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2"/>
  </p:notesMasterIdLst>
  <p:sldIdLst>
    <p:sldId id="256" r:id="rId2"/>
    <p:sldId id="257" r:id="rId3"/>
    <p:sldId id="268" r:id="rId4"/>
    <p:sldId id="265" r:id="rId5"/>
    <p:sldId id="259" r:id="rId6"/>
    <p:sldId id="319" r:id="rId7"/>
    <p:sldId id="275" r:id="rId8"/>
    <p:sldId id="262" r:id="rId9"/>
    <p:sldId id="312" r:id="rId10"/>
    <p:sldId id="317" r:id="rId11"/>
    <p:sldId id="309" r:id="rId12"/>
    <p:sldId id="313" r:id="rId13"/>
    <p:sldId id="318" r:id="rId14"/>
    <p:sldId id="310" r:id="rId15"/>
    <p:sldId id="314" r:id="rId16"/>
    <p:sldId id="320" r:id="rId17"/>
    <p:sldId id="311" r:id="rId18"/>
    <p:sldId id="316" r:id="rId19"/>
    <p:sldId id="288" r:id="rId20"/>
    <p:sldId id="289" r:id="rId21"/>
  </p:sldIdLst>
  <p:sldSz cx="9144000" cy="5143500" type="screen16x9"/>
  <p:notesSz cx="6858000" cy="9144000"/>
  <p:embeddedFontLst>
    <p:embeddedFont>
      <p:font typeface="Abhaya Libre" panose="020B0604020202020204" charset="0"/>
      <p:regular r:id="rId23"/>
      <p:bold r:id="rId24"/>
    </p:embeddedFont>
    <p:embeddedFont>
      <p:font typeface="Akshar" panose="020B0604020202020204" charset="0"/>
      <p:regular r:id="rId25"/>
      <p:bold r:id="rId26"/>
    </p:embeddedFont>
    <p:embeddedFont>
      <p:font typeface="Anton" pitchFamily="2" charset="0"/>
      <p:regular r:id="rId27"/>
    </p:embeddedFont>
    <p:embeddedFont>
      <p:font typeface="Erica One" panose="020B0604020202020204" charset="0"/>
      <p:regular r:id="rId28"/>
    </p:embeddedFont>
    <p:embeddedFont>
      <p:font typeface="Fredoka One" panose="02000000000000000000" pitchFamily="2"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85EAB9-E000-47B8-92AE-11DBF9027BD4}" v="65" dt="2024-02-13T23:04:30.702"/>
  </p1510:revLst>
</p1510:revInfo>
</file>

<file path=ppt/tableStyles.xml><?xml version="1.0" encoding="utf-8"?>
<a:tblStyleLst xmlns:a="http://schemas.openxmlformats.org/drawingml/2006/main" def="{1A4AD619-EE48-4752-BA6E-0152ED0E8AB1}">
  <a:tblStyle styleId="{1A4AD619-EE48-4752-BA6E-0152ED0E8A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67" autoAdjust="0"/>
  </p:normalViewPr>
  <p:slideViewPr>
    <p:cSldViewPr snapToGrid="0">
      <p:cViewPr>
        <p:scale>
          <a:sx n="63" d="100"/>
          <a:sy n="63" d="100"/>
        </p:scale>
        <p:origin x="2026" y="5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userId="286c566340bb22f5" providerId="LiveId" clId="{1F85EAB9-E000-47B8-92AE-11DBF9027BD4}"/>
    <pc:docChg chg="custSel delSld modSld delMainMaster">
      <pc:chgData name="Jordan" userId="286c566340bb22f5" providerId="LiveId" clId="{1F85EAB9-E000-47B8-92AE-11DBF9027BD4}" dt="2024-02-13T23:04:30.702" v="2756" actId="20577"/>
      <pc:docMkLst>
        <pc:docMk/>
      </pc:docMkLst>
      <pc:sldChg chg="modSp mod">
        <pc:chgData name="Jordan" userId="286c566340bb22f5" providerId="LiveId" clId="{1F85EAB9-E000-47B8-92AE-11DBF9027BD4}" dt="2024-02-13T20:08:59.322" v="2689" actId="20577"/>
        <pc:sldMkLst>
          <pc:docMk/>
          <pc:sldMk cId="0" sldId="256"/>
        </pc:sldMkLst>
        <pc:spChg chg="mod">
          <ac:chgData name="Jordan" userId="286c566340bb22f5" providerId="LiveId" clId="{1F85EAB9-E000-47B8-92AE-11DBF9027BD4}" dt="2024-02-13T20:08:59.322" v="2689" actId="20577"/>
          <ac:spMkLst>
            <pc:docMk/>
            <pc:sldMk cId="0" sldId="256"/>
            <ac:spMk id="394" creationId="{00000000-0000-0000-0000-000000000000}"/>
          </ac:spMkLst>
        </pc:spChg>
      </pc:sldChg>
      <pc:sldChg chg="modAnim">
        <pc:chgData name="Jordan" userId="286c566340bb22f5" providerId="LiveId" clId="{1F85EAB9-E000-47B8-92AE-11DBF9027BD4}" dt="2024-02-13T22:56:11.500" v="2699"/>
        <pc:sldMkLst>
          <pc:docMk/>
          <pc:sldMk cId="0" sldId="257"/>
        </pc:sldMkLst>
      </pc:sldChg>
      <pc:sldChg chg="modAnim modNotesTx">
        <pc:chgData name="Jordan" userId="286c566340bb22f5" providerId="LiveId" clId="{1F85EAB9-E000-47B8-92AE-11DBF9027BD4}" dt="2024-02-13T22:58:56.661" v="2729"/>
        <pc:sldMkLst>
          <pc:docMk/>
          <pc:sldMk cId="0" sldId="259"/>
        </pc:sldMkLst>
      </pc:sldChg>
      <pc:sldChg chg="modSp modAnim modNotesTx">
        <pc:chgData name="Jordan" userId="286c566340bb22f5" providerId="LiveId" clId="{1F85EAB9-E000-47B8-92AE-11DBF9027BD4}" dt="2024-02-13T23:04:30.702" v="2756" actId="20577"/>
        <pc:sldMkLst>
          <pc:docMk/>
          <pc:sldMk cId="0" sldId="265"/>
        </pc:sldMkLst>
        <pc:spChg chg="mod">
          <ac:chgData name="Jordan" userId="286c566340bb22f5" providerId="LiveId" clId="{1F85EAB9-E000-47B8-92AE-11DBF9027BD4}" dt="2024-02-13T23:04:30.702" v="2756" actId="20577"/>
          <ac:spMkLst>
            <pc:docMk/>
            <pc:sldMk cId="0" sldId="265"/>
            <ac:spMk id="1169" creationId="{00000000-0000-0000-0000-000000000000}"/>
          </ac:spMkLst>
        </pc:spChg>
      </pc:sldChg>
      <pc:sldChg chg="modAnim modNotesTx">
        <pc:chgData name="Jordan" userId="286c566340bb22f5" providerId="LiveId" clId="{1F85EAB9-E000-47B8-92AE-11DBF9027BD4}" dt="2024-02-13T23:00:18.729" v="2730" actId="20577"/>
        <pc:sldMkLst>
          <pc:docMk/>
          <pc:sldMk cId="0" sldId="268"/>
        </pc:sldMkLst>
      </pc:sldChg>
      <pc:sldChg chg="modNotesTx">
        <pc:chgData name="Jordan" userId="286c566340bb22f5" providerId="LiveId" clId="{1F85EAB9-E000-47B8-92AE-11DBF9027BD4}" dt="2024-02-13T23:00:37.630" v="2733" actId="20577"/>
        <pc:sldMkLst>
          <pc:docMk/>
          <pc:sldMk cId="0" sldId="275"/>
        </pc:sldMkLst>
      </pc:sldChg>
      <pc:sldChg chg="modSp">
        <pc:chgData name="Jordan" userId="286c566340bb22f5" providerId="LiveId" clId="{1F85EAB9-E000-47B8-92AE-11DBF9027BD4}" dt="2024-02-13T22:57:56.165" v="2724" actId="20577"/>
        <pc:sldMkLst>
          <pc:docMk/>
          <pc:sldMk cId="0" sldId="288"/>
        </pc:sldMkLst>
        <pc:spChg chg="mod">
          <ac:chgData name="Jordan" userId="286c566340bb22f5" providerId="LiveId" clId="{1F85EAB9-E000-47B8-92AE-11DBF9027BD4}" dt="2024-02-13T22:57:56.165" v="2724" actId="20577"/>
          <ac:spMkLst>
            <pc:docMk/>
            <pc:sldMk cId="0" sldId="288"/>
            <ac:spMk id="2090" creationId="{00000000-0000-0000-0000-000000000000}"/>
          </ac:spMkLst>
        </pc:spChg>
      </pc:sldChg>
      <pc:sldChg chg="del">
        <pc:chgData name="Jordan" userId="286c566340bb22f5" providerId="LiveId" clId="{1F85EAB9-E000-47B8-92AE-11DBF9027BD4}" dt="2024-02-13T15:48:11.613" v="26" actId="47"/>
        <pc:sldMkLst>
          <pc:docMk/>
          <pc:sldMk cId="0" sldId="291"/>
        </pc:sldMkLst>
      </pc:sldChg>
      <pc:sldChg chg="del">
        <pc:chgData name="Jordan" userId="286c566340bb22f5" providerId="LiveId" clId="{1F85EAB9-E000-47B8-92AE-11DBF9027BD4}" dt="2024-02-13T15:48:11.087" v="25" actId="47"/>
        <pc:sldMkLst>
          <pc:docMk/>
          <pc:sldMk cId="0" sldId="292"/>
        </pc:sldMkLst>
      </pc:sldChg>
      <pc:sldChg chg="del">
        <pc:chgData name="Jordan" userId="286c566340bb22f5" providerId="LiveId" clId="{1F85EAB9-E000-47B8-92AE-11DBF9027BD4}" dt="2024-02-13T15:48:10.763" v="24" actId="47"/>
        <pc:sldMkLst>
          <pc:docMk/>
          <pc:sldMk cId="0" sldId="293"/>
        </pc:sldMkLst>
      </pc:sldChg>
      <pc:sldChg chg="del">
        <pc:chgData name="Jordan" userId="286c566340bb22f5" providerId="LiveId" clId="{1F85EAB9-E000-47B8-92AE-11DBF9027BD4}" dt="2024-02-13T15:48:10.423" v="23" actId="47"/>
        <pc:sldMkLst>
          <pc:docMk/>
          <pc:sldMk cId="0" sldId="294"/>
        </pc:sldMkLst>
      </pc:sldChg>
      <pc:sldChg chg="del">
        <pc:chgData name="Jordan" userId="286c566340bb22f5" providerId="LiveId" clId="{1F85EAB9-E000-47B8-92AE-11DBF9027BD4}" dt="2024-02-13T15:48:10.078" v="22" actId="47"/>
        <pc:sldMkLst>
          <pc:docMk/>
          <pc:sldMk cId="0" sldId="295"/>
        </pc:sldMkLst>
      </pc:sldChg>
      <pc:sldChg chg="del">
        <pc:chgData name="Jordan" userId="286c566340bb22f5" providerId="LiveId" clId="{1F85EAB9-E000-47B8-92AE-11DBF9027BD4}" dt="2024-02-13T15:48:09.782" v="20" actId="47"/>
        <pc:sldMkLst>
          <pc:docMk/>
          <pc:sldMk cId="0" sldId="296"/>
        </pc:sldMkLst>
      </pc:sldChg>
      <pc:sldChg chg="del">
        <pc:chgData name="Jordan" userId="286c566340bb22f5" providerId="LiveId" clId="{1F85EAB9-E000-47B8-92AE-11DBF9027BD4}" dt="2024-02-13T15:48:09.487" v="19" actId="47"/>
        <pc:sldMkLst>
          <pc:docMk/>
          <pc:sldMk cId="0" sldId="297"/>
        </pc:sldMkLst>
      </pc:sldChg>
      <pc:sldChg chg="del">
        <pc:chgData name="Jordan" userId="286c566340bb22f5" providerId="LiveId" clId="{1F85EAB9-E000-47B8-92AE-11DBF9027BD4}" dt="2024-02-13T15:48:09.840" v="21" actId="47"/>
        <pc:sldMkLst>
          <pc:docMk/>
          <pc:sldMk cId="0" sldId="298"/>
        </pc:sldMkLst>
      </pc:sldChg>
      <pc:sldChg chg="del">
        <pc:chgData name="Jordan" userId="286c566340bb22f5" providerId="LiveId" clId="{1F85EAB9-E000-47B8-92AE-11DBF9027BD4}" dt="2024-02-13T15:48:09.134" v="18" actId="47"/>
        <pc:sldMkLst>
          <pc:docMk/>
          <pc:sldMk cId="0" sldId="299"/>
        </pc:sldMkLst>
      </pc:sldChg>
      <pc:sldChg chg="del">
        <pc:chgData name="Jordan" userId="286c566340bb22f5" providerId="LiveId" clId="{1F85EAB9-E000-47B8-92AE-11DBF9027BD4}" dt="2024-02-13T15:48:08.912" v="17" actId="47"/>
        <pc:sldMkLst>
          <pc:docMk/>
          <pc:sldMk cId="0" sldId="300"/>
        </pc:sldMkLst>
      </pc:sldChg>
      <pc:sldChg chg="del">
        <pc:chgData name="Jordan" userId="286c566340bb22f5" providerId="LiveId" clId="{1F85EAB9-E000-47B8-92AE-11DBF9027BD4}" dt="2024-02-13T15:48:08.732" v="16" actId="47"/>
        <pc:sldMkLst>
          <pc:docMk/>
          <pc:sldMk cId="0" sldId="301"/>
        </pc:sldMkLst>
      </pc:sldChg>
      <pc:sldChg chg="del">
        <pc:chgData name="Jordan" userId="286c566340bb22f5" providerId="LiveId" clId="{1F85EAB9-E000-47B8-92AE-11DBF9027BD4}" dt="2024-02-13T15:48:08.502" v="15" actId="47"/>
        <pc:sldMkLst>
          <pc:docMk/>
          <pc:sldMk cId="0" sldId="302"/>
        </pc:sldMkLst>
      </pc:sldChg>
      <pc:sldChg chg="del">
        <pc:chgData name="Jordan" userId="286c566340bb22f5" providerId="LiveId" clId="{1F85EAB9-E000-47B8-92AE-11DBF9027BD4}" dt="2024-02-13T15:48:08.352" v="14" actId="47"/>
        <pc:sldMkLst>
          <pc:docMk/>
          <pc:sldMk cId="0" sldId="303"/>
        </pc:sldMkLst>
      </pc:sldChg>
      <pc:sldChg chg="del">
        <pc:chgData name="Jordan" userId="286c566340bb22f5" providerId="LiveId" clId="{1F85EAB9-E000-47B8-92AE-11DBF9027BD4}" dt="2024-02-13T15:48:08.081" v="13" actId="47"/>
        <pc:sldMkLst>
          <pc:docMk/>
          <pc:sldMk cId="0" sldId="304"/>
        </pc:sldMkLst>
      </pc:sldChg>
      <pc:sldChg chg="del">
        <pc:chgData name="Jordan" userId="286c566340bb22f5" providerId="LiveId" clId="{1F85EAB9-E000-47B8-92AE-11DBF9027BD4}" dt="2024-02-13T15:48:07.713" v="12" actId="47"/>
        <pc:sldMkLst>
          <pc:docMk/>
          <pc:sldMk cId="0" sldId="305"/>
        </pc:sldMkLst>
      </pc:sldChg>
      <pc:sldChg chg="del">
        <pc:chgData name="Jordan" userId="286c566340bb22f5" providerId="LiveId" clId="{1F85EAB9-E000-47B8-92AE-11DBF9027BD4}" dt="2024-02-13T15:48:07.313" v="11" actId="47"/>
        <pc:sldMkLst>
          <pc:docMk/>
          <pc:sldMk cId="0" sldId="306"/>
        </pc:sldMkLst>
      </pc:sldChg>
      <pc:sldChg chg="del">
        <pc:chgData name="Jordan" userId="286c566340bb22f5" providerId="LiveId" clId="{1F85EAB9-E000-47B8-92AE-11DBF9027BD4}" dt="2024-02-13T15:48:06.887" v="10" actId="47"/>
        <pc:sldMkLst>
          <pc:docMk/>
          <pc:sldMk cId="0" sldId="307"/>
        </pc:sldMkLst>
      </pc:sldChg>
      <pc:sldChg chg="del">
        <pc:chgData name="Jordan" userId="286c566340bb22f5" providerId="LiveId" clId="{1F85EAB9-E000-47B8-92AE-11DBF9027BD4}" dt="2024-02-13T15:48:06.483" v="9" actId="47"/>
        <pc:sldMkLst>
          <pc:docMk/>
          <pc:sldMk cId="0" sldId="308"/>
        </pc:sldMkLst>
      </pc:sldChg>
      <pc:sldChg chg="modAnim">
        <pc:chgData name="Jordan" userId="286c566340bb22f5" providerId="LiveId" clId="{1F85EAB9-E000-47B8-92AE-11DBF9027BD4}" dt="2024-02-13T22:57:03.200" v="2702"/>
        <pc:sldMkLst>
          <pc:docMk/>
          <pc:sldMk cId="2618932855" sldId="309"/>
        </pc:sldMkLst>
      </pc:sldChg>
      <pc:sldChg chg="modAnim">
        <pc:chgData name="Jordan" userId="286c566340bb22f5" providerId="LiveId" clId="{1F85EAB9-E000-47B8-92AE-11DBF9027BD4}" dt="2024-02-13T22:57:13.833" v="2703"/>
        <pc:sldMkLst>
          <pc:docMk/>
          <pc:sldMk cId="2777254932" sldId="310"/>
        </pc:sldMkLst>
      </pc:sldChg>
      <pc:sldChg chg="modAnim">
        <pc:chgData name="Jordan" userId="286c566340bb22f5" providerId="LiveId" clId="{1F85EAB9-E000-47B8-92AE-11DBF9027BD4}" dt="2024-02-13T22:57:31.411" v="2704"/>
        <pc:sldMkLst>
          <pc:docMk/>
          <pc:sldMk cId="733419380" sldId="311"/>
        </pc:sldMkLst>
      </pc:sldChg>
      <pc:sldChg chg="modSp mod">
        <pc:chgData name="Jordan" userId="286c566340bb22f5" providerId="LiveId" clId="{1F85EAB9-E000-47B8-92AE-11DBF9027BD4}" dt="2024-02-13T16:07:09.561" v="128" actId="20577"/>
        <pc:sldMkLst>
          <pc:docMk/>
          <pc:sldMk cId="1290560476" sldId="312"/>
        </pc:sldMkLst>
        <pc:spChg chg="mod">
          <ac:chgData name="Jordan" userId="286c566340bb22f5" providerId="LiveId" clId="{1F85EAB9-E000-47B8-92AE-11DBF9027BD4}" dt="2024-02-13T16:07:09.561" v="128" actId="20577"/>
          <ac:spMkLst>
            <pc:docMk/>
            <pc:sldMk cId="1290560476" sldId="312"/>
            <ac:spMk id="1554" creationId="{EC66ACF3-7EFD-2108-FE77-6CD480A90CF0}"/>
          </ac:spMkLst>
        </pc:spChg>
      </pc:sldChg>
      <pc:sldChg chg="addSp modSp mod">
        <pc:chgData name="Jordan" userId="286c566340bb22f5" providerId="LiveId" clId="{1F85EAB9-E000-47B8-92AE-11DBF9027BD4}" dt="2024-02-13T15:55:15.628" v="92" actId="20577"/>
        <pc:sldMkLst>
          <pc:docMk/>
          <pc:sldMk cId="2765318562" sldId="313"/>
        </pc:sldMkLst>
        <pc:spChg chg="add mod">
          <ac:chgData name="Jordan" userId="286c566340bb22f5" providerId="LiveId" clId="{1F85EAB9-E000-47B8-92AE-11DBF9027BD4}" dt="2024-02-13T15:55:15.628" v="92" actId="20577"/>
          <ac:spMkLst>
            <pc:docMk/>
            <pc:sldMk cId="2765318562" sldId="313"/>
            <ac:spMk id="2" creationId="{7B297584-A86B-D5BF-5455-256E0E0BA348}"/>
          </ac:spMkLst>
        </pc:spChg>
        <pc:spChg chg="mod">
          <ac:chgData name="Jordan" userId="286c566340bb22f5" providerId="LiveId" clId="{1F85EAB9-E000-47B8-92AE-11DBF9027BD4}" dt="2024-02-13T15:54:21.516" v="59" actId="313"/>
          <ac:spMkLst>
            <pc:docMk/>
            <pc:sldMk cId="2765318562" sldId="313"/>
            <ac:spMk id="1551" creationId="{3F732B00-46B6-F5B1-5BCE-29AB4EC1F83C}"/>
          </ac:spMkLst>
        </pc:spChg>
      </pc:sldChg>
      <pc:sldChg chg="modSp mod">
        <pc:chgData name="Jordan" userId="286c566340bb22f5" providerId="LiveId" clId="{1F85EAB9-E000-47B8-92AE-11DBF9027BD4}" dt="2024-02-13T16:06:44.062" v="126" actId="1076"/>
        <pc:sldMkLst>
          <pc:docMk/>
          <pc:sldMk cId="740700132" sldId="314"/>
        </pc:sldMkLst>
        <pc:picChg chg="mod">
          <ac:chgData name="Jordan" userId="286c566340bb22f5" providerId="LiveId" clId="{1F85EAB9-E000-47B8-92AE-11DBF9027BD4}" dt="2024-02-13T16:06:40.862" v="125" actId="1076"/>
          <ac:picMkLst>
            <pc:docMk/>
            <pc:sldMk cId="740700132" sldId="314"/>
            <ac:picMk id="3" creationId="{14BFE65B-17D8-D19A-87DC-A527E4817CC1}"/>
          </ac:picMkLst>
        </pc:picChg>
        <pc:picChg chg="mod">
          <ac:chgData name="Jordan" userId="286c566340bb22f5" providerId="LiveId" clId="{1F85EAB9-E000-47B8-92AE-11DBF9027BD4}" dt="2024-02-13T16:06:44.062" v="126" actId="1076"/>
          <ac:picMkLst>
            <pc:docMk/>
            <pc:sldMk cId="740700132" sldId="314"/>
            <ac:picMk id="5122" creationId="{E133213D-346C-D95D-F56F-6DD7FCC9F217}"/>
          </ac:picMkLst>
        </pc:picChg>
      </pc:sldChg>
      <pc:sldChg chg="modSp mod modNotesTx">
        <pc:chgData name="Jordan" userId="286c566340bb22f5" providerId="LiveId" clId="{1F85EAB9-E000-47B8-92AE-11DBF9027BD4}" dt="2024-02-13T19:39:31.098" v="898" actId="20577"/>
        <pc:sldMkLst>
          <pc:docMk/>
          <pc:sldMk cId="2031519542" sldId="316"/>
        </pc:sldMkLst>
        <pc:spChg chg="mod">
          <ac:chgData name="Jordan" userId="286c566340bb22f5" providerId="LiveId" clId="{1F85EAB9-E000-47B8-92AE-11DBF9027BD4}" dt="2024-02-13T19:37:29.852" v="525" actId="20577"/>
          <ac:spMkLst>
            <pc:docMk/>
            <pc:sldMk cId="2031519542" sldId="316"/>
            <ac:spMk id="1554" creationId="{0404DF11-B7D3-F164-765F-6F5317AD1FA7}"/>
          </ac:spMkLst>
        </pc:spChg>
      </pc:sldChg>
      <pc:sldChg chg="modSp mod">
        <pc:chgData name="Jordan" userId="286c566340bb22f5" providerId="LiveId" clId="{1F85EAB9-E000-47B8-92AE-11DBF9027BD4}" dt="2024-02-13T15:55:36.102" v="124" actId="20577"/>
        <pc:sldMkLst>
          <pc:docMk/>
          <pc:sldMk cId="1234008430" sldId="318"/>
        </pc:sldMkLst>
        <pc:spChg chg="mod">
          <ac:chgData name="Jordan" userId="286c566340bb22f5" providerId="LiveId" clId="{1F85EAB9-E000-47B8-92AE-11DBF9027BD4}" dt="2024-02-13T15:55:36.102" v="124" actId="20577"/>
          <ac:spMkLst>
            <pc:docMk/>
            <pc:sldMk cId="1234008430" sldId="318"/>
            <ac:spMk id="1551" creationId="{C6EEAB06-0268-4CC8-A3D5-9B25312531C6}"/>
          </ac:spMkLst>
        </pc:spChg>
      </pc:sldChg>
      <pc:sldChg chg="modAnim">
        <pc:chgData name="Jordan" userId="286c566340bb22f5" providerId="LiveId" clId="{1F85EAB9-E000-47B8-92AE-11DBF9027BD4}" dt="2024-02-13T22:56:41.381" v="2701"/>
        <pc:sldMkLst>
          <pc:docMk/>
          <pc:sldMk cId="157153474" sldId="319"/>
        </pc:sldMkLst>
      </pc:sldChg>
      <pc:sldMasterChg chg="del delSldLayout">
        <pc:chgData name="Jordan" userId="286c566340bb22f5" providerId="LiveId" clId="{1F85EAB9-E000-47B8-92AE-11DBF9027BD4}" dt="2024-02-13T15:48:11.613" v="26" actId="47"/>
        <pc:sldMasterMkLst>
          <pc:docMk/>
          <pc:sldMasterMk cId="0" sldId="2147483690"/>
        </pc:sldMasterMkLst>
        <pc:sldLayoutChg chg="del">
          <pc:chgData name="Jordan" userId="286c566340bb22f5" providerId="LiveId" clId="{1F85EAB9-E000-47B8-92AE-11DBF9027BD4}" dt="2024-02-13T15:48:11.613" v="26" actId="47"/>
          <pc:sldLayoutMkLst>
            <pc:docMk/>
            <pc:sldMasterMk cId="0" sldId="2147483690"/>
            <pc:sldLayoutMk cId="0" sldId="2147483685"/>
          </pc:sldLayoutMkLst>
        </pc:sldLayoutChg>
        <pc:sldLayoutChg chg="del">
          <pc:chgData name="Jordan" userId="286c566340bb22f5" providerId="LiveId" clId="{1F85EAB9-E000-47B8-92AE-11DBF9027BD4}" dt="2024-02-13T15:48:11.613" v="26" actId="47"/>
          <pc:sldLayoutMkLst>
            <pc:docMk/>
            <pc:sldMasterMk cId="0" sldId="2147483690"/>
            <pc:sldLayoutMk cId="0" sldId="2147483686"/>
          </pc:sldLayoutMkLst>
        </pc:sldLayoutChg>
      </pc:sldMasterChg>
      <pc:sldMasterChg chg="del delSldLayout">
        <pc:chgData name="Jordan" userId="286c566340bb22f5" providerId="LiveId" clId="{1F85EAB9-E000-47B8-92AE-11DBF9027BD4}" dt="2024-02-13T15:48:10.078" v="22" actId="47"/>
        <pc:sldMasterMkLst>
          <pc:docMk/>
          <pc:sldMasterMk cId="0" sldId="2147483691"/>
        </pc:sldMasterMkLst>
        <pc:sldLayoutChg chg="del">
          <pc:chgData name="Jordan" userId="286c566340bb22f5" providerId="LiveId" clId="{1F85EAB9-E000-47B8-92AE-11DBF9027BD4}" dt="2024-02-13T15:48:09.840" v="21" actId="47"/>
          <pc:sldLayoutMkLst>
            <pc:docMk/>
            <pc:sldMasterMk cId="0" sldId="2147483691"/>
            <pc:sldLayoutMk cId="0" sldId="2147483687"/>
          </pc:sldLayoutMkLst>
        </pc:sldLayoutChg>
        <pc:sldLayoutChg chg="del">
          <pc:chgData name="Jordan" userId="286c566340bb22f5" providerId="LiveId" clId="{1F85EAB9-E000-47B8-92AE-11DBF9027BD4}" dt="2024-02-13T15:48:10.078" v="22" actId="47"/>
          <pc:sldLayoutMkLst>
            <pc:docMk/>
            <pc:sldMasterMk cId="0" sldId="2147483691"/>
            <pc:sldLayoutMk cId="0" sldId="214748368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a5b705f46c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a5b705f46c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a:extLst>
            <a:ext uri="{FF2B5EF4-FFF2-40B4-BE49-F238E27FC236}">
              <a16:creationId xmlns:a16="http://schemas.microsoft.com/office/drawing/2014/main" id="{450BBB06-856E-3AEC-B0BD-6AF50C76AF3C}"/>
            </a:ext>
          </a:extLst>
        </p:cNvPr>
        <p:cNvGrpSpPr/>
        <p:nvPr/>
      </p:nvGrpSpPr>
      <p:grpSpPr>
        <a:xfrm>
          <a:off x="0" y="0"/>
          <a:ext cx="0" cy="0"/>
          <a:chOff x="0" y="0"/>
          <a:chExt cx="0" cy="0"/>
        </a:xfrm>
      </p:grpSpPr>
      <p:sp>
        <p:nvSpPr>
          <p:cNvPr id="1547" name="Google Shape;1547;g152a7caf94b_1_2730:notes">
            <a:extLst>
              <a:ext uri="{FF2B5EF4-FFF2-40B4-BE49-F238E27FC236}">
                <a16:creationId xmlns:a16="http://schemas.microsoft.com/office/drawing/2014/main" id="{93E613F2-38E0-6862-4331-C916C610A2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52a7caf94b_1_2730:notes">
            <a:extLst>
              <a:ext uri="{FF2B5EF4-FFF2-40B4-BE49-F238E27FC236}">
                <a16:creationId xmlns:a16="http://schemas.microsoft.com/office/drawing/2014/main" id="{9B9E9F96-FC72-3844-6CAA-64218529F8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jordan</a:t>
            </a:r>
            <a:endParaRPr dirty="0"/>
          </a:p>
        </p:txBody>
      </p:sp>
    </p:spTree>
    <p:extLst>
      <p:ext uri="{BB962C8B-B14F-4D97-AF65-F5344CB8AC3E}">
        <p14:creationId xmlns:p14="http://schemas.microsoft.com/office/powerpoint/2010/main" val="671310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a:extLst>
            <a:ext uri="{FF2B5EF4-FFF2-40B4-BE49-F238E27FC236}">
              <a16:creationId xmlns:a16="http://schemas.microsoft.com/office/drawing/2014/main" id="{40F8E59B-51A9-E410-EFC9-8352874B22DB}"/>
            </a:ext>
          </a:extLst>
        </p:cNvPr>
        <p:cNvGrpSpPr/>
        <p:nvPr/>
      </p:nvGrpSpPr>
      <p:grpSpPr>
        <a:xfrm>
          <a:off x="0" y="0"/>
          <a:ext cx="0" cy="0"/>
          <a:chOff x="0" y="0"/>
          <a:chExt cx="0" cy="0"/>
        </a:xfrm>
      </p:grpSpPr>
      <p:sp>
        <p:nvSpPr>
          <p:cNvPr id="857" name="Google Shape;857;g15207a17831_0_309:notes">
            <a:extLst>
              <a:ext uri="{FF2B5EF4-FFF2-40B4-BE49-F238E27FC236}">
                <a16:creationId xmlns:a16="http://schemas.microsoft.com/office/drawing/2014/main" id="{0A956C45-B739-7B6B-610E-3C57F11CD1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5207a17831_0_309:notes">
            <a:extLst>
              <a:ext uri="{FF2B5EF4-FFF2-40B4-BE49-F238E27FC236}">
                <a16:creationId xmlns:a16="http://schemas.microsoft.com/office/drawing/2014/main" id="{DFA531DF-ECB4-49BF-C2F4-342997A703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rachel</a:t>
            </a:r>
            <a:endParaRPr dirty="0"/>
          </a:p>
        </p:txBody>
      </p:sp>
    </p:spTree>
    <p:extLst>
      <p:ext uri="{BB962C8B-B14F-4D97-AF65-F5344CB8AC3E}">
        <p14:creationId xmlns:p14="http://schemas.microsoft.com/office/powerpoint/2010/main" val="2434897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a:extLst>
            <a:ext uri="{FF2B5EF4-FFF2-40B4-BE49-F238E27FC236}">
              <a16:creationId xmlns:a16="http://schemas.microsoft.com/office/drawing/2014/main" id="{92DA69AE-D857-00D0-8773-6CDDEBDEE9B8}"/>
            </a:ext>
          </a:extLst>
        </p:cNvPr>
        <p:cNvGrpSpPr/>
        <p:nvPr/>
      </p:nvGrpSpPr>
      <p:grpSpPr>
        <a:xfrm>
          <a:off x="0" y="0"/>
          <a:ext cx="0" cy="0"/>
          <a:chOff x="0" y="0"/>
          <a:chExt cx="0" cy="0"/>
        </a:xfrm>
      </p:grpSpPr>
      <p:sp>
        <p:nvSpPr>
          <p:cNvPr id="1547" name="Google Shape;1547;g152a7caf94b_1_2730:notes">
            <a:extLst>
              <a:ext uri="{FF2B5EF4-FFF2-40B4-BE49-F238E27FC236}">
                <a16:creationId xmlns:a16="http://schemas.microsoft.com/office/drawing/2014/main" id="{6455A99E-35D1-DC5B-FAEB-4B07C64FD6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52a7caf94b_1_2730:notes">
            <a:extLst>
              <a:ext uri="{FF2B5EF4-FFF2-40B4-BE49-F238E27FC236}">
                <a16:creationId xmlns:a16="http://schemas.microsoft.com/office/drawing/2014/main" id="{5905A413-7924-FC40-3D85-9497CED88F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rachel</a:t>
            </a:r>
            <a:endParaRPr dirty="0"/>
          </a:p>
        </p:txBody>
      </p:sp>
    </p:spTree>
    <p:extLst>
      <p:ext uri="{BB962C8B-B14F-4D97-AF65-F5344CB8AC3E}">
        <p14:creationId xmlns:p14="http://schemas.microsoft.com/office/powerpoint/2010/main" val="130131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a:extLst>
            <a:ext uri="{FF2B5EF4-FFF2-40B4-BE49-F238E27FC236}">
              <a16:creationId xmlns:a16="http://schemas.microsoft.com/office/drawing/2014/main" id="{11DE6CA9-8516-DE88-710D-B3F93AEB880D}"/>
            </a:ext>
          </a:extLst>
        </p:cNvPr>
        <p:cNvGrpSpPr/>
        <p:nvPr/>
      </p:nvGrpSpPr>
      <p:grpSpPr>
        <a:xfrm>
          <a:off x="0" y="0"/>
          <a:ext cx="0" cy="0"/>
          <a:chOff x="0" y="0"/>
          <a:chExt cx="0" cy="0"/>
        </a:xfrm>
      </p:grpSpPr>
      <p:sp>
        <p:nvSpPr>
          <p:cNvPr id="1547" name="Google Shape;1547;g152a7caf94b_1_2730:notes">
            <a:extLst>
              <a:ext uri="{FF2B5EF4-FFF2-40B4-BE49-F238E27FC236}">
                <a16:creationId xmlns:a16="http://schemas.microsoft.com/office/drawing/2014/main" id="{1B86B846-5A92-8596-7312-5985A69B13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52a7caf94b_1_2730:notes">
            <a:extLst>
              <a:ext uri="{FF2B5EF4-FFF2-40B4-BE49-F238E27FC236}">
                <a16:creationId xmlns:a16="http://schemas.microsoft.com/office/drawing/2014/main" id="{35D07939-2D1E-0280-36F4-F5867CFEA7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rachel</a:t>
            </a:r>
            <a:endParaRPr dirty="0"/>
          </a:p>
        </p:txBody>
      </p:sp>
    </p:spTree>
    <p:extLst>
      <p:ext uri="{BB962C8B-B14F-4D97-AF65-F5344CB8AC3E}">
        <p14:creationId xmlns:p14="http://schemas.microsoft.com/office/powerpoint/2010/main" val="3717741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a:extLst>
            <a:ext uri="{FF2B5EF4-FFF2-40B4-BE49-F238E27FC236}">
              <a16:creationId xmlns:a16="http://schemas.microsoft.com/office/drawing/2014/main" id="{25391782-3C60-3E95-7B10-239D110CC8A5}"/>
            </a:ext>
          </a:extLst>
        </p:cNvPr>
        <p:cNvGrpSpPr/>
        <p:nvPr/>
      </p:nvGrpSpPr>
      <p:grpSpPr>
        <a:xfrm>
          <a:off x="0" y="0"/>
          <a:ext cx="0" cy="0"/>
          <a:chOff x="0" y="0"/>
          <a:chExt cx="0" cy="0"/>
        </a:xfrm>
      </p:grpSpPr>
      <p:sp>
        <p:nvSpPr>
          <p:cNvPr id="857" name="Google Shape;857;g15207a17831_0_309:notes">
            <a:extLst>
              <a:ext uri="{FF2B5EF4-FFF2-40B4-BE49-F238E27FC236}">
                <a16:creationId xmlns:a16="http://schemas.microsoft.com/office/drawing/2014/main" id="{0ABFF088-0A23-56AD-8017-3250642AE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5207a17831_0_309:notes">
            <a:extLst>
              <a:ext uri="{FF2B5EF4-FFF2-40B4-BE49-F238E27FC236}">
                <a16:creationId xmlns:a16="http://schemas.microsoft.com/office/drawing/2014/main" id="{EE7F8E83-5DD6-C956-76BB-0479506771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ariana</a:t>
            </a:r>
            <a:endParaRPr dirty="0"/>
          </a:p>
        </p:txBody>
      </p:sp>
    </p:spTree>
    <p:extLst>
      <p:ext uri="{BB962C8B-B14F-4D97-AF65-F5344CB8AC3E}">
        <p14:creationId xmlns:p14="http://schemas.microsoft.com/office/powerpoint/2010/main" val="4242845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a:extLst>
            <a:ext uri="{FF2B5EF4-FFF2-40B4-BE49-F238E27FC236}">
              <a16:creationId xmlns:a16="http://schemas.microsoft.com/office/drawing/2014/main" id="{186CC24E-7F36-7A70-B1F6-01B09DA4EAEC}"/>
            </a:ext>
          </a:extLst>
        </p:cNvPr>
        <p:cNvGrpSpPr/>
        <p:nvPr/>
      </p:nvGrpSpPr>
      <p:grpSpPr>
        <a:xfrm>
          <a:off x="0" y="0"/>
          <a:ext cx="0" cy="0"/>
          <a:chOff x="0" y="0"/>
          <a:chExt cx="0" cy="0"/>
        </a:xfrm>
      </p:grpSpPr>
      <p:sp>
        <p:nvSpPr>
          <p:cNvPr id="1547" name="Google Shape;1547;g152a7caf94b_1_2730:notes">
            <a:extLst>
              <a:ext uri="{FF2B5EF4-FFF2-40B4-BE49-F238E27FC236}">
                <a16:creationId xmlns:a16="http://schemas.microsoft.com/office/drawing/2014/main" id="{CDA5226D-E4C7-C6E2-3FAC-3CF2AADFC4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52a7caf94b_1_2730:notes">
            <a:extLst>
              <a:ext uri="{FF2B5EF4-FFF2-40B4-BE49-F238E27FC236}">
                <a16:creationId xmlns:a16="http://schemas.microsoft.com/office/drawing/2014/main" id="{A8B8F286-138A-6C6E-95C0-EE4315DA9B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ariana</a:t>
            </a:r>
            <a:endParaRPr dirty="0"/>
          </a:p>
        </p:txBody>
      </p:sp>
    </p:spTree>
    <p:extLst>
      <p:ext uri="{BB962C8B-B14F-4D97-AF65-F5344CB8AC3E}">
        <p14:creationId xmlns:p14="http://schemas.microsoft.com/office/powerpoint/2010/main" val="3244880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a:extLst>
            <a:ext uri="{FF2B5EF4-FFF2-40B4-BE49-F238E27FC236}">
              <a16:creationId xmlns:a16="http://schemas.microsoft.com/office/drawing/2014/main" id="{71D1AEF6-714F-73D1-C73B-BCA8945F6465}"/>
            </a:ext>
          </a:extLst>
        </p:cNvPr>
        <p:cNvGrpSpPr/>
        <p:nvPr/>
      </p:nvGrpSpPr>
      <p:grpSpPr>
        <a:xfrm>
          <a:off x="0" y="0"/>
          <a:ext cx="0" cy="0"/>
          <a:chOff x="0" y="0"/>
          <a:chExt cx="0" cy="0"/>
        </a:xfrm>
      </p:grpSpPr>
      <p:sp>
        <p:nvSpPr>
          <p:cNvPr id="1547" name="Google Shape;1547;g152a7caf94b_1_2730:notes">
            <a:extLst>
              <a:ext uri="{FF2B5EF4-FFF2-40B4-BE49-F238E27FC236}">
                <a16:creationId xmlns:a16="http://schemas.microsoft.com/office/drawing/2014/main" id="{B7CA0191-9A5D-4607-EB15-568580AD4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52a7caf94b_1_2730:notes">
            <a:extLst>
              <a:ext uri="{FF2B5EF4-FFF2-40B4-BE49-F238E27FC236}">
                <a16:creationId xmlns:a16="http://schemas.microsoft.com/office/drawing/2014/main" id="{2ED4C97F-D41D-3FB3-CA59-C946599217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ariana</a:t>
            </a:r>
            <a:endParaRPr dirty="0"/>
          </a:p>
        </p:txBody>
      </p:sp>
    </p:spTree>
    <p:extLst>
      <p:ext uri="{BB962C8B-B14F-4D97-AF65-F5344CB8AC3E}">
        <p14:creationId xmlns:p14="http://schemas.microsoft.com/office/powerpoint/2010/main" val="948472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a:extLst>
            <a:ext uri="{FF2B5EF4-FFF2-40B4-BE49-F238E27FC236}">
              <a16:creationId xmlns:a16="http://schemas.microsoft.com/office/drawing/2014/main" id="{072701B9-3684-1F1F-B328-8A0CE61E0474}"/>
            </a:ext>
          </a:extLst>
        </p:cNvPr>
        <p:cNvGrpSpPr/>
        <p:nvPr/>
      </p:nvGrpSpPr>
      <p:grpSpPr>
        <a:xfrm>
          <a:off x="0" y="0"/>
          <a:ext cx="0" cy="0"/>
          <a:chOff x="0" y="0"/>
          <a:chExt cx="0" cy="0"/>
        </a:xfrm>
      </p:grpSpPr>
      <p:sp>
        <p:nvSpPr>
          <p:cNvPr id="857" name="Google Shape;857;g15207a17831_0_309:notes">
            <a:extLst>
              <a:ext uri="{FF2B5EF4-FFF2-40B4-BE49-F238E27FC236}">
                <a16:creationId xmlns:a16="http://schemas.microsoft.com/office/drawing/2014/main" id="{DBE29230-0E68-8F7E-6211-CF4F83186E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5207a17831_0_309:notes">
            <a:extLst>
              <a:ext uri="{FF2B5EF4-FFF2-40B4-BE49-F238E27FC236}">
                <a16:creationId xmlns:a16="http://schemas.microsoft.com/office/drawing/2014/main" id="{E082BA78-4084-2F8E-46F0-063073B638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Kim/Jordan/</a:t>
            </a:r>
            <a:r>
              <a:rPr lang="en-US" dirty="0" err="1"/>
              <a:t>ariana</a:t>
            </a:r>
            <a:endParaRPr dirty="0"/>
          </a:p>
        </p:txBody>
      </p:sp>
    </p:spTree>
    <p:extLst>
      <p:ext uri="{BB962C8B-B14F-4D97-AF65-F5344CB8AC3E}">
        <p14:creationId xmlns:p14="http://schemas.microsoft.com/office/powerpoint/2010/main" val="532412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a:extLst>
            <a:ext uri="{FF2B5EF4-FFF2-40B4-BE49-F238E27FC236}">
              <a16:creationId xmlns:a16="http://schemas.microsoft.com/office/drawing/2014/main" id="{348731A3-69F1-E65A-373F-911911BE7F8F}"/>
            </a:ext>
          </a:extLst>
        </p:cNvPr>
        <p:cNvGrpSpPr/>
        <p:nvPr/>
      </p:nvGrpSpPr>
      <p:grpSpPr>
        <a:xfrm>
          <a:off x="0" y="0"/>
          <a:ext cx="0" cy="0"/>
          <a:chOff x="0" y="0"/>
          <a:chExt cx="0" cy="0"/>
        </a:xfrm>
      </p:grpSpPr>
      <p:sp>
        <p:nvSpPr>
          <p:cNvPr id="1547" name="Google Shape;1547;g152a7caf94b_1_2730:notes">
            <a:extLst>
              <a:ext uri="{FF2B5EF4-FFF2-40B4-BE49-F238E27FC236}">
                <a16:creationId xmlns:a16="http://schemas.microsoft.com/office/drawing/2014/main" id="{F8AD79E1-ECFA-A42E-3DAC-49DC289D25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52a7caf94b_1_2730:notes">
            <a:extLst>
              <a:ext uri="{FF2B5EF4-FFF2-40B4-BE49-F238E27FC236}">
                <a16:creationId xmlns:a16="http://schemas.microsoft.com/office/drawing/2014/main" id="{8456CFF4-9C5D-075C-218D-41FAAFE743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Bias in score: Score is based off of a anime and manga website posted by members of the website. This skews the score data as the people participated already enjoy manga and anime. </a:t>
            </a:r>
          </a:p>
          <a:p>
            <a:pPr marL="0" lvl="0" indent="0" algn="l" rtl="0">
              <a:spcBef>
                <a:spcPts val="0"/>
              </a:spcBef>
              <a:spcAft>
                <a:spcPts val="0"/>
              </a:spcAft>
              <a:buNone/>
            </a:pPr>
            <a:r>
              <a:rPr lang="en-US" dirty="0"/>
              <a:t>Data is limited in that there could have been more columns to give even deeper insights. A column that could’ve allowed for deeper insight could’ve been a genre column and a subgenre column. </a:t>
            </a:r>
          </a:p>
          <a:p>
            <a:pPr marL="0" lvl="0" indent="0" algn="l" rtl="0">
              <a:spcBef>
                <a:spcPts val="0"/>
              </a:spcBef>
              <a:spcAft>
                <a:spcPts val="0"/>
              </a:spcAft>
              <a:buNone/>
            </a:pPr>
            <a:r>
              <a:rPr lang="en-US" dirty="0"/>
              <a:t>Pigging off the last comment, the dataset is simple, thus simple insights can be made. This limits the depth of knowledge that could be gained from learning more about anime and manga. </a:t>
            </a:r>
          </a:p>
        </p:txBody>
      </p:sp>
    </p:spTree>
    <p:extLst>
      <p:ext uri="{BB962C8B-B14F-4D97-AF65-F5344CB8AC3E}">
        <p14:creationId xmlns:p14="http://schemas.microsoft.com/office/powerpoint/2010/main" val="2752743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152a7caf94b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152a7caf94b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together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a5c8ed7d9f_0_38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a5c8ed7d9f_0_38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Manga and anime are both Japanese artistic styles. </a:t>
            </a:r>
            <a:r>
              <a:rPr lang="en-US" dirty="0" err="1"/>
              <a:t>Mnaga</a:t>
            </a:r>
            <a:r>
              <a:rPr lang="en-US" dirty="0"/>
              <a:t> being in a graphic novel and anime being a Japanese style of animation. Modern manga began to be developed in the 1940s through </a:t>
            </a:r>
            <a:r>
              <a:rPr lang="en-US" dirty="0" err="1"/>
              <a:t>til</a:t>
            </a:r>
            <a:r>
              <a:rPr lang="en-US" dirty="0"/>
              <a:t> the 50s through US occupation in Japan. From the 1960s on in the US, Manga and anime have remained steadily popular, by 2007, the anime market in the US alone amassed a value of over 4 billion dollars. (Kimberly)</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17a5b4abcf6_0_4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0" name="Google Shape;2230;g17a5b4abcf6_0_4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 one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52a7caf94b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52a7caf94b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popularity of Manga and Anime is hard to miss nowadays. Anime is on mainstream cartoon networks on cable and has been for years. The objective of this data analysis was to dive deeper into popularity of shows and series. It is a prevalent in main stream culture and provides fun insight into what people are tuning into or reading. A light hearted study about pop culture!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7a5b4abcf6_1_2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7a5b4abcf6_1_2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just an overview of the flow of the presentation. We will start with data cleaning and dive into our questions we have for the data set. Those questions having to do with volumes of manga book in a series playing a role in popularity. Anime adaptations being well received, and determining if people love the feeling of nostalgia or are looking for fresh plot lines. So lets dive right in.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a:extLst>
            <a:ext uri="{FF2B5EF4-FFF2-40B4-BE49-F238E27FC236}">
              <a16:creationId xmlns:a16="http://schemas.microsoft.com/office/drawing/2014/main" id="{16ABFD3E-3D51-5FE8-B875-43BB798FE161}"/>
            </a:ext>
          </a:extLst>
        </p:cNvPr>
        <p:cNvGrpSpPr/>
        <p:nvPr/>
      </p:nvGrpSpPr>
      <p:grpSpPr>
        <a:xfrm>
          <a:off x="0" y="0"/>
          <a:ext cx="0" cy="0"/>
          <a:chOff x="0" y="0"/>
          <a:chExt cx="0" cy="0"/>
        </a:xfrm>
      </p:grpSpPr>
      <p:sp>
        <p:nvSpPr>
          <p:cNvPr id="857" name="Google Shape;857;g15207a17831_0_309:notes">
            <a:extLst>
              <a:ext uri="{FF2B5EF4-FFF2-40B4-BE49-F238E27FC236}">
                <a16:creationId xmlns:a16="http://schemas.microsoft.com/office/drawing/2014/main" id="{361FD58D-09AC-FB5B-EEC4-7C69121B23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5207a17831_0_309:notes">
            <a:extLst>
              <a:ext uri="{FF2B5EF4-FFF2-40B4-BE49-F238E27FC236}">
                <a16:creationId xmlns:a16="http://schemas.microsoft.com/office/drawing/2014/main" id="{D6A37862-3DEB-2588-175B-C3A33C53F5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38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found the data source on Kaggle, There were over 13,000 rows for each data set which we thought was plenty big enough to run some analysis. </a:t>
            </a:r>
          </a:p>
          <a:p>
            <a:pPr marL="0" lvl="0" indent="0" algn="l" rtl="0">
              <a:spcBef>
                <a:spcPts val="0"/>
              </a:spcBef>
              <a:spcAft>
                <a:spcPts val="0"/>
              </a:spcAft>
              <a:buNone/>
            </a:pPr>
            <a:r>
              <a:rPr lang="en-US" dirty="0"/>
              <a:t>Some of the columns that we did not use were the </a:t>
            </a:r>
            <a:r>
              <a:rPr lang="en-US" dirty="0" err="1"/>
              <a:t>page_url</a:t>
            </a:r>
            <a:r>
              <a:rPr lang="en-US" dirty="0"/>
              <a:t> and the </a:t>
            </a:r>
            <a:r>
              <a:rPr lang="en-US" dirty="0" err="1"/>
              <a:t>image_url</a:t>
            </a:r>
            <a:r>
              <a:rPr lang="en-US" dirty="0"/>
              <a:t> columns. Additionally, we replaced rows with question marks to either not include them or add a value of unknown. </a:t>
            </a:r>
          </a:p>
          <a:p>
            <a:pPr marL="0" lvl="0" indent="0" algn="l" rtl="0">
              <a:spcBef>
                <a:spcPts val="0"/>
              </a:spcBef>
              <a:spcAft>
                <a:spcPts val="0"/>
              </a:spcAft>
              <a:buNone/>
            </a:pPr>
            <a:r>
              <a:rPr lang="en-US" dirty="0"/>
              <a:t>In the merging of the data, there had to be some exclusions of certain rows as there were repeats. </a:t>
            </a:r>
          </a:p>
          <a:p>
            <a:pPr marL="0" lvl="0" indent="0" algn="l" rtl="0">
              <a:spcBef>
                <a:spcPts val="0"/>
              </a:spcBef>
              <a:spcAft>
                <a:spcPts val="0"/>
              </a:spcAft>
              <a:buNone/>
            </a:pPr>
            <a:r>
              <a:rPr lang="en-US" dirty="0"/>
              <a:t>Understanding the columns/notation of the dataset was also important to the analysis.  the Score was the average rating of the show given by users of a website which is the backbone of the proceeding data analysis</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jordan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a:extLst>
            <a:ext uri="{FF2B5EF4-FFF2-40B4-BE49-F238E27FC236}">
              <a16:creationId xmlns:a16="http://schemas.microsoft.com/office/drawing/2014/main" id="{B4103BB2-8451-41F2-C7F4-8EFC9B003117}"/>
            </a:ext>
          </a:extLst>
        </p:cNvPr>
        <p:cNvGrpSpPr/>
        <p:nvPr/>
      </p:nvGrpSpPr>
      <p:grpSpPr>
        <a:xfrm>
          <a:off x="0" y="0"/>
          <a:ext cx="0" cy="0"/>
          <a:chOff x="0" y="0"/>
          <a:chExt cx="0" cy="0"/>
        </a:xfrm>
      </p:grpSpPr>
      <p:sp>
        <p:nvSpPr>
          <p:cNvPr id="1547" name="Google Shape;1547;g152a7caf94b_1_2730:notes">
            <a:extLst>
              <a:ext uri="{FF2B5EF4-FFF2-40B4-BE49-F238E27FC236}">
                <a16:creationId xmlns:a16="http://schemas.microsoft.com/office/drawing/2014/main" id="{C4288861-E59E-323D-0F5E-A12FA21662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52a7caf94b_1_2730:notes">
            <a:extLst>
              <a:ext uri="{FF2B5EF4-FFF2-40B4-BE49-F238E27FC236}">
                <a16:creationId xmlns:a16="http://schemas.microsoft.com/office/drawing/2014/main" id="{105FAD81-B522-F9D3-3284-E964C61219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jordan</a:t>
            </a:r>
            <a:endParaRPr dirty="0"/>
          </a:p>
        </p:txBody>
      </p:sp>
    </p:spTree>
    <p:extLst>
      <p:ext uri="{BB962C8B-B14F-4D97-AF65-F5344CB8AC3E}">
        <p14:creationId xmlns:p14="http://schemas.microsoft.com/office/powerpoint/2010/main" val="3203717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3000"/>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737350" y="867800"/>
            <a:ext cx="4159200" cy="2605500"/>
          </a:xfrm>
          <a:prstGeom prst="rect">
            <a:avLst/>
          </a:prstGeom>
          <a:noFill/>
          <a:effectLst>
            <a:outerShdw dist="38100" dir="240000" algn="bl" rotWithShape="0">
              <a:schemeClr val="accent1"/>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036750" y="3362400"/>
            <a:ext cx="3560400" cy="435300"/>
          </a:xfrm>
          <a:prstGeom prst="rect">
            <a:avLst/>
          </a:prstGeom>
          <a:solidFill>
            <a:schemeClr val="accent6"/>
          </a:solidFill>
          <a:ln w="19050" cap="flat" cmpd="sng">
            <a:solidFill>
              <a:srgbClr val="F1C23F"/>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71250" y="73800"/>
            <a:ext cx="9001500" cy="49959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84969" y="26904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rgbClr val="93C47D"/>
          </a:solidFill>
          <a:ln w="9525" cap="flat" cmpd="sng">
            <a:solidFill>
              <a:srgbClr val="2418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06475" y="3500625"/>
            <a:ext cx="3689388" cy="1554444"/>
          </a:xfrm>
          <a:prstGeom prst="lightningBolt">
            <a:avLst/>
          </a:prstGeom>
          <a:solidFill>
            <a:srgbClr val="E0666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50"/>
        <p:cNvGrpSpPr/>
        <p:nvPr/>
      </p:nvGrpSpPr>
      <p:grpSpPr>
        <a:xfrm>
          <a:off x="0" y="0"/>
          <a:ext cx="0" cy="0"/>
          <a:chOff x="0" y="0"/>
          <a:chExt cx="0" cy="0"/>
        </a:xfrm>
      </p:grpSpPr>
      <p:pic>
        <p:nvPicPr>
          <p:cNvPr id="251" name="Google Shape;251;p37"/>
          <p:cNvPicPr preferRelativeResize="0"/>
          <p:nvPr/>
        </p:nvPicPr>
        <p:blipFill>
          <a:blip r:embed="rId2">
            <a:alphaModFix amt="33000"/>
          </a:blip>
          <a:stretch>
            <a:fillRect/>
          </a:stretch>
        </p:blipFill>
        <p:spPr>
          <a:xfrm>
            <a:off x="0" y="0"/>
            <a:ext cx="9144003" cy="5143501"/>
          </a:xfrm>
          <a:prstGeom prst="rect">
            <a:avLst/>
          </a:prstGeom>
          <a:noFill/>
          <a:ln>
            <a:noFill/>
          </a:ln>
        </p:spPr>
      </p:pic>
      <p:sp>
        <p:nvSpPr>
          <p:cNvPr id="252" name="Google Shape;252;p37"/>
          <p:cNvSpPr/>
          <p:nvPr/>
        </p:nvSpPr>
        <p:spPr>
          <a:xfrm>
            <a:off x="71250" y="73800"/>
            <a:ext cx="9001500" cy="49959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37"/>
          <p:cNvGrpSpPr/>
          <p:nvPr/>
        </p:nvGrpSpPr>
        <p:grpSpPr>
          <a:xfrm>
            <a:off x="6393711" y="539497"/>
            <a:ext cx="2111788" cy="2439124"/>
            <a:chOff x="1841500" y="2884100"/>
            <a:chExt cx="1127550" cy="1302325"/>
          </a:xfrm>
        </p:grpSpPr>
        <p:sp>
          <p:nvSpPr>
            <p:cNvPr id="254" name="Google Shape;254;p37"/>
            <p:cNvSpPr/>
            <p:nvPr/>
          </p:nvSpPr>
          <p:spPr>
            <a:xfrm>
              <a:off x="2197725" y="3857575"/>
              <a:ext cx="444025" cy="323175"/>
            </a:xfrm>
            <a:custGeom>
              <a:avLst/>
              <a:gdLst/>
              <a:ahLst/>
              <a:cxnLst/>
              <a:rect l="l" t="t" r="r" b="b"/>
              <a:pathLst>
                <a:path w="17761" h="12927" extrusionOk="0">
                  <a:moveTo>
                    <a:pt x="2436" y="0"/>
                  </a:moveTo>
                  <a:lnTo>
                    <a:pt x="0" y="11387"/>
                  </a:lnTo>
                  <a:cubicBezTo>
                    <a:pt x="0" y="11387"/>
                    <a:pt x="3531" y="12927"/>
                    <a:pt x="8146" y="12927"/>
                  </a:cubicBezTo>
                  <a:cubicBezTo>
                    <a:pt x="11119" y="12927"/>
                    <a:pt x="14541" y="12289"/>
                    <a:pt x="17761" y="10190"/>
                  </a:cubicBezTo>
                  <a:lnTo>
                    <a:pt x="156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7"/>
            <p:cNvSpPr/>
            <p:nvPr/>
          </p:nvSpPr>
          <p:spPr>
            <a:xfrm>
              <a:off x="2190625" y="3850975"/>
              <a:ext cx="457725" cy="335450"/>
            </a:xfrm>
            <a:custGeom>
              <a:avLst/>
              <a:gdLst/>
              <a:ahLst/>
              <a:cxnLst/>
              <a:rect l="l" t="t" r="r" b="b"/>
              <a:pathLst>
                <a:path w="18309" h="13418" extrusionOk="0">
                  <a:moveTo>
                    <a:pt x="15690" y="508"/>
                  </a:moveTo>
                  <a:lnTo>
                    <a:pt x="17761" y="10332"/>
                  </a:lnTo>
                  <a:cubicBezTo>
                    <a:pt x="14649" y="12309"/>
                    <a:pt x="11337" y="12914"/>
                    <a:pt x="8448" y="12914"/>
                  </a:cubicBezTo>
                  <a:cubicBezTo>
                    <a:pt x="4514" y="12914"/>
                    <a:pt x="1364" y="11793"/>
                    <a:pt x="569" y="11489"/>
                  </a:cubicBezTo>
                  <a:lnTo>
                    <a:pt x="2923" y="508"/>
                  </a:lnTo>
                  <a:close/>
                  <a:moveTo>
                    <a:pt x="2720" y="0"/>
                  </a:moveTo>
                  <a:cubicBezTo>
                    <a:pt x="2598" y="0"/>
                    <a:pt x="2497" y="82"/>
                    <a:pt x="2477" y="203"/>
                  </a:cubicBezTo>
                  <a:lnTo>
                    <a:pt x="21" y="11590"/>
                  </a:lnTo>
                  <a:cubicBezTo>
                    <a:pt x="0" y="11712"/>
                    <a:pt x="61" y="11834"/>
                    <a:pt x="183" y="11875"/>
                  </a:cubicBezTo>
                  <a:cubicBezTo>
                    <a:pt x="244" y="11895"/>
                    <a:pt x="3796" y="13417"/>
                    <a:pt x="8444" y="13417"/>
                  </a:cubicBezTo>
                  <a:cubicBezTo>
                    <a:pt x="11468" y="13417"/>
                    <a:pt x="14939" y="12768"/>
                    <a:pt x="18187" y="10657"/>
                  </a:cubicBezTo>
                  <a:cubicBezTo>
                    <a:pt x="18268" y="10596"/>
                    <a:pt x="18309" y="10494"/>
                    <a:pt x="18288" y="10393"/>
                  </a:cubicBezTo>
                  <a:lnTo>
                    <a:pt x="16157" y="203"/>
                  </a:lnTo>
                  <a:cubicBezTo>
                    <a:pt x="16117" y="82"/>
                    <a:pt x="16015" y="0"/>
                    <a:pt x="158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7"/>
            <p:cNvSpPr/>
            <p:nvPr/>
          </p:nvSpPr>
          <p:spPr>
            <a:xfrm>
              <a:off x="2102325" y="3837775"/>
              <a:ext cx="230900" cy="246150"/>
            </a:xfrm>
            <a:custGeom>
              <a:avLst/>
              <a:gdLst/>
              <a:ahLst/>
              <a:cxnLst/>
              <a:rect l="l" t="t" r="r" b="b"/>
              <a:pathLst>
                <a:path w="9236" h="9846" extrusionOk="0">
                  <a:moveTo>
                    <a:pt x="3613" y="1"/>
                  </a:moveTo>
                  <a:lnTo>
                    <a:pt x="0" y="9764"/>
                  </a:lnTo>
                  <a:lnTo>
                    <a:pt x="6435" y="9845"/>
                  </a:lnTo>
                  <a:lnTo>
                    <a:pt x="9236" y="995"/>
                  </a:lnTo>
                  <a:lnTo>
                    <a:pt x="3613"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7"/>
            <p:cNvSpPr/>
            <p:nvPr/>
          </p:nvSpPr>
          <p:spPr>
            <a:xfrm>
              <a:off x="2095725" y="3831600"/>
              <a:ext cx="244100" cy="258900"/>
            </a:xfrm>
            <a:custGeom>
              <a:avLst/>
              <a:gdLst/>
              <a:ahLst/>
              <a:cxnLst/>
              <a:rect l="l" t="t" r="r" b="b"/>
              <a:pathLst>
                <a:path w="9764" h="10356" extrusionOk="0">
                  <a:moveTo>
                    <a:pt x="4040" y="532"/>
                  </a:moveTo>
                  <a:lnTo>
                    <a:pt x="9175" y="1445"/>
                  </a:lnTo>
                  <a:lnTo>
                    <a:pt x="6516" y="9848"/>
                  </a:lnTo>
                  <a:lnTo>
                    <a:pt x="630" y="9767"/>
                  </a:lnTo>
                  <a:lnTo>
                    <a:pt x="4040" y="532"/>
                  </a:lnTo>
                  <a:close/>
                  <a:moveTo>
                    <a:pt x="3886" y="0"/>
                  </a:moveTo>
                  <a:cubicBezTo>
                    <a:pt x="3771" y="0"/>
                    <a:pt x="3690" y="60"/>
                    <a:pt x="3654" y="167"/>
                  </a:cubicBezTo>
                  <a:lnTo>
                    <a:pt x="41" y="9909"/>
                  </a:lnTo>
                  <a:cubicBezTo>
                    <a:pt x="1" y="9991"/>
                    <a:pt x="21" y="10072"/>
                    <a:pt x="61" y="10153"/>
                  </a:cubicBezTo>
                  <a:cubicBezTo>
                    <a:pt x="102" y="10214"/>
                    <a:pt x="183" y="10254"/>
                    <a:pt x="264" y="10254"/>
                  </a:cubicBezTo>
                  <a:lnTo>
                    <a:pt x="6699" y="10356"/>
                  </a:lnTo>
                  <a:cubicBezTo>
                    <a:pt x="6800" y="10356"/>
                    <a:pt x="6902" y="10275"/>
                    <a:pt x="6942" y="10173"/>
                  </a:cubicBezTo>
                  <a:lnTo>
                    <a:pt x="9743" y="1323"/>
                  </a:lnTo>
                  <a:cubicBezTo>
                    <a:pt x="9764" y="1263"/>
                    <a:pt x="9764" y="1181"/>
                    <a:pt x="9723" y="1120"/>
                  </a:cubicBezTo>
                  <a:cubicBezTo>
                    <a:pt x="9683" y="1060"/>
                    <a:pt x="9622" y="1019"/>
                    <a:pt x="9540" y="999"/>
                  </a:cubicBezTo>
                  <a:lnTo>
                    <a:pt x="3938" y="4"/>
                  </a:lnTo>
                  <a:cubicBezTo>
                    <a:pt x="3920" y="2"/>
                    <a:pt x="3903" y="0"/>
                    <a:pt x="38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p:nvPr/>
          </p:nvSpPr>
          <p:spPr>
            <a:xfrm>
              <a:off x="2481900" y="3837775"/>
              <a:ext cx="230400" cy="246150"/>
            </a:xfrm>
            <a:custGeom>
              <a:avLst/>
              <a:gdLst/>
              <a:ahLst/>
              <a:cxnLst/>
              <a:rect l="l" t="t" r="r" b="b"/>
              <a:pathLst>
                <a:path w="9216" h="9846" extrusionOk="0">
                  <a:moveTo>
                    <a:pt x="5602" y="1"/>
                  </a:moveTo>
                  <a:lnTo>
                    <a:pt x="0" y="995"/>
                  </a:lnTo>
                  <a:lnTo>
                    <a:pt x="2801" y="9845"/>
                  </a:lnTo>
                  <a:lnTo>
                    <a:pt x="9215" y="9764"/>
                  </a:lnTo>
                  <a:lnTo>
                    <a:pt x="5602"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p:nvPr/>
          </p:nvSpPr>
          <p:spPr>
            <a:xfrm>
              <a:off x="2475300" y="3831600"/>
              <a:ext cx="243600" cy="258900"/>
            </a:xfrm>
            <a:custGeom>
              <a:avLst/>
              <a:gdLst/>
              <a:ahLst/>
              <a:cxnLst/>
              <a:rect l="l" t="t" r="r" b="b"/>
              <a:pathLst>
                <a:path w="9744" h="10356" extrusionOk="0">
                  <a:moveTo>
                    <a:pt x="5704" y="532"/>
                  </a:moveTo>
                  <a:lnTo>
                    <a:pt x="9114" y="9767"/>
                  </a:lnTo>
                  <a:lnTo>
                    <a:pt x="3248" y="9848"/>
                  </a:lnTo>
                  <a:lnTo>
                    <a:pt x="589" y="1445"/>
                  </a:lnTo>
                  <a:lnTo>
                    <a:pt x="5704" y="532"/>
                  </a:lnTo>
                  <a:close/>
                  <a:moveTo>
                    <a:pt x="5872" y="0"/>
                  </a:moveTo>
                  <a:cubicBezTo>
                    <a:pt x="5857" y="0"/>
                    <a:pt x="5841" y="2"/>
                    <a:pt x="5826" y="4"/>
                  </a:cubicBezTo>
                  <a:lnTo>
                    <a:pt x="203" y="999"/>
                  </a:lnTo>
                  <a:cubicBezTo>
                    <a:pt x="142" y="1019"/>
                    <a:pt x="81" y="1060"/>
                    <a:pt x="41" y="1120"/>
                  </a:cubicBezTo>
                  <a:cubicBezTo>
                    <a:pt x="0" y="1181"/>
                    <a:pt x="0" y="1263"/>
                    <a:pt x="21" y="1323"/>
                  </a:cubicBezTo>
                  <a:lnTo>
                    <a:pt x="2822" y="10173"/>
                  </a:lnTo>
                  <a:cubicBezTo>
                    <a:pt x="2862" y="10275"/>
                    <a:pt x="2943" y="10356"/>
                    <a:pt x="3065" y="10356"/>
                  </a:cubicBezTo>
                  <a:lnTo>
                    <a:pt x="9479" y="10254"/>
                  </a:lnTo>
                  <a:cubicBezTo>
                    <a:pt x="9581" y="10254"/>
                    <a:pt x="9642" y="10214"/>
                    <a:pt x="9702" y="10153"/>
                  </a:cubicBezTo>
                  <a:cubicBezTo>
                    <a:pt x="9743" y="10072"/>
                    <a:pt x="9743" y="9991"/>
                    <a:pt x="9723" y="9909"/>
                  </a:cubicBezTo>
                  <a:lnTo>
                    <a:pt x="6110" y="167"/>
                  </a:lnTo>
                  <a:cubicBezTo>
                    <a:pt x="6074" y="60"/>
                    <a:pt x="5977" y="0"/>
                    <a:pt x="5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p:nvPr/>
          </p:nvSpPr>
          <p:spPr>
            <a:xfrm>
              <a:off x="2138850" y="3803275"/>
              <a:ext cx="533350" cy="168500"/>
            </a:xfrm>
            <a:custGeom>
              <a:avLst/>
              <a:gdLst/>
              <a:ahLst/>
              <a:cxnLst/>
              <a:rect l="l" t="t" r="r" b="b"/>
              <a:pathLst>
                <a:path w="21334" h="6740" extrusionOk="0">
                  <a:moveTo>
                    <a:pt x="19507" y="0"/>
                  </a:moveTo>
                  <a:lnTo>
                    <a:pt x="1848" y="1340"/>
                  </a:lnTo>
                  <a:lnTo>
                    <a:pt x="1" y="4304"/>
                  </a:lnTo>
                  <a:lnTo>
                    <a:pt x="6943" y="6536"/>
                  </a:lnTo>
                  <a:lnTo>
                    <a:pt x="10312" y="3065"/>
                  </a:lnTo>
                  <a:lnTo>
                    <a:pt x="14717" y="6739"/>
                  </a:lnTo>
                  <a:lnTo>
                    <a:pt x="21334" y="4811"/>
                  </a:lnTo>
                  <a:lnTo>
                    <a:pt x="19507" y="0"/>
                  </a:ln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2132275" y="3797175"/>
              <a:ext cx="546525" cy="181200"/>
            </a:xfrm>
            <a:custGeom>
              <a:avLst/>
              <a:gdLst/>
              <a:ahLst/>
              <a:cxnLst/>
              <a:rect l="l" t="t" r="r" b="b"/>
              <a:pathLst>
                <a:path w="21861" h="7248" extrusionOk="0">
                  <a:moveTo>
                    <a:pt x="19608" y="508"/>
                  </a:moveTo>
                  <a:lnTo>
                    <a:pt x="21272" y="4893"/>
                  </a:lnTo>
                  <a:lnTo>
                    <a:pt x="15020" y="6699"/>
                  </a:lnTo>
                  <a:lnTo>
                    <a:pt x="10737" y="3127"/>
                  </a:lnTo>
                  <a:cubicBezTo>
                    <a:pt x="10697" y="3086"/>
                    <a:pt x="10636" y="3066"/>
                    <a:pt x="10575" y="3066"/>
                  </a:cubicBezTo>
                  <a:cubicBezTo>
                    <a:pt x="10514" y="3066"/>
                    <a:pt x="10453" y="3086"/>
                    <a:pt x="10392" y="3127"/>
                  </a:cubicBezTo>
                  <a:lnTo>
                    <a:pt x="7145" y="6496"/>
                  </a:lnTo>
                  <a:lnTo>
                    <a:pt x="650" y="4405"/>
                  </a:lnTo>
                  <a:lnTo>
                    <a:pt x="2253" y="1828"/>
                  </a:lnTo>
                  <a:lnTo>
                    <a:pt x="19608" y="508"/>
                  </a:lnTo>
                  <a:close/>
                  <a:moveTo>
                    <a:pt x="19750" y="1"/>
                  </a:moveTo>
                  <a:lnTo>
                    <a:pt x="2091" y="1320"/>
                  </a:lnTo>
                  <a:cubicBezTo>
                    <a:pt x="2009" y="1341"/>
                    <a:pt x="1928" y="1381"/>
                    <a:pt x="1888" y="1442"/>
                  </a:cubicBezTo>
                  <a:lnTo>
                    <a:pt x="61" y="4405"/>
                  </a:lnTo>
                  <a:cubicBezTo>
                    <a:pt x="20" y="4466"/>
                    <a:pt x="0" y="4548"/>
                    <a:pt x="41" y="4629"/>
                  </a:cubicBezTo>
                  <a:cubicBezTo>
                    <a:pt x="61" y="4690"/>
                    <a:pt x="122" y="4751"/>
                    <a:pt x="203" y="4771"/>
                  </a:cubicBezTo>
                  <a:lnTo>
                    <a:pt x="7145" y="7024"/>
                  </a:lnTo>
                  <a:cubicBezTo>
                    <a:pt x="7167" y="7035"/>
                    <a:pt x="7192" y="7040"/>
                    <a:pt x="7216" y="7040"/>
                  </a:cubicBezTo>
                  <a:cubicBezTo>
                    <a:pt x="7279" y="7040"/>
                    <a:pt x="7344" y="7007"/>
                    <a:pt x="7388" y="6963"/>
                  </a:cubicBezTo>
                  <a:lnTo>
                    <a:pt x="10595" y="3654"/>
                  </a:lnTo>
                  <a:lnTo>
                    <a:pt x="14817" y="7186"/>
                  </a:lnTo>
                  <a:cubicBezTo>
                    <a:pt x="14858" y="7227"/>
                    <a:pt x="14919" y="7247"/>
                    <a:pt x="14980" y="7247"/>
                  </a:cubicBezTo>
                  <a:cubicBezTo>
                    <a:pt x="15000" y="7247"/>
                    <a:pt x="15020" y="7247"/>
                    <a:pt x="15041" y="7227"/>
                  </a:cubicBezTo>
                  <a:lnTo>
                    <a:pt x="21678" y="5299"/>
                  </a:lnTo>
                  <a:cubicBezTo>
                    <a:pt x="21739" y="5278"/>
                    <a:pt x="21800" y="5217"/>
                    <a:pt x="21840" y="5156"/>
                  </a:cubicBezTo>
                  <a:cubicBezTo>
                    <a:pt x="21861" y="5096"/>
                    <a:pt x="21861" y="5014"/>
                    <a:pt x="21840" y="4954"/>
                  </a:cubicBezTo>
                  <a:lnTo>
                    <a:pt x="20013" y="163"/>
                  </a:lnTo>
                  <a:cubicBezTo>
                    <a:pt x="19973" y="62"/>
                    <a:pt x="19871" y="1"/>
                    <a:pt x="19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a:off x="2138850" y="3803275"/>
              <a:ext cx="533350" cy="127900"/>
            </a:xfrm>
            <a:custGeom>
              <a:avLst/>
              <a:gdLst/>
              <a:ahLst/>
              <a:cxnLst/>
              <a:rect l="l" t="t" r="r" b="b"/>
              <a:pathLst>
                <a:path w="21334" h="5116" extrusionOk="0">
                  <a:moveTo>
                    <a:pt x="19507" y="0"/>
                  </a:moveTo>
                  <a:lnTo>
                    <a:pt x="1848" y="1015"/>
                  </a:lnTo>
                  <a:lnTo>
                    <a:pt x="1" y="3248"/>
                  </a:lnTo>
                  <a:lnTo>
                    <a:pt x="6943" y="4953"/>
                  </a:lnTo>
                  <a:lnTo>
                    <a:pt x="10312" y="2335"/>
                  </a:lnTo>
                  <a:lnTo>
                    <a:pt x="14717" y="5115"/>
                  </a:lnTo>
                  <a:lnTo>
                    <a:pt x="21334" y="3634"/>
                  </a:lnTo>
                  <a:lnTo>
                    <a:pt x="19507" y="0"/>
                  </a:ln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p:nvPr/>
          </p:nvSpPr>
          <p:spPr>
            <a:xfrm>
              <a:off x="2132275" y="3797100"/>
              <a:ext cx="546525" cy="140175"/>
            </a:xfrm>
            <a:custGeom>
              <a:avLst/>
              <a:gdLst/>
              <a:ahLst/>
              <a:cxnLst/>
              <a:rect l="l" t="t" r="r" b="b"/>
              <a:pathLst>
                <a:path w="21861" h="5607" extrusionOk="0">
                  <a:moveTo>
                    <a:pt x="19608" y="511"/>
                  </a:moveTo>
                  <a:lnTo>
                    <a:pt x="21231" y="3718"/>
                  </a:lnTo>
                  <a:lnTo>
                    <a:pt x="15020" y="5078"/>
                  </a:lnTo>
                  <a:lnTo>
                    <a:pt x="10717" y="2358"/>
                  </a:lnTo>
                  <a:cubicBezTo>
                    <a:pt x="10677" y="2338"/>
                    <a:pt x="10636" y="2318"/>
                    <a:pt x="10575" y="2318"/>
                  </a:cubicBezTo>
                  <a:cubicBezTo>
                    <a:pt x="10534" y="2318"/>
                    <a:pt x="10474" y="2338"/>
                    <a:pt x="10433" y="2379"/>
                  </a:cubicBezTo>
                  <a:lnTo>
                    <a:pt x="7145" y="4936"/>
                  </a:lnTo>
                  <a:lnTo>
                    <a:pt x="731" y="3353"/>
                  </a:lnTo>
                  <a:lnTo>
                    <a:pt x="2233" y="1506"/>
                  </a:lnTo>
                  <a:lnTo>
                    <a:pt x="19608" y="511"/>
                  </a:lnTo>
                  <a:close/>
                  <a:moveTo>
                    <a:pt x="19795" y="0"/>
                  </a:moveTo>
                  <a:cubicBezTo>
                    <a:pt x="19780" y="0"/>
                    <a:pt x="19765" y="1"/>
                    <a:pt x="19750" y="4"/>
                  </a:cubicBezTo>
                  <a:lnTo>
                    <a:pt x="2091" y="998"/>
                  </a:lnTo>
                  <a:cubicBezTo>
                    <a:pt x="2030" y="1019"/>
                    <a:pt x="1949" y="1039"/>
                    <a:pt x="1908" y="1100"/>
                  </a:cubicBezTo>
                  <a:lnTo>
                    <a:pt x="81" y="3333"/>
                  </a:lnTo>
                  <a:cubicBezTo>
                    <a:pt x="20" y="3414"/>
                    <a:pt x="0" y="3495"/>
                    <a:pt x="41" y="3576"/>
                  </a:cubicBezTo>
                  <a:cubicBezTo>
                    <a:pt x="61" y="3657"/>
                    <a:pt x="122" y="3718"/>
                    <a:pt x="203" y="3739"/>
                  </a:cubicBezTo>
                  <a:lnTo>
                    <a:pt x="7145" y="5444"/>
                  </a:lnTo>
                  <a:cubicBezTo>
                    <a:pt x="7167" y="5449"/>
                    <a:pt x="7188" y="5452"/>
                    <a:pt x="7210" y="5452"/>
                  </a:cubicBezTo>
                  <a:cubicBezTo>
                    <a:pt x="7268" y="5452"/>
                    <a:pt x="7323" y="5433"/>
                    <a:pt x="7368" y="5403"/>
                  </a:cubicBezTo>
                  <a:lnTo>
                    <a:pt x="10595" y="2886"/>
                  </a:lnTo>
                  <a:lnTo>
                    <a:pt x="14838" y="5565"/>
                  </a:lnTo>
                  <a:cubicBezTo>
                    <a:pt x="14878" y="5606"/>
                    <a:pt x="14919" y="5606"/>
                    <a:pt x="14980" y="5606"/>
                  </a:cubicBezTo>
                  <a:lnTo>
                    <a:pt x="15020" y="5606"/>
                  </a:lnTo>
                  <a:lnTo>
                    <a:pt x="21658" y="4145"/>
                  </a:lnTo>
                  <a:cubicBezTo>
                    <a:pt x="21739" y="4124"/>
                    <a:pt x="21800" y="4063"/>
                    <a:pt x="21840" y="4003"/>
                  </a:cubicBezTo>
                  <a:cubicBezTo>
                    <a:pt x="21861" y="3921"/>
                    <a:pt x="21861" y="3840"/>
                    <a:pt x="21840" y="3779"/>
                  </a:cubicBezTo>
                  <a:lnTo>
                    <a:pt x="19993" y="146"/>
                  </a:lnTo>
                  <a:cubicBezTo>
                    <a:pt x="19958" y="58"/>
                    <a:pt x="19892" y="0"/>
                    <a:pt x="197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7"/>
            <p:cNvSpPr/>
            <p:nvPr/>
          </p:nvSpPr>
          <p:spPr>
            <a:xfrm>
              <a:off x="1843675" y="3394425"/>
              <a:ext cx="239400" cy="250050"/>
            </a:xfrm>
            <a:custGeom>
              <a:avLst/>
              <a:gdLst/>
              <a:ahLst/>
              <a:cxnLst/>
              <a:rect l="l" t="t" r="r" b="b"/>
              <a:pathLst>
                <a:path w="9576" h="10002" extrusionOk="0">
                  <a:moveTo>
                    <a:pt x="4777" y="0"/>
                  </a:moveTo>
                  <a:cubicBezTo>
                    <a:pt x="2410" y="0"/>
                    <a:pt x="1" y="2170"/>
                    <a:pt x="1050" y="5069"/>
                  </a:cubicBezTo>
                  <a:cubicBezTo>
                    <a:pt x="2000" y="7636"/>
                    <a:pt x="4137" y="10001"/>
                    <a:pt x="8885" y="10001"/>
                  </a:cubicBezTo>
                  <a:cubicBezTo>
                    <a:pt x="8905" y="10001"/>
                    <a:pt x="8926" y="10001"/>
                    <a:pt x="8946" y="10001"/>
                  </a:cubicBezTo>
                  <a:cubicBezTo>
                    <a:pt x="8946" y="10001"/>
                    <a:pt x="9575" y="5536"/>
                    <a:pt x="8053" y="2187"/>
                  </a:cubicBezTo>
                  <a:cubicBezTo>
                    <a:pt x="7356" y="650"/>
                    <a:pt x="6073" y="0"/>
                    <a:pt x="4777"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7"/>
            <p:cNvSpPr/>
            <p:nvPr/>
          </p:nvSpPr>
          <p:spPr>
            <a:xfrm>
              <a:off x="1841500" y="3388000"/>
              <a:ext cx="247650" cy="263075"/>
            </a:xfrm>
            <a:custGeom>
              <a:avLst/>
              <a:gdLst/>
              <a:ahLst/>
              <a:cxnLst/>
              <a:rect l="l" t="t" r="r" b="b"/>
              <a:pathLst>
                <a:path w="9906" h="10523" extrusionOk="0">
                  <a:moveTo>
                    <a:pt x="4850" y="517"/>
                  </a:moveTo>
                  <a:cubicBezTo>
                    <a:pt x="6033" y="517"/>
                    <a:pt x="7246" y="1089"/>
                    <a:pt x="7917" y="2545"/>
                  </a:cubicBezTo>
                  <a:cubicBezTo>
                    <a:pt x="9195" y="5367"/>
                    <a:pt x="8911" y="9081"/>
                    <a:pt x="8810" y="10015"/>
                  </a:cubicBezTo>
                  <a:cubicBezTo>
                    <a:pt x="5014" y="9954"/>
                    <a:pt x="2517" y="8350"/>
                    <a:pt x="1381" y="5245"/>
                  </a:cubicBezTo>
                  <a:cubicBezTo>
                    <a:pt x="589" y="3073"/>
                    <a:pt x="1888" y="1429"/>
                    <a:pt x="3410" y="800"/>
                  </a:cubicBezTo>
                  <a:cubicBezTo>
                    <a:pt x="3856" y="619"/>
                    <a:pt x="4351" y="517"/>
                    <a:pt x="4850" y="517"/>
                  </a:cubicBezTo>
                  <a:close/>
                  <a:moveTo>
                    <a:pt x="4870" y="1"/>
                  </a:moveTo>
                  <a:cubicBezTo>
                    <a:pt x="4294" y="1"/>
                    <a:pt x="3723" y="121"/>
                    <a:pt x="3208" y="333"/>
                  </a:cubicBezTo>
                  <a:cubicBezTo>
                    <a:pt x="1462" y="1043"/>
                    <a:pt x="0" y="2931"/>
                    <a:pt x="914" y="5407"/>
                  </a:cubicBezTo>
                  <a:cubicBezTo>
                    <a:pt x="2132" y="8756"/>
                    <a:pt x="4933" y="10522"/>
                    <a:pt x="9013" y="10522"/>
                  </a:cubicBezTo>
                  <a:cubicBezTo>
                    <a:pt x="9155" y="10522"/>
                    <a:pt x="9276" y="10441"/>
                    <a:pt x="9297" y="10299"/>
                  </a:cubicBezTo>
                  <a:cubicBezTo>
                    <a:pt x="9317" y="10116"/>
                    <a:pt x="9906" y="5712"/>
                    <a:pt x="8363" y="2342"/>
                  </a:cubicBezTo>
                  <a:cubicBezTo>
                    <a:pt x="7609" y="662"/>
                    <a:pt x="6225" y="1"/>
                    <a:pt x="48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7"/>
            <p:cNvSpPr/>
            <p:nvPr/>
          </p:nvSpPr>
          <p:spPr>
            <a:xfrm>
              <a:off x="1911025" y="3440875"/>
              <a:ext cx="112175" cy="138125"/>
            </a:xfrm>
            <a:custGeom>
              <a:avLst/>
              <a:gdLst/>
              <a:ahLst/>
              <a:cxnLst/>
              <a:rect l="l" t="t" r="r" b="b"/>
              <a:pathLst>
                <a:path w="4487" h="5525" extrusionOk="0">
                  <a:moveTo>
                    <a:pt x="287" y="1"/>
                  </a:moveTo>
                  <a:cubicBezTo>
                    <a:pt x="175" y="1"/>
                    <a:pt x="57" y="79"/>
                    <a:pt x="21" y="207"/>
                  </a:cubicBezTo>
                  <a:cubicBezTo>
                    <a:pt x="0" y="329"/>
                    <a:pt x="81" y="471"/>
                    <a:pt x="203" y="511"/>
                  </a:cubicBezTo>
                  <a:cubicBezTo>
                    <a:pt x="244" y="511"/>
                    <a:pt x="3938" y="1465"/>
                    <a:pt x="3735" y="5261"/>
                  </a:cubicBezTo>
                  <a:cubicBezTo>
                    <a:pt x="3735" y="5403"/>
                    <a:pt x="3837" y="5525"/>
                    <a:pt x="3979" y="5525"/>
                  </a:cubicBezTo>
                  <a:lnTo>
                    <a:pt x="3999" y="5525"/>
                  </a:lnTo>
                  <a:cubicBezTo>
                    <a:pt x="4121" y="5525"/>
                    <a:pt x="4242" y="5423"/>
                    <a:pt x="4242" y="5302"/>
                  </a:cubicBezTo>
                  <a:cubicBezTo>
                    <a:pt x="4486" y="1080"/>
                    <a:pt x="366" y="24"/>
                    <a:pt x="325" y="4"/>
                  </a:cubicBezTo>
                  <a:cubicBezTo>
                    <a:pt x="313" y="2"/>
                    <a:pt x="300" y="1"/>
                    <a:pt x="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p:nvPr/>
          </p:nvSpPr>
          <p:spPr>
            <a:xfrm>
              <a:off x="1941975" y="3480975"/>
              <a:ext cx="75625" cy="77225"/>
            </a:xfrm>
            <a:custGeom>
              <a:avLst/>
              <a:gdLst/>
              <a:ahLst/>
              <a:cxnLst/>
              <a:rect l="l" t="t" r="r" b="b"/>
              <a:pathLst>
                <a:path w="3025" h="3089" extrusionOk="0">
                  <a:moveTo>
                    <a:pt x="451" y="1"/>
                  </a:moveTo>
                  <a:cubicBezTo>
                    <a:pt x="322" y="1"/>
                    <a:pt x="202" y="95"/>
                    <a:pt x="183" y="206"/>
                  </a:cubicBezTo>
                  <a:cubicBezTo>
                    <a:pt x="183" y="267"/>
                    <a:pt x="0" y="1607"/>
                    <a:pt x="792" y="2439"/>
                  </a:cubicBezTo>
                  <a:cubicBezTo>
                    <a:pt x="1178" y="2865"/>
                    <a:pt x="1766" y="3089"/>
                    <a:pt x="2477" y="3089"/>
                  </a:cubicBezTo>
                  <a:cubicBezTo>
                    <a:pt x="2578" y="3089"/>
                    <a:pt x="2680" y="3089"/>
                    <a:pt x="2781" y="3068"/>
                  </a:cubicBezTo>
                  <a:cubicBezTo>
                    <a:pt x="2923" y="3068"/>
                    <a:pt x="3025" y="2947"/>
                    <a:pt x="3025" y="2805"/>
                  </a:cubicBezTo>
                  <a:cubicBezTo>
                    <a:pt x="3004" y="2662"/>
                    <a:pt x="2883" y="2561"/>
                    <a:pt x="2741" y="2561"/>
                  </a:cubicBezTo>
                  <a:cubicBezTo>
                    <a:pt x="2643" y="2569"/>
                    <a:pt x="2549" y="2574"/>
                    <a:pt x="2458" y="2574"/>
                  </a:cubicBezTo>
                  <a:cubicBezTo>
                    <a:pt x="1889" y="2574"/>
                    <a:pt x="1455" y="2409"/>
                    <a:pt x="1157" y="2094"/>
                  </a:cubicBezTo>
                  <a:cubicBezTo>
                    <a:pt x="548" y="1424"/>
                    <a:pt x="691" y="308"/>
                    <a:pt x="691" y="288"/>
                  </a:cubicBezTo>
                  <a:cubicBezTo>
                    <a:pt x="711" y="146"/>
                    <a:pt x="609" y="24"/>
                    <a:pt x="488" y="4"/>
                  </a:cubicBezTo>
                  <a:cubicBezTo>
                    <a:pt x="475" y="2"/>
                    <a:pt x="463"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a:off x="2727500" y="3394425"/>
              <a:ext cx="239375" cy="250050"/>
            </a:xfrm>
            <a:custGeom>
              <a:avLst/>
              <a:gdLst/>
              <a:ahLst/>
              <a:cxnLst/>
              <a:rect l="l" t="t" r="r" b="b"/>
              <a:pathLst>
                <a:path w="9575" h="10002" extrusionOk="0">
                  <a:moveTo>
                    <a:pt x="4798" y="0"/>
                  </a:moveTo>
                  <a:cubicBezTo>
                    <a:pt x="3502" y="0"/>
                    <a:pt x="2219" y="650"/>
                    <a:pt x="1522" y="2187"/>
                  </a:cubicBezTo>
                  <a:cubicBezTo>
                    <a:pt x="0" y="5536"/>
                    <a:pt x="629" y="10001"/>
                    <a:pt x="629" y="10001"/>
                  </a:cubicBezTo>
                  <a:cubicBezTo>
                    <a:pt x="650" y="10001"/>
                    <a:pt x="670" y="10001"/>
                    <a:pt x="690" y="10001"/>
                  </a:cubicBezTo>
                  <a:cubicBezTo>
                    <a:pt x="5438" y="10001"/>
                    <a:pt x="7575" y="7636"/>
                    <a:pt x="8525" y="5069"/>
                  </a:cubicBezTo>
                  <a:cubicBezTo>
                    <a:pt x="9575" y="2170"/>
                    <a:pt x="7165" y="0"/>
                    <a:pt x="4798"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a:off x="2721400" y="3388000"/>
              <a:ext cx="247650" cy="263075"/>
            </a:xfrm>
            <a:custGeom>
              <a:avLst/>
              <a:gdLst/>
              <a:ahLst/>
              <a:cxnLst/>
              <a:rect l="l" t="t" r="r" b="b"/>
              <a:pathLst>
                <a:path w="9906" h="10523" extrusionOk="0">
                  <a:moveTo>
                    <a:pt x="5055" y="515"/>
                  </a:moveTo>
                  <a:cubicBezTo>
                    <a:pt x="5562" y="515"/>
                    <a:pt x="6049" y="617"/>
                    <a:pt x="6496" y="800"/>
                  </a:cubicBezTo>
                  <a:cubicBezTo>
                    <a:pt x="8038" y="1429"/>
                    <a:pt x="9317" y="3073"/>
                    <a:pt x="8526" y="5245"/>
                  </a:cubicBezTo>
                  <a:cubicBezTo>
                    <a:pt x="7389" y="8350"/>
                    <a:pt x="4892" y="9954"/>
                    <a:pt x="1097" y="10015"/>
                  </a:cubicBezTo>
                  <a:cubicBezTo>
                    <a:pt x="995" y="9081"/>
                    <a:pt x="711" y="5367"/>
                    <a:pt x="1990" y="2545"/>
                  </a:cubicBezTo>
                  <a:cubicBezTo>
                    <a:pt x="2660" y="1084"/>
                    <a:pt x="3857" y="515"/>
                    <a:pt x="5055" y="515"/>
                  </a:cubicBezTo>
                  <a:close/>
                  <a:moveTo>
                    <a:pt x="5036" y="1"/>
                  </a:moveTo>
                  <a:cubicBezTo>
                    <a:pt x="3682" y="1"/>
                    <a:pt x="2298" y="662"/>
                    <a:pt x="1543" y="2342"/>
                  </a:cubicBezTo>
                  <a:cubicBezTo>
                    <a:pt x="1" y="5712"/>
                    <a:pt x="589" y="10116"/>
                    <a:pt x="609" y="10299"/>
                  </a:cubicBezTo>
                  <a:cubicBezTo>
                    <a:pt x="630" y="10441"/>
                    <a:pt x="772" y="10522"/>
                    <a:pt x="894" y="10522"/>
                  </a:cubicBezTo>
                  <a:cubicBezTo>
                    <a:pt x="4973" y="10522"/>
                    <a:pt x="7775" y="8756"/>
                    <a:pt x="8992" y="5407"/>
                  </a:cubicBezTo>
                  <a:cubicBezTo>
                    <a:pt x="9906" y="2931"/>
                    <a:pt x="8444" y="1043"/>
                    <a:pt x="6699" y="333"/>
                  </a:cubicBezTo>
                  <a:cubicBezTo>
                    <a:pt x="6184" y="121"/>
                    <a:pt x="5612" y="1"/>
                    <a:pt x="50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2787875" y="3440875"/>
              <a:ext cx="111675" cy="138125"/>
            </a:xfrm>
            <a:custGeom>
              <a:avLst/>
              <a:gdLst/>
              <a:ahLst/>
              <a:cxnLst/>
              <a:rect l="l" t="t" r="r" b="b"/>
              <a:pathLst>
                <a:path w="4467" h="5525" extrusionOk="0">
                  <a:moveTo>
                    <a:pt x="4179" y="1"/>
                  </a:moveTo>
                  <a:cubicBezTo>
                    <a:pt x="4166" y="1"/>
                    <a:pt x="4154" y="2"/>
                    <a:pt x="4141" y="4"/>
                  </a:cubicBezTo>
                  <a:cubicBezTo>
                    <a:pt x="4101" y="24"/>
                    <a:pt x="1" y="1080"/>
                    <a:pt x="224" y="5302"/>
                  </a:cubicBezTo>
                  <a:cubicBezTo>
                    <a:pt x="224" y="5423"/>
                    <a:pt x="346" y="5525"/>
                    <a:pt x="467" y="5525"/>
                  </a:cubicBezTo>
                  <a:lnTo>
                    <a:pt x="488" y="5525"/>
                  </a:lnTo>
                  <a:cubicBezTo>
                    <a:pt x="630" y="5525"/>
                    <a:pt x="731" y="5403"/>
                    <a:pt x="731" y="5261"/>
                  </a:cubicBezTo>
                  <a:cubicBezTo>
                    <a:pt x="528" y="1465"/>
                    <a:pt x="4101" y="552"/>
                    <a:pt x="4263" y="511"/>
                  </a:cubicBezTo>
                  <a:cubicBezTo>
                    <a:pt x="4385" y="471"/>
                    <a:pt x="4466" y="329"/>
                    <a:pt x="4446" y="207"/>
                  </a:cubicBezTo>
                  <a:cubicBezTo>
                    <a:pt x="4409" y="79"/>
                    <a:pt x="4291" y="1"/>
                    <a:pt x="4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2792950" y="3480975"/>
              <a:ext cx="75625" cy="77225"/>
            </a:xfrm>
            <a:custGeom>
              <a:avLst/>
              <a:gdLst/>
              <a:ahLst/>
              <a:cxnLst/>
              <a:rect l="l" t="t" r="r" b="b"/>
              <a:pathLst>
                <a:path w="3025" h="3089" extrusionOk="0">
                  <a:moveTo>
                    <a:pt x="2590" y="1"/>
                  </a:moveTo>
                  <a:cubicBezTo>
                    <a:pt x="2579" y="1"/>
                    <a:pt x="2569" y="2"/>
                    <a:pt x="2558" y="4"/>
                  </a:cubicBezTo>
                  <a:cubicBezTo>
                    <a:pt x="2416" y="24"/>
                    <a:pt x="2314" y="146"/>
                    <a:pt x="2335" y="288"/>
                  </a:cubicBezTo>
                  <a:cubicBezTo>
                    <a:pt x="2335" y="308"/>
                    <a:pt x="2477" y="1424"/>
                    <a:pt x="1868" y="2094"/>
                  </a:cubicBezTo>
                  <a:cubicBezTo>
                    <a:pt x="1570" y="2409"/>
                    <a:pt x="1137" y="2574"/>
                    <a:pt x="567" y="2574"/>
                  </a:cubicBezTo>
                  <a:cubicBezTo>
                    <a:pt x="476" y="2574"/>
                    <a:pt x="382" y="2569"/>
                    <a:pt x="285" y="2561"/>
                  </a:cubicBezTo>
                  <a:cubicBezTo>
                    <a:pt x="143" y="2561"/>
                    <a:pt x="21" y="2662"/>
                    <a:pt x="1" y="2805"/>
                  </a:cubicBezTo>
                  <a:cubicBezTo>
                    <a:pt x="1" y="2947"/>
                    <a:pt x="102" y="3068"/>
                    <a:pt x="244" y="3068"/>
                  </a:cubicBezTo>
                  <a:cubicBezTo>
                    <a:pt x="346" y="3089"/>
                    <a:pt x="447" y="3089"/>
                    <a:pt x="549" y="3089"/>
                  </a:cubicBezTo>
                  <a:cubicBezTo>
                    <a:pt x="1279" y="3089"/>
                    <a:pt x="1848" y="2865"/>
                    <a:pt x="2233" y="2439"/>
                  </a:cubicBezTo>
                  <a:cubicBezTo>
                    <a:pt x="3025" y="1607"/>
                    <a:pt x="2842" y="267"/>
                    <a:pt x="2842" y="206"/>
                  </a:cubicBezTo>
                  <a:cubicBezTo>
                    <a:pt x="2824" y="95"/>
                    <a:pt x="2703" y="1"/>
                    <a:pt x="2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2006925" y="2890400"/>
              <a:ext cx="787075" cy="980900"/>
            </a:xfrm>
            <a:custGeom>
              <a:avLst/>
              <a:gdLst/>
              <a:ahLst/>
              <a:cxnLst/>
              <a:rect l="l" t="t" r="r" b="b"/>
              <a:pathLst>
                <a:path w="31483" h="39236" extrusionOk="0">
                  <a:moveTo>
                    <a:pt x="22917" y="0"/>
                  </a:moveTo>
                  <a:cubicBezTo>
                    <a:pt x="21110" y="447"/>
                    <a:pt x="19547" y="1401"/>
                    <a:pt x="18431" y="2700"/>
                  </a:cubicBezTo>
                  <a:cubicBezTo>
                    <a:pt x="18451" y="2253"/>
                    <a:pt x="18431" y="1807"/>
                    <a:pt x="18329" y="1360"/>
                  </a:cubicBezTo>
                  <a:lnTo>
                    <a:pt x="18045" y="61"/>
                  </a:lnTo>
                  <a:cubicBezTo>
                    <a:pt x="16157" y="914"/>
                    <a:pt x="14818" y="2476"/>
                    <a:pt x="14249" y="4263"/>
                  </a:cubicBezTo>
                  <a:cubicBezTo>
                    <a:pt x="13133" y="2700"/>
                    <a:pt x="11225" y="1665"/>
                    <a:pt x="9053" y="1665"/>
                  </a:cubicBezTo>
                  <a:lnTo>
                    <a:pt x="7450" y="1665"/>
                  </a:lnTo>
                  <a:cubicBezTo>
                    <a:pt x="7937" y="3410"/>
                    <a:pt x="9074" y="4892"/>
                    <a:pt x="10576" y="5907"/>
                  </a:cubicBezTo>
                  <a:cubicBezTo>
                    <a:pt x="4425" y="8038"/>
                    <a:pt x="1" y="13884"/>
                    <a:pt x="1" y="20765"/>
                  </a:cubicBezTo>
                  <a:lnTo>
                    <a:pt x="1" y="23484"/>
                  </a:lnTo>
                  <a:cubicBezTo>
                    <a:pt x="1" y="32172"/>
                    <a:pt x="7044" y="39235"/>
                    <a:pt x="15751" y="39235"/>
                  </a:cubicBezTo>
                  <a:cubicBezTo>
                    <a:pt x="24439" y="39235"/>
                    <a:pt x="31482" y="32172"/>
                    <a:pt x="31482" y="23484"/>
                  </a:cubicBezTo>
                  <a:lnTo>
                    <a:pt x="31482" y="20765"/>
                  </a:lnTo>
                  <a:cubicBezTo>
                    <a:pt x="31482" y="13904"/>
                    <a:pt x="27078" y="8079"/>
                    <a:pt x="20948" y="5927"/>
                  </a:cubicBezTo>
                  <a:cubicBezTo>
                    <a:pt x="22166" y="4811"/>
                    <a:pt x="22917" y="3268"/>
                    <a:pt x="22917" y="1563"/>
                  </a:cubicBezTo>
                  <a:lnTo>
                    <a:pt x="22917" y="0"/>
                  </a:ln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2000825" y="2884100"/>
              <a:ext cx="799250" cy="993275"/>
            </a:xfrm>
            <a:custGeom>
              <a:avLst/>
              <a:gdLst/>
              <a:ahLst/>
              <a:cxnLst/>
              <a:rect l="l" t="t" r="r" b="b"/>
              <a:pathLst>
                <a:path w="31970" h="39731" extrusionOk="0">
                  <a:moveTo>
                    <a:pt x="22897" y="577"/>
                  </a:moveTo>
                  <a:lnTo>
                    <a:pt x="22897" y="1815"/>
                  </a:lnTo>
                  <a:cubicBezTo>
                    <a:pt x="22897" y="3398"/>
                    <a:pt x="22227" y="4880"/>
                    <a:pt x="21029" y="5976"/>
                  </a:cubicBezTo>
                  <a:cubicBezTo>
                    <a:pt x="20968" y="6037"/>
                    <a:pt x="20928" y="6138"/>
                    <a:pt x="20948" y="6220"/>
                  </a:cubicBezTo>
                  <a:cubicBezTo>
                    <a:pt x="20968" y="6301"/>
                    <a:pt x="21029" y="6382"/>
                    <a:pt x="21110" y="6402"/>
                  </a:cubicBezTo>
                  <a:cubicBezTo>
                    <a:pt x="27301" y="8594"/>
                    <a:pt x="31462" y="14460"/>
                    <a:pt x="31462" y="21017"/>
                  </a:cubicBezTo>
                  <a:lnTo>
                    <a:pt x="31462" y="23736"/>
                  </a:lnTo>
                  <a:cubicBezTo>
                    <a:pt x="31462" y="32282"/>
                    <a:pt x="24520" y="39223"/>
                    <a:pt x="15995" y="39223"/>
                  </a:cubicBezTo>
                  <a:cubicBezTo>
                    <a:pt x="7450" y="39223"/>
                    <a:pt x="508" y="32282"/>
                    <a:pt x="508" y="23736"/>
                  </a:cubicBezTo>
                  <a:lnTo>
                    <a:pt x="508" y="21017"/>
                  </a:lnTo>
                  <a:cubicBezTo>
                    <a:pt x="508" y="14440"/>
                    <a:pt x="4690" y="8554"/>
                    <a:pt x="10901" y="6402"/>
                  </a:cubicBezTo>
                  <a:cubicBezTo>
                    <a:pt x="10982" y="6362"/>
                    <a:pt x="11063" y="6281"/>
                    <a:pt x="11063" y="6179"/>
                  </a:cubicBezTo>
                  <a:cubicBezTo>
                    <a:pt x="11083" y="6098"/>
                    <a:pt x="11043" y="5996"/>
                    <a:pt x="10962" y="5956"/>
                  </a:cubicBezTo>
                  <a:cubicBezTo>
                    <a:pt x="9581" y="5002"/>
                    <a:pt x="8546" y="3682"/>
                    <a:pt x="8039" y="2180"/>
                  </a:cubicBezTo>
                  <a:lnTo>
                    <a:pt x="9297" y="2180"/>
                  </a:lnTo>
                  <a:cubicBezTo>
                    <a:pt x="11307" y="2180"/>
                    <a:pt x="13174" y="3094"/>
                    <a:pt x="14290" y="4657"/>
                  </a:cubicBezTo>
                  <a:cubicBezTo>
                    <a:pt x="14341" y="4724"/>
                    <a:pt x="14419" y="4763"/>
                    <a:pt x="14491" y="4763"/>
                  </a:cubicBezTo>
                  <a:cubicBezTo>
                    <a:pt x="14506" y="4763"/>
                    <a:pt x="14520" y="4762"/>
                    <a:pt x="14534" y="4758"/>
                  </a:cubicBezTo>
                  <a:cubicBezTo>
                    <a:pt x="14636" y="4758"/>
                    <a:pt x="14717" y="4677"/>
                    <a:pt x="14737" y="4596"/>
                  </a:cubicBezTo>
                  <a:cubicBezTo>
                    <a:pt x="15265" y="2931"/>
                    <a:pt x="16483" y="1511"/>
                    <a:pt x="18106" y="678"/>
                  </a:cubicBezTo>
                  <a:lnTo>
                    <a:pt x="18330" y="1653"/>
                  </a:lnTo>
                  <a:cubicBezTo>
                    <a:pt x="18411" y="2079"/>
                    <a:pt x="18451" y="2505"/>
                    <a:pt x="18411" y="2931"/>
                  </a:cubicBezTo>
                  <a:cubicBezTo>
                    <a:pt x="18411" y="3033"/>
                    <a:pt x="18472" y="3134"/>
                    <a:pt x="18573" y="3175"/>
                  </a:cubicBezTo>
                  <a:cubicBezTo>
                    <a:pt x="18607" y="3189"/>
                    <a:pt x="18641" y="3195"/>
                    <a:pt x="18674" y="3195"/>
                  </a:cubicBezTo>
                  <a:cubicBezTo>
                    <a:pt x="18740" y="3195"/>
                    <a:pt x="18803" y="3168"/>
                    <a:pt x="18857" y="3114"/>
                  </a:cubicBezTo>
                  <a:cubicBezTo>
                    <a:pt x="19913" y="1917"/>
                    <a:pt x="21313" y="1044"/>
                    <a:pt x="22897" y="577"/>
                  </a:cubicBezTo>
                  <a:close/>
                  <a:moveTo>
                    <a:pt x="23152" y="1"/>
                  </a:moveTo>
                  <a:cubicBezTo>
                    <a:pt x="23134" y="1"/>
                    <a:pt x="23116" y="3"/>
                    <a:pt x="23100" y="9"/>
                  </a:cubicBezTo>
                  <a:cubicBezTo>
                    <a:pt x="21496" y="394"/>
                    <a:pt x="20055" y="1186"/>
                    <a:pt x="18918" y="2302"/>
                  </a:cubicBezTo>
                  <a:cubicBezTo>
                    <a:pt x="18898" y="2059"/>
                    <a:pt x="18878" y="1795"/>
                    <a:pt x="18817" y="1551"/>
                  </a:cubicBezTo>
                  <a:lnTo>
                    <a:pt x="18533" y="252"/>
                  </a:lnTo>
                  <a:cubicBezTo>
                    <a:pt x="18533" y="191"/>
                    <a:pt x="18472" y="110"/>
                    <a:pt x="18411" y="90"/>
                  </a:cubicBezTo>
                  <a:cubicBezTo>
                    <a:pt x="18363" y="66"/>
                    <a:pt x="18316" y="56"/>
                    <a:pt x="18272" y="56"/>
                  </a:cubicBezTo>
                  <a:cubicBezTo>
                    <a:pt x="18242" y="56"/>
                    <a:pt x="18213" y="61"/>
                    <a:pt x="18188" y="69"/>
                  </a:cubicBezTo>
                  <a:cubicBezTo>
                    <a:pt x="16442" y="881"/>
                    <a:pt x="15082" y="2282"/>
                    <a:pt x="14412" y="3987"/>
                  </a:cubicBezTo>
                  <a:cubicBezTo>
                    <a:pt x="13174" y="2525"/>
                    <a:pt x="11307" y="1673"/>
                    <a:pt x="9297" y="1673"/>
                  </a:cubicBezTo>
                  <a:lnTo>
                    <a:pt x="7694" y="1673"/>
                  </a:lnTo>
                  <a:cubicBezTo>
                    <a:pt x="7613" y="1673"/>
                    <a:pt x="7531" y="1693"/>
                    <a:pt x="7491" y="1754"/>
                  </a:cubicBezTo>
                  <a:cubicBezTo>
                    <a:pt x="7430" y="1835"/>
                    <a:pt x="7430" y="1917"/>
                    <a:pt x="7450" y="1977"/>
                  </a:cubicBezTo>
                  <a:cubicBezTo>
                    <a:pt x="7897" y="3601"/>
                    <a:pt x="8891" y="5022"/>
                    <a:pt x="10272" y="6078"/>
                  </a:cubicBezTo>
                  <a:cubicBezTo>
                    <a:pt x="4101" y="8432"/>
                    <a:pt x="1" y="14379"/>
                    <a:pt x="1" y="21017"/>
                  </a:cubicBezTo>
                  <a:lnTo>
                    <a:pt x="1" y="23736"/>
                  </a:lnTo>
                  <a:cubicBezTo>
                    <a:pt x="1" y="32566"/>
                    <a:pt x="7166" y="39731"/>
                    <a:pt x="15995" y="39731"/>
                  </a:cubicBezTo>
                  <a:cubicBezTo>
                    <a:pt x="24805" y="39731"/>
                    <a:pt x="31970" y="32566"/>
                    <a:pt x="31970" y="23736"/>
                  </a:cubicBezTo>
                  <a:lnTo>
                    <a:pt x="31970" y="21017"/>
                  </a:lnTo>
                  <a:cubicBezTo>
                    <a:pt x="31970" y="14379"/>
                    <a:pt x="27849" y="8412"/>
                    <a:pt x="21658" y="6078"/>
                  </a:cubicBezTo>
                  <a:cubicBezTo>
                    <a:pt x="22795" y="4900"/>
                    <a:pt x="23404" y="3398"/>
                    <a:pt x="23404" y="1815"/>
                  </a:cubicBezTo>
                  <a:lnTo>
                    <a:pt x="23404" y="252"/>
                  </a:lnTo>
                  <a:cubicBezTo>
                    <a:pt x="23404" y="171"/>
                    <a:pt x="23364" y="90"/>
                    <a:pt x="23303" y="49"/>
                  </a:cubicBezTo>
                  <a:cubicBezTo>
                    <a:pt x="23258" y="19"/>
                    <a:pt x="23203" y="1"/>
                    <a:pt x="23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2033300" y="3152225"/>
              <a:ext cx="737350" cy="727700"/>
            </a:xfrm>
            <a:custGeom>
              <a:avLst/>
              <a:gdLst/>
              <a:ahLst/>
              <a:cxnLst/>
              <a:rect l="l" t="t" r="r" b="b"/>
              <a:pathLst>
                <a:path w="29494" h="29108" extrusionOk="0">
                  <a:moveTo>
                    <a:pt x="12586" y="1"/>
                  </a:moveTo>
                  <a:cubicBezTo>
                    <a:pt x="5623" y="1"/>
                    <a:pt x="1" y="5643"/>
                    <a:pt x="1" y="12585"/>
                  </a:cubicBezTo>
                  <a:lnTo>
                    <a:pt x="1" y="13722"/>
                  </a:lnTo>
                  <a:lnTo>
                    <a:pt x="1" y="15224"/>
                  </a:lnTo>
                  <a:lnTo>
                    <a:pt x="1" y="16523"/>
                  </a:lnTo>
                  <a:cubicBezTo>
                    <a:pt x="1" y="23465"/>
                    <a:pt x="5623" y="29107"/>
                    <a:pt x="12586" y="29107"/>
                  </a:cubicBezTo>
                  <a:lnTo>
                    <a:pt x="16909" y="29107"/>
                  </a:lnTo>
                  <a:cubicBezTo>
                    <a:pt x="23851" y="29107"/>
                    <a:pt x="29493" y="23465"/>
                    <a:pt x="29493" y="16523"/>
                  </a:cubicBezTo>
                  <a:lnTo>
                    <a:pt x="29493" y="15386"/>
                  </a:lnTo>
                  <a:lnTo>
                    <a:pt x="29493" y="13884"/>
                  </a:lnTo>
                  <a:lnTo>
                    <a:pt x="29493" y="12585"/>
                  </a:lnTo>
                  <a:cubicBezTo>
                    <a:pt x="29493" y="5643"/>
                    <a:pt x="23851" y="1"/>
                    <a:pt x="16909" y="1"/>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2027225" y="3146150"/>
              <a:ext cx="749500" cy="739850"/>
            </a:xfrm>
            <a:custGeom>
              <a:avLst/>
              <a:gdLst/>
              <a:ahLst/>
              <a:cxnLst/>
              <a:rect l="l" t="t" r="r" b="b"/>
              <a:pathLst>
                <a:path w="29980" h="29594" extrusionOk="0">
                  <a:moveTo>
                    <a:pt x="17152" y="508"/>
                  </a:moveTo>
                  <a:cubicBezTo>
                    <a:pt x="23952" y="508"/>
                    <a:pt x="29473" y="6028"/>
                    <a:pt x="29473" y="12828"/>
                  </a:cubicBezTo>
                  <a:lnTo>
                    <a:pt x="29473" y="16766"/>
                  </a:lnTo>
                  <a:cubicBezTo>
                    <a:pt x="29473" y="23566"/>
                    <a:pt x="23952" y="29087"/>
                    <a:pt x="17152" y="29087"/>
                  </a:cubicBezTo>
                  <a:lnTo>
                    <a:pt x="12829" y="29087"/>
                  </a:lnTo>
                  <a:cubicBezTo>
                    <a:pt x="6029" y="29087"/>
                    <a:pt x="508" y="23566"/>
                    <a:pt x="508" y="16766"/>
                  </a:cubicBezTo>
                  <a:lnTo>
                    <a:pt x="508" y="12828"/>
                  </a:lnTo>
                  <a:cubicBezTo>
                    <a:pt x="508" y="6028"/>
                    <a:pt x="6029" y="508"/>
                    <a:pt x="12829" y="508"/>
                  </a:cubicBezTo>
                  <a:close/>
                  <a:moveTo>
                    <a:pt x="12829" y="0"/>
                  </a:moveTo>
                  <a:cubicBezTo>
                    <a:pt x="5745" y="0"/>
                    <a:pt x="0" y="5744"/>
                    <a:pt x="0" y="12828"/>
                  </a:cubicBezTo>
                  <a:lnTo>
                    <a:pt x="0" y="16766"/>
                  </a:lnTo>
                  <a:cubicBezTo>
                    <a:pt x="0" y="23850"/>
                    <a:pt x="5745" y="29594"/>
                    <a:pt x="12829" y="29594"/>
                  </a:cubicBezTo>
                  <a:lnTo>
                    <a:pt x="17152" y="29594"/>
                  </a:lnTo>
                  <a:cubicBezTo>
                    <a:pt x="24236" y="29594"/>
                    <a:pt x="29980" y="23850"/>
                    <a:pt x="29980" y="16766"/>
                  </a:cubicBezTo>
                  <a:lnTo>
                    <a:pt x="29980" y="12828"/>
                  </a:lnTo>
                  <a:cubicBezTo>
                    <a:pt x="29980" y="5744"/>
                    <a:pt x="24236" y="0"/>
                    <a:pt x="17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2805125" y="3275250"/>
              <a:ext cx="52800" cy="129225"/>
            </a:xfrm>
            <a:custGeom>
              <a:avLst/>
              <a:gdLst/>
              <a:ahLst/>
              <a:cxnLst/>
              <a:rect l="l" t="t" r="r" b="b"/>
              <a:pathLst>
                <a:path w="2112" h="5169" extrusionOk="0">
                  <a:moveTo>
                    <a:pt x="1461" y="0"/>
                  </a:moveTo>
                  <a:cubicBezTo>
                    <a:pt x="1145" y="0"/>
                    <a:pt x="821" y="328"/>
                    <a:pt x="711" y="804"/>
                  </a:cubicBezTo>
                  <a:cubicBezTo>
                    <a:pt x="589" y="1311"/>
                    <a:pt x="1" y="5086"/>
                    <a:pt x="346" y="5168"/>
                  </a:cubicBezTo>
                  <a:cubicBezTo>
                    <a:pt x="350" y="5168"/>
                    <a:pt x="354" y="5169"/>
                    <a:pt x="358" y="5169"/>
                  </a:cubicBezTo>
                  <a:cubicBezTo>
                    <a:pt x="737" y="5169"/>
                    <a:pt x="1869" y="1610"/>
                    <a:pt x="1990" y="1108"/>
                  </a:cubicBezTo>
                  <a:cubicBezTo>
                    <a:pt x="2112" y="580"/>
                    <a:pt x="1929" y="93"/>
                    <a:pt x="1564" y="12"/>
                  </a:cubicBezTo>
                  <a:cubicBezTo>
                    <a:pt x="1530" y="4"/>
                    <a:pt x="1496" y="0"/>
                    <a:pt x="1461"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2801575" y="3268950"/>
              <a:ext cx="63450" cy="142100"/>
            </a:xfrm>
            <a:custGeom>
              <a:avLst/>
              <a:gdLst/>
              <a:ahLst/>
              <a:cxnLst/>
              <a:rect l="l" t="t" r="r" b="b"/>
              <a:pathLst>
                <a:path w="2538" h="5684" extrusionOk="0">
                  <a:moveTo>
                    <a:pt x="1645" y="508"/>
                  </a:moveTo>
                  <a:cubicBezTo>
                    <a:pt x="1848" y="568"/>
                    <a:pt x="1990" y="893"/>
                    <a:pt x="1888" y="1299"/>
                  </a:cubicBezTo>
                  <a:cubicBezTo>
                    <a:pt x="1766" y="1847"/>
                    <a:pt x="1056" y="3978"/>
                    <a:pt x="630" y="4851"/>
                  </a:cubicBezTo>
                  <a:cubicBezTo>
                    <a:pt x="630" y="3877"/>
                    <a:pt x="955" y="1665"/>
                    <a:pt x="1097" y="1116"/>
                  </a:cubicBezTo>
                  <a:cubicBezTo>
                    <a:pt x="1137" y="914"/>
                    <a:pt x="1239" y="731"/>
                    <a:pt x="1361" y="629"/>
                  </a:cubicBezTo>
                  <a:cubicBezTo>
                    <a:pt x="1401" y="568"/>
                    <a:pt x="1503" y="508"/>
                    <a:pt x="1604" y="508"/>
                  </a:cubicBezTo>
                  <a:close/>
                  <a:moveTo>
                    <a:pt x="1603" y="1"/>
                  </a:moveTo>
                  <a:cubicBezTo>
                    <a:pt x="1402" y="1"/>
                    <a:pt x="1190" y="85"/>
                    <a:pt x="1015" y="244"/>
                  </a:cubicBezTo>
                  <a:cubicBezTo>
                    <a:pt x="812" y="426"/>
                    <a:pt x="670" y="690"/>
                    <a:pt x="589" y="995"/>
                  </a:cubicBezTo>
                  <a:cubicBezTo>
                    <a:pt x="528" y="1279"/>
                    <a:pt x="346" y="2375"/>
                    <a:pt x="244" y="3370"/>
                  </a:cubicBezTo>
                  <a:cubicBezTo>
                    <a:pt x="1" y="5399"/>
                    <a:pt x="163" y="5602"/>
                    <a:pt x="427" y="5663"/>
                  </a:cubicBezTo>
                  <a:cubicBezTo>
                    <a:pt x="467" y="5683"/>
                    <a:pt x="488" y="5683"/>
                    <a:pt x="528" y="5683"/>
                  </a:cubicBezTo>
                  <a:cubicBezTo>
                    <a:pt x="752" y="5683"/>
                    <a:pt x="1015" y="5399"/>
                    <a:pt x="1645" y="3694"/>
                  </a:cubicBezTo>
                  <a:cubicBezTo>
                    <a:pt x="1990" y="2761"/>
                    <a:pt x="2315" y="1705"/>
                    <a:pt x="2375" y="1421"/>
                  </a:cubicBezTo>
                  <a:cubicBezTo>
                    <a:pt x="2538" y="751"/>
                    <a:pt x="2274" y="142"/>
                    <a:pt x="1766" y="20"/>
                  </a:cubicBezTo>
                  <a:cubicBezTo>
                    <a:pt x="1713" y="7"/>
                    <a:pt x="1659" y="1"/>
                    <a:pt x="16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2794475" y="3312525"/>
              <a:ext cx="115200" cy="88500"/>
            </a:xfrm>
            <a:custGeom>
              <a:avLst/>
              <a:gdLst/>
              <a:ahLst/>
              <a:cxnLst/>
              <a:rect l="l" t="t" r="r" b="b"/>
              <a:pathLst>
                <a:path w="4608" h="3540" extrusionOk="0">
                  <a:moveTo>
                    <a:pt x="3913" y="1"/>
                  </a:moveTo>
                  <a:cubicBezTo>
                    <a:pt x="3688" y="1"/>
                    <a:pt x="3429" y="98"/>
                    <a:pt x="3207" y="287"/>
                  </a:cubicBezTo>
                  <a:cubicBezTo>
                    <a:pt x="2801" y="612"/>
                    <a:pt x="0" y="3230"/>
                    <a:pt x="244" y="3514"/>
                  </a:cubicBezTo>
                  <a:cubicBezTo>
                    <a:pt x="258" y="3532"/>
                    <a:pt x="283" y="3540"/>
                    <a:pt x="317" y="3540"/>
                  </a:cubicBezTo>
                  <a:cubicBezTo>
                    <a:pt x="845" y="3540"/>
                    <a:pt x="3640" y="1627"/>
                    <a:pt x="4040" y="1322"/>
                  </a:cubicBezTo>
                  <a:cubicBezTo>
                    <a:pt x="4446" y="977"/>
                    <a:pt x="4608" y="490"/>
                    <a:pt x="4364" y="206"/>
                  </a:cubicBezTo>
                  <a:cubicBezTo>
                    <a:pt x="4263" y="68"/>
                    <a:pt x="4099" y="1"/>
                    <a:pt x="3913"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2790925" y="3306300"/>
              <a:ext cx="122825" cy="101200"/>
            </a:xfrm>
            <a:custGeom>
              <a:avLst/>
              <a:gdLst/>
              <a:ahLst/>
              <a:cxnLst/>
              <a:rect l="l" t="t" r="r" b="b"/>
              <a:pathLst>
                <a:path w="4913" h="4048" extrusionOk="0">
                  <a:moveTo>
                    <a:pt x="4121" y="516"/>
                  </a:moveTo>
                  <a:cubicBezTo>
                    <a:pt x="4182" y="516"/>
                    <a:pt x="4263" y="536"/>
                    <a:pt x="4324" y="597"/>
                  </a:cubicBezTo>
                  <a:cubicBezTo>
                    <a:pt x="4385" y="698"/>
                    <a:pt x="4364" y="840"/>
                    <a:pt x="4344" y="922"/>
                  </a:cubicBezTo>
                  <a:cubicBezTo>
                    <a:pt x="4303" y="1084"/>
                    <a:pt x="4182" y="1246"/>
                    <a:pt x="4019" y="1368"/>
                  </a:cubicBezTo>
                  <a:cubicBezTo>
                    <a:pt x="3573" y="1713"/>
                    <a:pt x="1705" y="2972"/>
                    <a:pt x="833" y="3398"/>
                  </a:cubicBezTo>
                  <a:cubicBezTo>
                    <a:pt x="1441" y="2627"/>
                    <a:pt x="3065" y="1084"/>
                    <a:pt x="3512" y="719"/>
                  </a:cubicBezTo>
                  <a:cubicBezTo>
                    <a:pt x="3674" y="597"/>
                    <a:pt x="3897" y="516"/>
                    <a:pt x="4060" y="516"/>
                  </a:cubicBezTo>
                  <a:close/>
                  <a:moveTo>
                    <a:pt x="4056" y="0"/>
                  </a:moveTo>
                  <a:cubicBezTo>
                    <a:pt x="3765" y="0"/>
                    <a:pt x="3453" y="120"/>
                    <a:pt x="3187" y="333"/>
                  </a:cubicBezTo>
                  <a:cubicBezTo>
                    <a:pt x="2964" y="516"/>
                    <a:pt x="2152" y="1267"/>
                    <a:pt x="1441" y="1977"/>
                  </a:cubicBezTo>
                  <a:cubicBezTo>
                    <a:pt x="0" y="3438"/>
                    <a:pt x="21" y="3702"/>
                    <a:pt x="183" y="3905"/>
                  </a:cubicBezTo>
                  <a:cubicBezTo>
                    <a:pt x="244" y="3986"/>
                    <a:pt x="305" y="4047"/>
                    <a:pt x="427" y="4047"/>
                  </a:cubicBezTo>
                  <a:cubicBezTo>
                    <a:pt x="690" y="4047"/>
                    <a:pt x="1198" y="3824"/>
                    <a:pt x="2335" y="3114"/>
                  </a:cubicBezTo>
                  <a:cubicBezTo>
                    <a:pt x="3207" y="2566"/>
                    <a:pt x="4100" y="1936"/>
                    <a:pt x="4344" y="1754"/>
                  </a:cubicBezTo>
                  <a:cubicBezTo>
                    <a:pt x="4588" y="1571"/>
                    <a:pt x="4750" y="1327"/>
                    <a:pt x="4831" y="1064"/>
                  </a:cubicBezTo>
                  <a:cubicBezTo>
                    <a:pt x="4912" y="779"/>
                    <a:pt x="4872" y="495"/>
                    <a:pt x="4709" y="292"/>
                  </a:cubicBezTo>
                  <a:cubicBezTo>
                    <a:pt x="4588" y="130"/>
                    <a:pt x="4405" y="28"/>
                    <a:pt x="4182" y="8"/>
                  </a:cubicBezTo>
                  <a:cubicBezTo>
                    <a:pt x="4140" y="3"/>
                    <a:pt x="4098" y="0"/>
                    <a:pt x="40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2764525" y="3364350"/>
              <a:ext cx="82750" cy="83225"/>
            </a:xfrm>
            <a:custGeom>
              <a:avLst/>
              <a:gdLst/>
              <a:ahLst/>
              <a:cxnLst/>
              <a:rect l="l" t="t" r="r" b="b"/>
              <a:pathLst>
                <a:path w="3310" h="3329" extrusionOk="0">
                  <a:moveTo>
                    <a:pt x="1645" y="0"/>
                  </a:moveTo>
                  <a:cubicBezTo>
                    <a:pt x="732" y="0"/>
                    <a:pt x="1" y="751"/>
                    <a:pt x="1" y="1664"/>
                  </a:cubicBezTo>
                  <a:cubicBezTo>
                    <a:pt x="1" y="2578"/>
                    <a:pt x="732" y="3329"/>
                    <a:pt x="1645" y="3329"/>
                  </a:cubicBezTo>
                  <a:cubicBezTo>
                    <a:pt x="2579" y="3329"/>
                    <a:pt x="3309" y="2578"/>
                    <a:pt x="3309" y="1664"/>
                  </a:cubicBezTo>
                  <a:cubicBezTo>
                    <a:pt x="3309" y="751"/>
                    <a:pt x="2579" y="0"/>
                    <a:pt x="1645"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2757925" y="3358250"/>
              <a:ext cx="95950" cy="95425"/>
            </a:xfrm>
            <a:custGeom>
              <a:avLst/>
              <a:gdLst/>
              <a:ahLst/>
              <a:cxnLst/>
              <a:rect l="l" t="t" r="r" b="b"/>
              <a:pathLst>
                <a:path w="3838" h="3817" extrusionOk="0">
                  <a:moveTo>
                    <a:pt x="1909" y="508"/>
                  </a:moveTo>
                  <a:cubicBezTo>
                    <a:pt x="2701" y="508"/>
                    <a:pt x="3330" y="1137"/>
                    <a:pt x="3330" y="1908"/>
                  </a:cubicBezTo>
                  <a:cubicBezTo>
                    <a:pt x="3330" y="2680"/>
                    <a:pt x="2701" y="3309"/>
                    <a:pt x="1909" y="3309"/>
                  </a:cubicBezTo>
                  <a:cubicBezTo>
                    <a:pt x="1138" y="3309"/>
                    <a:pt x="508" y="2680"/>
                    <a:pt x="508" y="1908"/>
                  </a:cubicBezTo>
                  <a:cubicBezTo>
                    <a:pt x="508" y="1137"/>
                    <a:pt x="1138" y="508"/>
                    <a:pt x="1909" y="508"/>
                  </a:cubicBezTo>
                  <a:close/>
                  <a:moveTo>
                    <a:pt x="1909" y="0"/>
                  </a:moveTo>
                  <a:cubicBezTo>
                    <a:pt x="853" y="0"/>
                    <a:pt x="1" y="853"/>
                    <a:pt x="1" y="1908"/>
                  </a:cubicBezTo>
                  <a:cubicBezTo>
                    <a:pt x="1" y="2964"/>
                    <a:pt x="853" y="3816"/>
                    <a:pt x="1909" y="3816"/>
                  </a:cubicBezTo>
                  <a:cubicBezTo>
                    <a:pt x="2964" y="3816"/>
                    <a:pt x="3837" y="2964"/>
                    <a:pt x="3837" y="1908"/>
                  </a:cubicBezTo>
                  <a:cubicBezTo>
                    <a:pt x="3837" y="853"/>
                    <a:pt x="2964" y="0"/>
                    <a:pt x="1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1985100" y="3358250"/>
              <a:ext cx="828175" cy="94400"/>
            </a:xfrm>
            <a:custGeom>
              <a:avLst/>
              <a:gdLst/>
              <a:ahLst/>
              <a:cxnLst/>
              <a:rect l="l" t="t" r="r" b="b"/>
              <a:pathLst>
                <a:path w="33127" h="3776" extrusionOk="0">
                  <a:moveTo>
                    <a:pt x="1158" y="0"/>
                  </a:moveTo>
                  <a:cubicBezTo>
                    <a:pt x="528" y="0"/>
                    <a:pt x="1" y="508"/>
                    <a:pt x="1" y="1157"/>
                  </a:cubicBezTo>
                  <a:lnTo>
                    <a:pt x="1" y="2619"/>
                  </a:lnTo>
                  <a:cubicBezTo>
                    <a:pt x="1" y="3248"/>
                    <a:pt x="528" y="3776"/>
                    <a:pt x="1158" y="3776"/>
                  </a:cubicBezTo>
                  <a:lnTo>
                    <a:pt x="31969" y="3776"/>
                  </a:lnTo>
                  <a:cubicBezTo>
                    <a:pt x="32599" y="3776"/>
                    <a:pt x="33126" y="3248"/>
                    <a:pt x="33126" y="2619"/>
                  </a:cubicBezTo>
                  <a:lnTo>
                    <a:pt x="33126" y="1157"/>
                  </a:lnTo>
                  <a:cubicBezTo>
                    <a:pt x="33126" y="508"/>
                    <a:pt x="32599" y="0"/>
                    <a:pt x="31969"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1979025" y="3351650"/>
              <a:ext cx="840325" cy="107100"/>
            </a:xfrm>
            <a:custGeom>
              <a:avLst/>
              <a:gdLst/>
              <a:ahLst/>
              <a:cxnLst/>
              <a:rect l="l" t="t" r="r" b="b"/>
              <a:pathLst>
                <a:path w="33613" h="4284" extrusionOk="0">
                  <a:moveTo>
                    <a:pt x="32212" y="508"/>
                  </a:moveTo>
                  <a:cubicBezTo>
                    <a:pt x="32700" y="508"/>
                    <a:pt x="33106" y="914"/>
                    <a:pt x="33106" y="1421"/>
                  </a:cubicBezTo>
                  <a:lnTo>
                    <a:pt x="33106" y="2883"/>
                  </a:lnTo>
                  <a:cubicBezTo>
                    <a:pt x="33106" y="3370"/>
                    <a:pt x="32700" y="3776"/>
                    <a:pt x="32212" y="3776"/>
                  </a:cubicBezTo>
                  <a:lnTo>
                    <a:pt x="1401" y="3776"/>
                  </a:lnTo>
                  <a:cubicBezTo>
                    <a:pt x="914" y="3776"/>
                    <a:pt x="508" y="3370"/>
                    <a:pt x="508" y="2883"/>
                  </a:cubicBezTo>
                  <a:lnTo>
                    <a:pt x="508" y="1421"/>
                  </a:lnTo>
                  <a:cubicBezTo>
                    <a:pt x="508" y="914"/>
                    <a:pt x="914" y="508"/>
                    <a:pt x="1401" y="508"/>
                  </a:cubicBezTo>
                  <a:close/>
                  <a:moveTo>
                    <a:pt x="1401" y="1"/>
                  </a:moveTo>
                  <a:cubicBezTo>
                    <a:pt x="629" y="1"/>
                    <a:pt x="0" y="650"/>
                    <a:pt x="0" y="1421"/>
                  </a:cubicBezTo>
                  <a:lnTo>
                    <a:pt x="0" y="2883"/>
                  </a:lnTo>
                  <a:cubicBezTo>
                    <a:pt x="0" y="3654"/>
                    <a:pt x="629" y="4283"/>
                    <a:pt x="1401" y="4283"/>
                  </a:cubicBezTo>
                  <a:lnTo>
                    <a:pt x="32212" y="4283"/>
                  </a:lnTo>
                  <a:cubicBezTo>
                    <a:pt x="32984" y="4283"/>
                    <a:pt x="33613" y="3654"/>
                    <a:pt x="33613" y="2883"/>
                  </a:cubicBezTo>
                  <a:lnTo>
                    <a:pt x="33613" y="1421"/>
                  </a:lnTo>
                  <a:cubicBezTo>
                    <a:pt x="33613" y="650"/>
                    <a:pt x="32984" y="1"/>
                    <a:pt x="322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2374825" y="3538400"/>
              <a:ext cx="48725" cy="19800"/>
            </a:xfrm>
            <a:custGeom>
              <a:avLst/>
              <a:gdLst/>
              <a:ahLst/>
              <a:cxnLst/>
              <a:rect l="l" t="t" r="r" b="b"/>
              <a:pathLst>
                <a:path w="1949" h="792" extrusionOk="0">
                  <a:moveTo>
                    <a:pt x="975" y="0"/>
                  </a:moveTo>
                  <a:cubicBezTo>
                    <a:pt x="447" y="0"/>
                    <a:pt x="0" y="183"/>
                    <a:pt x="0" y="406"/>
                  </a:cubicBezTo>
                  <a:cubicBezTo>
                    <a:pt x="0" y="629"/>
                    <a:pt x="447" y="792"/>
                    <a:pt x="975" y="792"/>
                  </a:cubicBezTo>
                  <a:cubicBezTo>
                    <a:pt x="1502" y="792"/>
                    <a:pt x="1949" y="629"/>
                    <a:pt x="1949" y="406"/>
                  </a:cubicBezTo>
                  <a:cubicBezTo>
                    <a:pt x="1949" y="183"/>
                    <a:pt x="1502" y="0"/>
                    <a:pt x="975"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145975" y="3459900"/>
              <a:ext cx="163400" cy="144825"/>
            </a:xfrm>
            <a:custGeom>
              <a:avLst/>
              <a:gdLst/>
              <a:ahLst/>
              <a:cxnLst/>
              <a:rect l="l" t="t" r="r" b="b"/>
              <a:pathLst>
                <a:path w="6536" h="5793" extrusionOk="0">
                  <a:moveTo>
                    <a:pt x="3247" y="0"/>
                  </a:moveTo>
                  <a:cubicBezTo>
                    <a:pt x="2917" y="0"/>
                    <a:pt x="2581" y="57"/>
                    <a:pt x="2253" y="177"/>
                  </a:cubicBezTo>
                  <a:cubicBezTo>
                    <a:pt x="771" y="745"/>
                    <a:pt x="0" y="2389"/>
                    <a:pt x="548" y="3891"/>
                  </a:cubicBezTo>
                  <a:cubicBezTo>
                    <a:pt x="976" y="5065"/>
                    <a:pt x="2087" y="5793"/>
                    <a:pt x="3269" y="5793"/>
                  </a:cubicBezTo>
                  <a:cubicBezTo>
                    <a:pt x="3599" y="5793"/>
                    <a:pt x="3935" y="5736"/>
                    <a:pt x="4263" y="5616"/>
                  </a:cubicBezTo>
                  <a:cubicBezTo>
                    <a:pt x="5765" y="5048"/>
                    <a:pt x="6536" y="3384"/>
                    <a:pt x="5968" y="1902"/>
                  </a:cubicBezTo>
                  <a:cubicBezTo>
                    <a:pt x="5539" y="728"/>
                    <a:pt x="4429" y="0"/>
                    <a:pt x="3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240350" y="3479525"/>
              <a:ext cx="32500" cy="32000"/>
            </a:xfrm>
            <a:custGeom>
              <a:avLst/>
              <a:gdLst/>
              <a:ahLst/>
              <a:cxnLst/>
              <a:rect l="l" t="t" r="r" b="b"/>
              <a:pathLst>
                <a:path w="1300" h="1280" extrusionOk="0">
                  <a:moveTo>
                    <a:pt x="670" y="1"/>
                  </a:moveTo>
                  <a:cubicBezTo>
                    <a:pt x="508" y="346"/>
                    <a:pt x="366" y="467"/>
                    <a:pt x="0" y="610"/>
                  </a:cubicBezTo>
                  <a:cubicBezTo>
                    <a:pt x="345" y="792"/>
                    <a:pt x="488" y="914"/>
                    <a:pt x="630" y="1279"/>
                  </a:cubicBezTo>
                  <a:cubicBezTo>
                    <a:pt x="792" y="934"/>
                    <a:pt x="934" y="813"/>
                    <a:pt x="1299" y="650"/>
                  </a:cubicBezTo>
                  <a:cubicBezTo>
                    <a:pt x="934" y="488"/>
                    <a:pt x="812" y="346"/>
                    <a:pt x="670"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205325" y="3564775"/>
              <a:ext cx="17800" cy="17800"/>
            </a:xfrm>
            <a:custGeom>
              <a:avLst/>
              <a:gdLst/>
              <a:ahLst/>
              <a:cxnLst/>
              <a:rect l="l" t="t" r="r" b="b"/>
              <a:pathLst>
                <a:path w="712" h="712" extrusionOk="0">
                  <a:moveTo>
                    <a:pt x="224" y="1"/>
                  </a:moveTo>
                  <a:cubicBezTo>
                    <a:pt x="204" y="224"/>
                    <a:pt x="163" y="325"/>
                    <a:pt x="1" y="488"/>
                  </a:cubicBezTo>
                  <a:cubicBezTo>
                    <a:pt x="224" y="488"/>
                    <a:pt x="326" y="549"/>
                    <a:pt x="488" y="711"/>
                  </a:cubicBezTo>
                  <a:cubicBezTo>
                    <a:pt x="508" y="467"/>
                    <a:pt x="549" y="386"/>
                    <a:pt x="711" y="224"/>
                  </a:cubicBezTo>
                  <a:cubicBezTo>
                    <a:pt x="488" y="204"/>
                    <a:pt x="387" y="163"/>
                    <a:pt x="224"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497625" y="3488050"/>
              <a:ext cx="163425" cy="144600"/>
            </a:xfrm>
            <a:custGeom>
              <a:avLst/>
              <a:gdLst/>
              <a:ahLst/>
              <a:cxnLst/>
              <a:rect l="l" t="t" r="r" b="b"/>
              <a:pathLst>
                <a:path w="6537" h="5784" extrusionOk="0">
                  <a:moveTo>
                    <a:pt x="3266" y="0"/>
                  </a:moveTo>
                  <a:cubicBezTo>
                    <a:pt x="2093" y="0"/>
                    <a:pt x="994" y="726"/>
                    <a:pt x="569" y="1892"/>
                  </a:cubicBezTo>
                  <a:cubicBezTo>
                    <a:pt x="0" y="3394"/>
                    <a:pt x="772" y="5059"/>
                    <a:pt x="2274" y="5607"/>
                  </a:cubicBezTo>
                  <a:cubicBezTo>
                    <a:pt x="2602" y="5727"/>
                    <a:pt x="2938" y="5783"/>
                    <a:pt x="3269" y="5783"/>
                  </a:cubicBezTo>
                  <a:cubicBezTo>
                    <a:pt x="4450" y="5783"/>
                    <a:pt x="5560" y="5059"/>
                    <a:pt x="5988" y="3902"/>
                  </a:cubicBezTo>
                  <a:cubicBezTo>
                    <a:pt x="6536" y="2400"/>
                    <a:pt x="5765" y="735"/>
                    <a:pt x="4283" y="187"/>
                  </a:cubicBezTo>
                  <a:cubicBezTo>
                    <a:pt x="3947" y="60"/>
                    <a:pt x="3604" y="0"/>
                    <a:pt x="3266"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2491025" y="3459900"/>
              <a:ext cx="163425" cy="144825"/>
            </a:xfrm>
            <a:custGeom>
              <a:avLst/>
              <a:gdLst/>
              <a:ahLst/>
              <a:cxnLst/>
              <a:rect l="l" t="t" r="r" b="b"/>
              <a:pathLst>
                <a:path w="6537" h="5793" extrusionOk="0">
                  <a:moveTo>
                    <a:pt x="3280" y="0"/>
                  </a:moveTo>
                  <a:cubicBezTo>
                    <a:pt x="2108" y="0"/>
                    <a:pt x="997" y="728"/>
                    <a:pt x="569" y="1902"/>
                  </a:cubicBezTo>
                  <a:cubicBezTo>
                    <a:pt x="0" y="3384"/>
                    <a:pt x="772" y="5048"/>
                    <a:pt x="2274" y="5616"/>
                  </a:cubicBezTo>
                  <a:cubicBezTo>
                    <a:pt x="2602" y="5736"/>
                    <a:pt x="2937" y="5793"/>
                    <a:pt x="3267" y="5793"/>
                  </a:cubicBezTo>
                  <a:cubicBezTo>
                    <a:pt x="4449" y="5793"/>
                    <a:pt x="5560" y="5065"/>
                    <a:pt x="5988" y="3891"/>
                  </a:cubicBezTo>
                  <a:cubicBezTo>
                    <a:pt x="6536" y="2389"/>
                    <a:pt x="5765" y="745"/>
                    <a:pt x="4263" y="177"/>
                  </a:cubicBezTo>
                  <a:cubicBezTo>
                    <a:pt x="3939" y="57"/>
                    <a:pt x="3607" y="0"/>
                    <a:pt x="3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2524525" y="3483575"/>
              <a:ext cx="35525" cy="35550"/>
            </a:xfrm>
            <a:custGeom>
              <a:avLst/>
              <a:gdLst/>
              <a:ahLst/>
              <a:cxnLst/>
              <a:rect l="l" t="t" r="r" b="b"/>
              <a:pathLst>
                <a:path w="1421" h="1422" extrusionOk="0">
                  <a:moveTo>
                    <a:pt x="690" y="1"/>
                  </a:moveTo>
                  <a:cubicBezTo>
                    <a:pt x="528" y="407"/>
                    <a:pt x="386" y="549"/>
                    <a:pt x="0" y="732"/>
                  </a:cubicBezTo>
                  <a:cubicBezTo>
                    <a:pt x="386" y="894"/>
                    <a:pt x="528" y="1036"/>
                    <a:pt x="731" y="1422"/>
                  </a:cubicBezTo>
                  <a:cubicBezTo>
                    <a:pt x="893" y="1036"/>
                    <a:pt x="1035" y="874"/>
                    <a:pt x="1421" y="691"/>
                  </a:cubicBezTo>
                  <a:cubicBezTo>
                    <a:pt x="1015" y="529"/>
                    <a:pt x="873" y="387"/>
                    <a:pt x="690"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2591000" y="3564775"/>
              <a:ext cx="17775" cy="17800"/>
            </a:xfrm>
            <a:custGeom>
              <a:avLst/>
              <a:gdLst/>
              <a:ahLst/>
              <a:cxnLst/>
              <a:rect l="l" t="t" r="r" b="b"/>
              <a:pathLst>
                <a:path w="711" h="712" extrusionOk="0">
                  <a:moveTo>
                    <a:pt x="487" y="1"/>
                  </a:moveTo>
                  <a:cubicBezTo>
                    <a:pt x="325" y="163"/>
                    <a:pt x="223" y="204"/>
                    <a:pt x="0" y="224"/>
                  </a:cubicBezTo>
                  <a:cubicBezTo>
                    <a:pt x="162" y="386"/>
                    <a:pt x="203" y="467"/>
                    <a:pt x="223" y="711"/>
                  </a:cubicBezTo>
                  <a:cubicBezTo>
                    <a:pt x="386" y="549"/>
                    <a:pt x="467" y="488"/>
                    <a:pt x="710" y="488"/>
                  </a:cubicBezTo>
                  <a:cubicBezTo>
                    <a:pt x="548" y="325"/>
                    <a:pt x="487" y="224"/>
                    <a:pt x="48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2371275" y="3551050"/>
              <a:ext cx="57350" cy="15775"/>
            </a:xfrm>
            <a:custGeom>
              <a:avLst/>
              <a:gdLst/>
              <a:ahLst/>
              <a:cxnLst/>
              <a:rect l="l" t="t" r="r" b="b"/>
              <a:pathLst>
                <a:path w="2294" h="631" extrusionOk="0">
                  <a:moveTo>
                    <a:pt x="203" y="1"/>
                  </a:moveTo>
                  <a:cubicBezTo>
                    <a:pt x="147" y="1"/>
                    <a:pt x="87" y="23"/>
                    <a:pt x="61" y="62"/>
                  </a:cubicBezTo>
                  <a:cubicBezTo>
                    <a:pt x="0" y="144"/>
                    <a:pt x="20" y="245"/>
                    <a:pt x="81" y="306"/>
                  </a:cubicBezTo>
                  <a:cubicBezTo>
                    <a:pt x="122" y="326"/>
                    <a:pt x="548" y="631"/>
                    <a:pt x="1157" y="631"/>
                  </a:cubicBezTo>
                  <a:cubicBezTo>
                    <a:pt x="1462" y="631"/>
                    <a:pt x="1827" y="550"/>
                    <a:pt x="2192" y="306"/>
                  </a:cubicBezTo>
                  <a:cubicBezTo>
                    <a:pt x="2274" y="265"/>
                    <a:pt x="2294" y="164"/>
                    <a:pt x="2253" y="83"/>
                  </a:cubicBezTo>
                  <a:cubicBezTo>
                    <a:pt x="2213" y="29"/>
                    <a:pt x="2154" y="2"/>
                    <a:pt x="2095" y="2"/>
                  </a:cubicBezTo>
                  <a:cubicBezTo>
                    <a:pt x="2066" y="2"/>
                    <a:pt x="2037" y="8"/>
                    <a:pt x="2010" y="22"/>
                  </a:cubicBezTo>
                  <a:cubicBezTo>
                    <a:pt x="1694" y="218"/>
                    <a:pt x="1396" y="284"/>
                    <a:pt x="1138" y="284"/>
                  </a:cubicBezTo>
                  <a:cubicBezTo>
                    <a:pt x="651" y="284"/>
                    <a:pt x="311" y="48"/>
                    <a:pt x="284" y="22"/>
                  </a:cubicBezTo>
                  <a:cubicBezTo>
                    <a:pt x="263" y="7"/>
                    <a:pt x="234" y="1"/>
                    <a:pt x="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2115000" y="3461250"/>
              <a:ext cx="193375" cy="9175"/>
            </a:xfrm>
            <a:custGeom>
              <a:avLst/>
              <a:gdLst/>
              <a:ahLst/>
              <a:cxnLst/>
              <a:rect l="l" t="t" r="r" b="b"/>
              <a:pathLst>
                <a:path w="7735" h="367" extrusionOk="0">
                  <a:moveTo>
                    <a:pt x="163" y="1"/>
                  </a:moveTo>
                  <a:cubicBezTo>
                    <a:pt x="82" y="1"/>
                    <a:pt x="1" y="82"/>
                    <a:pt x="1" y="184"/>
                  </a:cubicBezTo>
                  <a:cubicBezTo>
                    <a:pt x="1" y="265"/>
                    <a:pt x="82" y="346"/>
                    <a:pt x="163" y="346"/>
                  </a:cubicBezTo>
                  <a:cubicBezTo>
                    <a:pt x="1625" y="366"/>
                    <a:pt x="3025" y="366"/>
                    <a:pt x="4223" y="366"/>
                  </a:cubicBezTo>
                  <a:lnTo>
                    <a:pt x="7572" y="366"/>
                  </a:lnTo>
                  <a:cubicBezTo>
                    <a:pt x="7653" y="346"/>
                    <a:pt x="7734" y="285"/>
                    <a:pt x="7734" y="184"/>
                  </a:cubicBezTo>
                  <a:cubicBezTo>
                    <a:pt x="7734" y="82"/>
                    <a:pt x="7653" y="21"/>
                    <a:pt x="7552" y="21"/>
                  </a:cubicBezTo>
                  <a:cubicBezTo>
                    <a:pt x="7540" y="21"/>
                    <a:pt x="6382" y="34"/>
                    <a:pt x="4679" y="34"/>
                  </a:cubicBezTo>
                  <a:cubicBezTo>
                    <a:pt x="3402" y="34"/>
                    <a:pt x="1819" y="27"/>
                    <a:pt x="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2219550" y="3520125"/>
              <a:ext cx="23350" cy="29950"/>
            </a:xfrm>
            <a:custGeom>
              <a:avLst/>
              <a:gdLst/>
              <a:ahLst/>
              <a:cxnLst/>
              <a:rect l="l" t="t" r="r" b="b"/>
              <a:pathLst>
                <a:path w="934" h="1198" extrusionOk="0">
                  <a:moveTo>
                    <a:pt x="467" y="0"/>
                  </a:moveTo>
                  <a:cubicBezTo>
                    <a:pt x="203" y="0"/>
                    <a:pt x="0" y="264"/>
                    <a:pt x="0" y="609"/>
                  </a:cubicBezTo>
                  <a:cubicBezTo>
                    <a:pt x="0" y="934"/>
                    <a:pt x="203" y="1198"/>
                    <a:pt x="467" y="1198"/>
                  </a:cubicBezTo>
                  <a:cubicBezTo>
                    <a:pt x="731" y="1198"/>
                    <a:pt x="934" y="934"/>
                    <a:pt x="934" y="609"/>
                  </a:cubicBezTo>
                  <a:cubicBezTo>
                    <a:pt x="934" y="264"/>
                    <a:pt x="731" y="0"/>
                    <a:pt x="467"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2489500" y="3461250"/>
              <a:ext cx="193350" cy="9175"/>
            </a:xfrm>
            <a:custGeom>
              <a:avLst/>
              <a:gdLst/>
              <a:ahLst/>
              <a:cxnLst/>
              <a:rect l="l" t="t" r="r" b="b"/>
              <a:pathLst>
                <a:path w="7734" h="367" extrusionOk="0">
                  <a:moveTo>
                    <a:pt x="7551" y="1"/>
                  </a:moveTo>
                  <a:cubicBezTo>
                    <a:pt x="5916" y="27"/>
                    <a:pt x="4333" y="34"/>
                    <a:pt x="3056" y="34"/>
                  </a:cubicBezTo>
                  <a:cubicBezTo>
                    <a:pt x="1353" y="34"/>
                    <a:pt x="195" y="21"/>
                    <a:pt x="183" y="21"/>
                  </a:cubicBezTo>
                  <a:cubicBezTo>
                    <a:pt x="82" y="21"/>
                    <a:pt x="1" y="82"/>
                    <a:pt x="1" y="184"/>
                  </a:cubicBezTo>
                  <a:cubicBezTo>
                    <a:pt x="1" y="285"/>
                    <a:pt x="82" y="346"/>
                    <a:pt x="163" y="366"/>
                  </a:cubicBezTo>
                  <a:lnTo>
                    <a:pt x="3512" y="366"/>
                  </a:lnTo>
                  <a:cubicBezTo>
                    <a:pt x="4710" y="366"/>
                    <a:pt x="6110" y="366"/>
                    <a:pt x="7572" y="346"/>
                  </a:cubicBezTo>
                  <a:cubicBezTo>
                    <a:pt x="7653" y="346"/>
                    <a:pt x="7734" y="265"/>
                    <a:pt x="7734" y="184"/>
                  </a:cubicBezTo>
                  <a:cubicBezTo>
                    <a:pt x="7734" y="82"/>
                    <a:pt x="7653" y="1"/>
                    <a:pt x="7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2554950" y="3520125"/>
              <a:ext cx="23375" cy="29950"/>
            </a:xfrm>
            <a:custGeom>
              <a:avLst/>
              <a:gdLst/>
              <a:ahLst/>
              <a:cxnLst/>
              <a:rect l="l" t="t" r="r" b="b"/>
              <a:pathLst>
                <a:path w="935" h="1198" extrusionOk="0">
                  <a:moveTo>
                    <a:pt x="468" y="0"/>
                  </a:moveTo>
                  <a:cubicBezTo>
                    <a:pt x="204" y="0"/>
                    <a:pt x="1" y="264"/>
                    <a:pt x="1" y="609"/>
                  </a:cubicBezTo>
                  <a:cubicBezTo>
                    <a:pt x="1" y="934"/>
                    <a:pt x="204" y="1198"/>
                    <a:pt x="468" y="1198"/>
                  </a:cubicBezTo>
                  <a:cubicBezTo>
                    <a:pt x="732" y="1198"/>
                    <a:pt x="935" y="934"/>
                    <a:pt x="935" y="609"/>
                  </a:cubicBezTo>
                  <a:cubicBezTo>
                    <a:pt x="935" y="264"/>
                    <a:pt x="732" y="0"/>
                    <a:pt x="46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2317975" y="3566450"/>
              <a:ext cx="161900" cy="65975"/>
            </a:xfrm>
            <a:custGeom>
              <a:avLst/>
              <a:gdLst/>
              <a:ahLst/>
              <a:cxnLst/>
              <a:rect l="l" t="t" r="r" b="b"/>
              <a:pathLst>
                <a:path w="6476" h="2639" extrusionOk="0">
                  <a:moveTo>
                    <a:pt x="5511" y="0"/>
                  </a:moveTo>
                  <a:cubicBezTo>
                    <a:pt x="5324" y="0"/>
                    <a:pt x="5135" y="59"/>
                    <a:pt x="4974" y="177"/>
                  </a:cubicBezTo>
                  <a:cubicBezTo>
                    <a:pt x="4382" y="641"/>
                    <a:pt x="3777" y="878"/>
                    <a:pt x="3160" y="878"/>
                  </a:cubicBezTo>
                  <a:cubicBezTo>
                    <a:pt x="2994" y="878"/>
                    <a:pt x="2828" y="861"/>
                    <a:pt x="2660" y="827"/>
                  </a:cubicBezTo>
                  <a:cubicBezTo>
                    <a:pt x="2579" y="806"/>
                    <a:pt x="2498" y="786"/>
                    <a:pt x="2416" y="746"/>
                  </a:cubicBezTo>
                  <a:cubicBezTo>
                    <a:pt x="2112" y="644"/>
                    <a:pt x="1807" y="482"/>
                    <a:pt x="1503" y="258"/>
                  </a:cubicBezTo>
                  <a:cubicBezTo>
                    <a:pt x="1348" y="144"/>
                    <a:pt x="1166" y="89"/>
                    <a:pt x="986" y="89"/>
                  </a:cubicBezTo>
                  <a:cubicBezTo>
                    <a:pt x="719" y="89"/>
                    <a:pt x="455" y="211"/>
                    <a:pt x="285" y="441"/>
                  </a:cubicBezTo>
                  <a:cubicBezTo>
                    <a:pt x="1" y="827"/>
                    <a:pt x="82" y="1375"/>
                    <a:pt x="468" y="1659"/>
                  </a:cubicBezTo>
                  <a:cubicBezTo>
                    <a:pt x="488" y="1679"/>
                    <a:pt x="508" y="1679"/>
                    <a:pt x="508" y="1699"/>
                  </a:cubicBezTo>
                  <a:cubicBezTo>
                    <a:pt x="549" y="1720"/>
                    <a:pt x="732" y="1862"/>
                    <a:pt x="1016" y="2024"/>
                  </a:cubicBezTo>
                  <a:cubicBezTo>
                    <a:pt x="1219" y="2146"/>
                    <a:pt x="1483" y="2268"/>
                    <a:pt x="1787" y="2390"/>
                  </a:cubicBezTo>
                  <a:cubicBezTo>
                    <a:pt x="2324" y="2569"/>
                    <a:pt x="2829" y="2638"/>
                    <a:pt x="3276" y="2638"/>
                  </a:cubicBezTo>
                  <a:cubicBezTo>
                    <a:pt x="3437" y="2638"/>
                    <a:pt x="3591" y="2629"/>
                    <a:pt x="3736" y="2613"/>
                  </a:cubicBezTo>
                  <a:cubicBezTo>
                    <a:pt x="3959" y="2572"/>
                    <a:pt x="4162" y="2532"/>
                    <a:pt x="4365" y="2491"/>
                  </a:cubicBezTo>
                  <a:cubicBezTo>
                    <a:pt x="4629" y="2410"/>
                    <a:pt x="4893" y="2308"/>
                    <a:pt x="5157" y="2187"/>
                  </a:cubicBezTo>
                  <a:cubicBezTo>
                    <a:pt x="5339" y="2085"/>
                    <a:pt x="5522" y="1984"/>
                    <a:pt x="5705" y="1862"/>
                  </a:cubicBezTo>
                  <a:cubicBezTo>
                    <a:pt x="5786" y="1801"/>
                    <a:pt x="5887" y="1740"/>
                    <a:pt x="5968" y="1659"/>
                  </a:cubicBezTo>
                  <a:cubicBezTo>
                    <a:pt x="6029" y="1598"/>
                    <a:pt x="6090" y="1537"/>
                    <a:pt x="6151" y="1476"/>
                  </a:cubicBezTo>
                  <a:cubicBezTo>
                    <a:pt x="6435" y="1172"/>
                    <a:pt x="6476" y="685"/>
                    <a:pt x="6212" y="340"/>
                  </a:cubicBezTo>
                  <a:cubicBezTo>
                    <a:pt x="6034" y="115"/>
                    <a:pt x="5774" y="0"/>
                    <a:pt x="5511" y="0"/>
                  </a:cubicBezTo>
                  <a:close/>
                </a:path>
              </a:pathLst>
            </a:custGeom>
            <a:solidFill>
              <a:srgbClr val="FCF1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a:off x="2310875" y="3560000"/>
              <a:ext cx="175600" cy="78900"/>
            </a:xfrm>
            <a:custGeom>
              <a:avLst/>
              <a:gdLst/>
              <a:ahLst/>
              <a:cxnLst/>
              <a:rect l="l" t="t" r="r" b="b"/>
              <a:pathLst>
                <a:path w="7024" h="3156" extrusionOk="0">
                  <a:moveTo>
                    <a:pt x="5786" y="511"/>
                  </a:moveTo>
                  <a:cubicBezTo>
                    <a:pt x="5813" y="511"/>
                    <a:pt x="5840" y="513"/>
                    <a:pt x="5867" y="516"/>
                  </a:cubicBezTo>
                  <a:cubicBezTo>
                    <a:pt x="6029" y="537"/>
                    <a:pt x="6192" y="618"/>
                    <a:pt x="6293" y="740"/>
                  </a:cubicBezTo>
                  <a:cubicBezTo>
                    <a:pt x="6476" y="983"/>
                    <a:pt x="6455" y="1328"/>
                    <a:pt x="6252" y="1552"/>
                  </a:cubicBezTo>
                  <a:cubicBezTo>
                    <a:pt x="6232" y="1592"/>
                    <a:pt x="6192" y="1612"/>
                    <a:pt x="6171" y="1633"/>
                  </a:cubicBezTo>
                  <a:cubicBezTo>
                    <a:pt x="6151" y="1673"/>
                    <a:pt x="6131" y="1694"/>
                    <a:pt x="6090" y="1734"/>
                  </a:cubicBezTo>
                  <a:cubicBezTo>
                    <a:pt x="6009" y="1795"/>
                    <a:pt x="5928" y="1856"/>
                    <a:pt x="5846" y="1917"/>
                  </a:cubicBezTo>
                  <a:cubicBezTo>
                    <a:pt x="5684" y="2018"/>
                    <a:pt x="5501" y="2120"/>
                    <a:pt x="5319" y="2221"/>
                  </a:cubicBezTo>
                  <a:cubicBezTo>
                    <a:pt x="5075" y="2343"/>
                    <a:pt x="4832" y="2424"/>
                    <a:pt x="4568" y="2506"/>
                  </a:cubicBezTo>
                  <a:cubicBezTo>
                    <a:pt x="4385" y="2546"/>
                    <a:pt x="4182" y="2587"/>
                    <a:pt x="3999" y="2607"/>
                  </a:cubicBezTo>
                  <a:cubicBezTo>
                    <a:pt x="3837" y="2628"/>
                    <a:pt x="3676" y="2638"/>
                    <a:pt x="3515" y="2638"/>
                  </a:cubicBezTo>
                  <a:cubicBezTo>
                    <a:pt x="3056" y="2638"/>
                    <a:pt x="2604" y="2555"/>
                    <a:pt x="2152" y="2404"/>
                  </a:cubicBezTo>
                  <a:cubicBezTo>
                    <a:pt x="1909" y="2303"/>
                    <a:pt x="1645" y="2201"/>
                    <a:pt x="1422" y="2059"/>
                  </a:cubicBezTo>
                  <a:cubicBezTo>
                    <a:pt x="1158" y="1917"/>
                    <a:pt x="995" y="1775"/>
                    <a:pt x="955" y="1755"/>
                  </a:cubicBezTo>
                  <a:lnTo>
                    <a:pt x="914" y="1714"/>
                  </a:lnTo>
                  <a:cubicBezTo>
                    <a:pt x="630" y="1511"/>
                    <a:pt x="569" y="1125"/>
                    <a:pt x="772" y="841"/>
                  </a:cubicBezTo>
                  <a:cubicBezTo>
                    <a:pt x="874" y="719"/>
                    <a:pt x="1016" y="638"/>
                    <a:pt x="1178" y="598"/>
                  </a:cubicBezTo>
                  <a:lnTo>
                    <a:pt x="1280" y="598"/>
                  </a:lnTo>
                  <a:cubicBezTo>
                    <a:pt x="1401" y="598"/>
                    <a:pt x="1543" y="638"/>
                    <a:pt x="1645" y="719"/>
                  </a:cubicBezTo>
                  <a:cubicBezTo>
                    <a:pt x="1970" y="963"/>
                    <a:pt x="2294" y="1146"/>
                    <a:pt x="2639" y="1247"/>
                  </a:cubicBezTo>
                  <a:cubicBezTo>
                    <a:pt x="2721" y="1288"/>
                    <a:pt x="2802" y="1308"/>
                    <a:pt x="2903" y="1328"/>
                  </a:cubicBezTo>
                  <a:cubicBezTo>
                    <a:pt x="3094" y="1369"/>
                    <a:pt x="3285" y="1390"/>
                    <a:pt x="3475" y="1390"/>
                  </a:cubicBezTo>
                  <a:cubicBezTo>
                    <a:pt x="4135" y="1390"/>
                    <a:pt x="4790" y="1142"/>
                    <a:pt x="5420" y="638"/>
                  </a:cubicBezTo>
                  <a:cubicBezTo>
                    <a:pt x="5522" y="554"/>
                    <a:pt x="5651" y="511"/>
                    <a:pt x="5786" y="511"/>
                  </a:cubicBezTo>
                  <a:close/>
                  <a:moveTo>
                    <a:pt x="5801" y="0"/>
                  </a:moveTo>
                  <a:cubicBezTo>
                    <a:pt x="5555" y="0"/>
                    <a:pt x="5303" y="97"/>
                    <a:pt x="5095" y="253"/>
                  </a:cubicBezTo>
                  <a:cubicBezTo>
                    <a:pt x="4576" y="661"/>
                    <a:pt x="4033" y="875"/>
                    <a:pt x="3484" y="875"/>
                  </a:cubicBezTo>
                  <a:cubicBezTo>
                    <a:pt x="3325" y="875"/>
                    <a:pt x="3165" y="857"/>
                    <a:pt x="3005" y="821"/>
                  </a:cubicBezTo>
                  <a:cubicBezTo>
                    <a:pt x="2924" y="821"/>
                    <a:pt x="2863" y="801"/>
                    <a:pt x="2802" y="780"/>
                  </a:cubicBezTo>
                  <a:cubicBezTo>
                    <a:pt x="2518" y="679"/>
                    <a:pt x="2234" y="516"/>
                    <a:pt x="1949" y="313"/>
                  </a:cubicBezTo>
                  <a:cubicBezTo>
                    <a:pt x="1760" y="171"/>
                    <a:pt x="1533" y="90"/>
                    <a:pt x="1308" y="90"/>
                  </a:cubicBezTo>
                  <a:cubicBezTo>
                    <a:pt x="1244" y="90"/>
                    <a:pt x="1180" y="97"/>
                    <a:pt x="1117" y="110"/>
                  </a:cubicBezTo>
                  <a:cubicBezTo>
                    <a:pt x="813" y="151"/>
                    <a:pt x="549" y="313"/>
                    <a:pt x="366" y="557"/>
                  </a:cubicBezTo>
                  <a:cubicBezTo>
                    <a:pt x="1" y="1044"/>
                    <a:pt x="102" y="1755"/>
                    <a:pt x="610" y="2140"/>
                  </a:cubicBezTo>
                  <a:lnTo>
                    <a:pt x="630" y="2140"/>
                  </a:lnTo>
                  <a:cubicBezTo>
                    <a:pt x="691" y="2181"/>
                    <a:pt x="874" y="2323"/>
                    <a:pt x="1158" y="2506"/>
                  </a:cubicBezTo>
                  <a:cubicBezTo>
                    <a:pt x="1422" y="2648"/>
                    <a:pt x="1706" y="2790"/>
                    <a:pt x="1990" y="2871"/>
                  </a:cubicBezTo>
                  <a:cubicBezTo>
                    <a:pt x="2497" y="3054"/>
                    <a:pt x="3005" y="3155"/>
                    <a:pt x="3512" y="3155"/>
                  </a:cubicBezTo>
                  <a:cubicBezTo>
                    <a:pt x="3695" y="3155"/>
                    <a:pt x="3878" y="3135"/>
                    <a:pt x="4060" y="3114"/>
                  </a:cubicBezTo>
                  <a:cubicBezTo>
                    <a:pt x="4263" y="3094"/>
                    <a:pt x="4487" y="3054"/>
                    <a:pt x="4710" y="2993"/>
                  </a:cubicBezTo>
                  <a:cubicBezTo>
                    <a:pt x="4994" y="2911"/>
                    <a:pt x="5278" y="2810"/>
                    <a:pt x="5542" y="2668"/>
                  </a:cubicBezTo>
                  <a:cubicBezTo>
                    <a:pt x="5745" y="2566"/>
                    <a:pt x="5948" y="2465"/>
                    <a:pt x="6131" y="2343"/>
                  </a:cubicBezTo>
                  <a:cubicBezTo>
                    <a:pt x="6232" y="2262"/>
                    <a:pt x="6334" y="2201"/>
                    <a:pt x="6415" y="2120"/>
                  </a:cubicBezTo>
                  <a:cubicBezTo>
                    <a:pt x="6476" y="2079"/>
                    <a:pt x="6516" y="2018"/>
                    <a:pt x="6557" y="1978"/>
                  </a:cubicBezTo>
                  <a:cubicBezTo>
                    <a:pt x="6577" y="1957"/>
                    <a:pt x="6598" y="1937"/>
                    <a:pt x="6618" y="1897"/>
                  </a:cubicBezTo>
                  <a:cubicBezTo>
                    <a:pt x="7003" y="1511"/>
                    <a:pt x="7024" y="861"/>
                    <a:pt x="6679" y="435"/>
                  </a:cubicBezTo>
                  <a:cubicBezTo>
                    <a:pt x="6496" y="192"/>
                    <a:pt x="6232" y="50"/>
                    <a:pt x="5928" y="9"/>
                  </a:cubicBezTo>
                  <a:cubicBezTo>
                    <a:pt x="5886" y="3"/>
                    <a:pt x="5843" y="0"/>
                    <a:pt x="5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2336250" y="3572850"/>
              <a:ext cx="36575" cy="50825"/>
            </a:xfrm>
            <a:custGeom>
              <a:avLst/>
              <a:gdLst/>
              <a:ahLst/>
              <a:cxnLst/>
              <a:rect l="l" t="t" r="r" b="b"/>
              <a:pathLst>
                <a:path w="1463" h="2033" extrusionOk="0">
                  <a:moveTo>
                    <a:pt x="1166" y="1"/>
                  </a:moveTo>
                  <a:cubicBezTo>
                    <a:pt x="1085" y="1"/>
                    <a:pt x="1007" y="46"/>
                    <a:pt x="955" y="124"/>
                  </a:cubicBezTo>
                  <a:lnTo>
                    <a:pt x="62" y="1646"/>
                  </a:lnTo>
                  <a:cubicBezTo>
                    <a:pt x="1" y="1768"/>
                    <a:pt x="41" y="1931"/>
                    <a:pt x="163" y="1992"/>
                  </a:cubicBezTo>
                  <a:cubicBezTo>
                    <a:pt x="204" y="2012"/>
                    <a:pt x="244" y="2032"/>
                    <a:pt x="285" y="2032"/>
                  </a:cubicBezTo>
                  <a:cubicBezTo>
                    <a:pt x="366" y="2032"/>
                    <a:pt x="468" y="1992"/>
                    <a:pt x="508" y="1910"/>
                  </a:cubicBezTo>
                  <a:lnTo>
                    <a:pt x="1401" y="388"/>
                  </a:lnTo>
                  <a:cubicBezTo>
                    <a:pt x="1462" y="266"/>
                    <a:pt x="1421" y="104"/>
                    <a:pt x="1300" y="43"/>
                  </a:cubicBezTo>
                  <a:cubicBezTo>
                    <a:pt x="1257" y="14"/>
                    <a:pt x="1211" y="1"/>
                    <a:pt x="1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a:off x="2391575" y="3581525"/>
              <a:ext cx="15750" cy="56350"/>
            </a:xfrm>
            <a:custGeom>
              <a:avLst/>
              <a:gdLst/>
              <a:ahLst/>
              <a:cxnLst/>
              <a:rect l="l" t="t" r="r" b="b"/>
              <a:pathLst>
                <a:path w="630" h="2254" extrusionOk="0">
                  <a:moveTo>
                    <a:pt x="386" y="0"/>
                  </a:moveTo>
                  <a:cubicBezTo>
                    <a:pt x="244" y="0"/>
                    <a:pt x="122" y="102"/>
                    <a:pt x="122" y="244"/>
                  </a:cubicBezTo>
                  <a:lnTo>
                    <a:pt x="20" y="1990"/>
                  </a:lnTo>
                  <a:cubicBezTo>
                    <a:pt x="0" y="2132"/>
                    <a:pt x="102" y="2233"/>
                    <a:pt x="244" y="2253"/>
                  </a:cubicBezTo>
                  <a:lnTo>
                    <a:pt x="264" y="2253"/>
                  </a:lnTo>
                  <a:cubicBezTo>
                    <a:pt x="406" y="2253"/>
                    <a:pt x="508" y="2152"/>
                    <a:pt x="528" y="2010"/>
                  </a:cubicBezTo>
                  <a:lnTo>
                    <a:pt x="629" y="264"/>
                  </a:lnTo>
                  <a:cubicBezTo>
                    <a:pt x="629" y="122"/>
                    <a:pt x="528" y="0"/>
                    <a:pt x="3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a:off x="2424050" y="3572325"/>
              <a:ext cx="41125" cy="48800"/>
            </a:xfrm>
            <a:custGeom>
              <a:avLst/>
              <a:gdLst/>
              <a:ahLst/>
              <a:cxnLst/>
              <a:rect l="l" t="t" r="r" b="b"/>
              <a:pathLst>
                <a:path w="1645" h="1952" extrusionOk="0">
                  <a:moveTo>
                    <a:pt x="272" y="0"/>
                  </a:moveTo>
                  <a:cubicBezTo>
                    <a:pt x="225" y="0"/>
                    <a:pt x="179" y="14"/>
                    <a:pt x="142" y="44"/>
                  </a:cubicBezTo>
                  <a:cubicBezTo>
                    <a:pt x="20" y="125"/>
                    <a:pt x="0" y="287"/>
                    <a:pt x="81" y="409"/>
                  </a:cubicBezTo>
                  <a:lnTo>
                    <a:pt x="1137" y="1850"/>
                  </a:lnTo>
                  <a:cubicBezTo>
                    <a:pt x="1198" y="1931"/>
                    <a:pt x="1279" y="1952"/>
                    <a:pt x="1360" y="1952"/>
                  </a:cubicBezTo>
                  <a:cubicBezTo>
                    <a:pt x="1401" y="1952"/>
                    <a:pt x="1462" y="1931"/>
                    <a:pt x="1502" y="1911"/>
                  </a:cubicBezTo>
                  <a:cubicBezTo>
                    <a:pt x="1604" y="1830"/>
                    <a:pt x="1644" y="1667"/>
                    <a:pt x="1563" y="1546"/>
                  </a:cubicBezTo>
                  <a:lnTo>
                    <a:pt x="487" y="105"/>
                  </a:lnTo>
                  <a:cubicBezTo>
                    <a:pt x="436" y="40"/>
                    <a:pt x="352" y="0"/>
                    <a:pt x="2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a:off x="1976975" y="3088800"/>
              <a:ext cx="818550" cy="408000"/>
            </a:xfrm>
            <a:custGeom>
              <a:avLst/>
              <a:gdLst/>
              <a:ahLst/>
              <a:cxnLst/>
              <a:rect l="l" t="t" r="r" b="b"/>
              <a:pathLst>
                <a:path w="32742" h="16320" extrusionOk="0">
                  <a:moveTo>
                    <a:pt x="13438" y="0"/>
                  </a:moveTo>
                  <a:cubicBezTo>
                    <a:pt x="5968" y="264"/>
                    <a:pt x="1" y="5968"/>
                    <a:pt x="1" y="12991"/>
                  </a:cubicBezTo>
                  <a:lnTo>
                    <a:pt x="1" y="16320"/>
                  </a:lnTo>
                  <a:cubicBezTo>
                    <a:pt x="3817" y="15366"/>
                    <a:pt x="7105" y="13336"/>
                    <a:pt x="9500" y="10596"/>
                  </a:cubicBezTo>
                  <a:lnTo>
                    <a:pt x="9500" y="10596"/>
                  </a:lnTo>
                  <a:cubicBezTo>
                    <a:pt x="9439" y="11530"/>
                    <a:pt x="9500" y="12483"/>
                    <a:pt x="9703" y="13437"/>
                  </a:cubicBezTo>
                  <a:lnTo>
                    <a:pt x="10292" y="16178"/>
                  </a:lnTo>
                  <a:cubicBezTo>
                    <a:pt x="14270" y="14371"/>
                    <a:pt x="17132" y="11083"/>
                    <a:pt x="18330" y="7287"/>
                  </a:cubicBezTo>
                  <a:cubicBezTo>
                    <a:pt x="20705" y="10596"/>
                    <a:pt x="24744" y="12788"/>
                    <a:pt x="29351" y="12788"/>
                  </a:cubicBezTo>
                  <a:lnTo>
                    <a:pt x="32741" y="12788"/>
                  </a:lnTo>
                  <a:cubicBezTo>
                    <a:pt x="31442" y="8201"/>
                    <a:pt x="28093" y="4507"/>
                    <a:pt x="23749" y="2456"/>
                  </a:cubicBezTo>
                  <a:lnTo>
                    <a:pt x="13438" y="0"/>
                  </a:ln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1970400" y="3082700"/>
              <a:ext cx="832225" cy="420200"/>
            </a:xfrm>
            <a:custGeom>
              <a:avLst/>
              <a:gdLst/>
              <a:ahLst/>
              <a:cxnLst/>
              <a:rect l="l" t="t" r="r" b="b"/>
              <a:pathLst>
                <a:path w="33289" h="16808" extrusionOk="0">
                  <a:moveTo>
                    <a:pt x="13701" y="1"/>
                  </a:moveTo>
                  <a:cubicBezTo>
                    <a:pt x="6028" y="265"/>
                    <a:pt x="0" y="6070"/>
                    <a:pt x="0" y="13235"/>
                  </a:cubicBezTo>
                  <a:lnTo>
                    <a:pt x="0" y="16564"/>
                  </a:lnTo>
                  <a:cubicBezTo>
                    <a:pt x="0" y="16645"/>
                    <a:pt x="41" y="16706"/>
                    <a:pt x="102" y="16767"/>
                  </a:cubicBezTo>
                  <a:cubicBezTo>
                    <a:pt x="142" y="16807"/>
                    <a:pt x="203" y="16807"/>
                    <a:pt x="264" y="16807"/>
                  </a:cubicBezTo>
                  <a:lnTo>
                    <a:pt x="325" y="16807"/>
                  </a:lnTo>
                  <a:cubicBezTo>
                    <a:pt x="3897" y="15914"/>
                    <a:pt x="7043" y="14108"/>
                    <a:pt x="9479" y="11530"/>
                  </a:cubicBezTo>
                  <a:cubicBezTo>
                    <a:pt x="9479" y="12261"/>
                    <a:pt x="9560" y="13012"/>
                    <a:pt x="9723" y="13742"/>
                  </a:cubicBezTo>
                  <a:lnTo>
                    <a:pt x="10311" y="16483"/>
                  </a:lnTo>
                  <a:cubicBezTo>
                    <a:pt x="10332" y="16564"/>
                    <a:pt x="10372" y="16625"/>
                    <a:pt x="10433" y="16665"/>
                  </a:cubicBezTo>
                  <a:cubicBezTo>
                    <a:pt x="10474" y="16675"/>
                    <a:pt x="10514" y="16680"/>
                    <a:pt x="10552" y="16680"/>
                  </a:cubicBezTo>
                  <a:cubicBezTo>
                    <a:pt x="10590" y="16680"/>
                    <a:pt x="10626" y="16675"/>
                    <a:pt x="10656" y="16665"/>
                  </a:cubicBezTo>
                  <a:cubicBezTo>
                    <a:pt x="14452" y="14920"/>
                    <a:pt x="17355" y="11814"/>
                    <a:pt x="18674" y="8059"/>
                  </a:cubicBezTo>
                  <a:cubicBezTo>
                    <a:pt x="21211" y="11347"/>
                    <a:pt x="25271" y="13276"/>
                    <a:pt x="29614" y="13276"/>
                  </a:cubicBezTo>
                  <a:lnTo>
                    <a:pt x="33004" y="13276"/>
                  </a:lnTo>
                  <a:cubicBezTo>
                    <a:pt x="33085" y="13276"/>
                    <a:pt x="33166" y="13235"/>
                    <a:pt x="33207" y="13174"/>
                  </a:cubicBezTo>
                  <a:cubicBezTo>
                    <a:pt x="33268" y="13113"/>
                    <a:pt x="33288" y="13032"/>
                    <a:pt x="33248" y="12951"/>
                  </a:cubicBezTo>
                  <a:cubicBezTo>
                    <a:pt x="31949" y="8424"/>
                    <a:pt x="28620" y="4588"/>
                    <a:pt x="24114" y="2477"/>
                  </a:cubicBezTo>
                  <a:cubicBezTo>
                    <a:pt x="24077" y="2459"/>
                    <a:pt x="24037" y="2450"/>
                    <a:pt x="23997" y="2450"/>
                  </a:cubicBezTo>
                  <a:cubicBezTo>
                    <a:pt x="23904" y="2450"/>
                    <a:pt x="23811" y="2500"/>
                    <a:pt x="23769" y="2599"/>
                  </a:cubicBezTo>
                  <a:cubicBezTo>
                    <a:pt x="23708" y="2721"/>
                    <a:pt x="23769" y="2863"/>
                    <a:pt x="23890" y="2924"/>
                  </a:cubicBezTo>
                  <a:cubicBezTo>
                    <a:pt x="28173" y="4933"/>
                    <a:pt x="31340" y="8506"/>
                    <a:pt x="32679" y="12768"/>
                  </a:cubicBezTo>
                  <a:lnTo>
                    <a:pt x="29614" y="12768"/>
                  </a:lnTo>
                  <a:cubicBezTo>
                    <a:pt x="25250" y="12768"/>
                    <a:pt x="21211" y="10759"/>
                    <a:pt x="18796" y="7369"/>
                  </a:cubicBezTo>
                  <a:cubicBezTo>
                    <a:pt x="18735" y="7308"/>
                    <a:pt x="18633" y="7267"/>
                    <a:pt x="18552" y="7267"/>
                  </a:cubicBezTo>
                  <a:cubicBezTo>
                    <a:pt x="18451" y="7288"/>
                    <a:pt x="18369" y="7349"/>
                    <a:pt x="18349" y="7450"/>
                  </a:cubicBezTo>
                  <a:cubicBezTo>
                    <a:pt x="17172" y="11165"/>
                    <a:pt x="14411" y="14290"/>
                    <a:pt x="10738" y="16056"/>
                  </a:cubicBezTo>
                  <a:lnTo>
                    <a:pt x="10210" y="13621"/>
                  </a:lnTo>
                  <a:cubicBezTo>
                    <a:pt x="10027" y="12727"/>
                    <a:pt x="9946" y="11794"/>
                    <a:pt x="10007" y="10860"/>
                  </a:cubicBezTo>
                  <a:cubicBezTo>
                    <a:pt x="10027" y="10759"/>
                    <a:pt x="9966" y="10657"/>
                    <a:pt x="9865" y="10617"/>
                  </a:cubicBezTo>
                  <a:cubicBezTo>
                    <a:pt x="9831" y="10603"/>
                    <a:pt x="9795" y="10596"/>
                    <a:pt x="9759" y="10596"/>
                  </a:cubicBezTo>
                  <a:cubicBezTo>
                    <a:pt x="9689" y="10596"/>
                    <a:pt x="9621" y="10623"/>
                    <a:pt x="9581" y="10677"/>
                  </a:cubicBezTo>
                  <a:cubicBezTo>
                    <a:pt x="7206" y="13377"/>
                    <a:pt x="4080" y="15285"/>
                    <a:pt x="508" y="16239"/>
                  </a:cubicBezTo>
                  <a:lnTo>
                    <a:pt x="508" y="13235"/>
                  </a:lnTo>
                  <a:cubicBezTo>
                    <a:pt x="508" y="6354"/>
                    <a:pt x="6313" y="772"/>
                    <a:pt x="13721" y="508"/>
                  </a:cubicBezTo>
                  <a:cubicBezTo>
                    <a:pt x="13863" y="508"/>
                    <a:pt x="13965" y="387"/>
                    <a:pt x="13965" y="244"/>
                  </a:cubicBezTo>
                  <a:cubicBezTo>
                    <a:pt x="13945" y="102"/>
                    <a:pt x="13843" y="1"/>
                    <a:pt x="13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a:off x="1983075" y="3121925"/>
              <a:ext cx="225825" cy="295200"/>
            </a:xfrm>
            <a:custGeom>
              <a:avLst/>
              <a:gdLst/>
              <a:ahLst/>
              <a:cxnLst/>
              <a:rect l="l" t="t" r="r" b="b"/>
              <a:pathLst>
                <a:path w="9033" h="11808" extrusionOk="0">
                  <a:moveTo>
                    <a:pt x="8654" y="0"/>
                  </a:moveTo>
                  <a:cubicBezTo>
                    <a:pt x="8603" y="0"/>
                    <a:pt x="8553" y="12"/>
                    <a:pt x="8505" y="35"/>
                  </a:cubicBezTo>
                  <a:cubicBezTo>
                    <a:pt x="8444" y="76"/>
                    <a:pt x="1157" y="3709"/>
                    <a:pt x="21" y="11422"/>
                  </a:cubicBezTo>
                  <a:cubicBezTo>
                    <a:pt x="1" y="11605"/>
                    <a:pt x="122" y="11788"/>
                    <a:pt x="305" y="11808"/>
                  </a:cubicBezTo>
                  <a:lnTo>
                    <a:pt x="366" y="11808"/>
                  </a:lnTo>
                  <a:cubicBezTo>
                    <a:pt x="528" y="11808"/>
                    <a:pt x="670" y="11686"/>
                    <a:pt x="691" y="11524"/>
                  </a:cubicBezTo>
                  <a:cubicBezTo>
                    <a:pt x="1766" y="4176"/>
                    <a:pt x="8728" y="685"/>
                    <a:pt x="8810" y="644"/>
                  </a:cubicBezTo>
                  <a:cubicBezTo>
                    <a:pt x="8972" y="563"/>
                    <a:pt x="9033" y="360"/>
                    <a:pt x="8952" y="198"/>
                  </a:cubicBezTo>
                  <a:cubicBezTo>
                    <a:pt x="8894" y="68"/>
                    <a:pt x="8776" y="0"/>
                    <a:pt x="8654"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7"/>
            <p:cNvSpPr/>
            <p:nvPr/>
          </p:nvSpPr>
          <p:spPr>
            <a:xfrm>
              <a:off x="1871450" y="3666850"/>
              <a:ext cx="304975" cy="307925"/>
            </a:xfrm>
            <a:custGeom>
              <a:avLst/>
              <a:gdLst/>
              <a:ahLst/>
              <a:cxnLst/>
              <a:rect l="l" t="t" r="r" b="b"/>
              <a:pathLst>
                <a:path w="12199" h="12317" extrusionOk="0">
                  <a:moveTo>
                    <a:pt x="4873" y="1"/>
                  </a:moveTo>
                  <a:cubicBezTo>
                    <a:pt x="4755" y="1"/>
                    <a:pt x="4638" y="13"/>
                    <a:pt x="4526" y="38"/>
                  </a:cubicBezTo>
                  <a:cubicBezTo>
                    <a:pt x="3471" y="282"/>
                    <a:pt x="2821" y="1276"/>
                    <a:pt x="2294" y="2271"/>
                  </a:cubicBezTo>
                  <a:cubicBezTo>
                    <a:pt x="1461" y="3813"/>
                    <a:pt x="1522" y="3732"/>
                    <a:pt x="954" y="5437"/>
                  </a:cubicBezTo>
                  <a:cubicBezTo>
                    <a:pt x="0" y="8279"/>
                    <a:pt x="2415" y="11425"/>
                    <a:pt x="5440" y="12156"/>
                  </a:cubicBezTo>
                  <a:cubicBezTo>
                    <a:pt x="5885" y="12264"/>
                    <a:pt x="6325" y="12317"/>
                    <a:pt x="6754" y="12317"/>
                  </a:cubicBezTo>
                  <a:cubicBezTo>
                    <a:pt x="8891" y="12317"/>
                    <a:pt x="10758" y="11017"/>
                    <a:pt x="11570" y="8888"/>
                  </a:cubicBezTo>
                  <a:cubicBezTo>
                    <a:pt x="11570" y="8867"/>
                    <a:pt x="11570" y="8847"/>
                    <a:pt x="11570" y="8847"/>
                  </a:cubicBezTo>
                  <a:cubicBezTo>
                    <a:pt x="11894" y="7995"/>
                    <a:pt x="12199" y="7041"/>
                    <a:pt x="11915" y="6046"/>
                  </a:cubicBezTo>
                  <a:cubicBezTo>
                    <a:pt x="11694" y="5273"/>
                    <a:pt x="10920" y="4585"/>
                    <a:pt x="10301" y="4585"/>
                  </a:cubicBezTo>
                  <a:cubicBezTo>
                    <a:pt x="10124" y="4585"/>
                    <a:pt x="9959" y="4641"/>
                    <a:pt x="9824" y="4767"/>
                  </a:cubicBezTo>
                  <a:cubicBezTo>
                    <a:pt x="10169" y="4077"/>
                    <a:pt x="9946" y="2981"/>
                    <a:pt x="9296" y="2332"/>
                  </a:cubicBezTo>
                  <a:cubicBezTo>
                    <a:pt x="8922" y="1958"/>
                    <a:pt x="8434" y="1756"/>
                    <a:pt x="7979" y="1756"/>
                  </a:cubicBezTo>
                  <a:cubicBezTo>
                    <a:pt x="7669" y="1756"/>
                    <a:pt x="7375" y="1850"/>
                    <a:pt x="7145" y="2047"/>
                  </a:cubicBezTo>
                  <a:cubicBezTo>
                    <a:pt x="7090" y="902"/>
                    <a:pt x="5895" y="1"/>
                    <a:pt x="4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a:off x="1879050" y="3660575"/>
              <a:ext cx="303975" cy="320825"/>
            </a:xfrm>
            <a:custGeom>
              <a:avLst/>
              <a:gdLst/>
              <a:ahLst/>
              <a:cxnLst/>
              <a:rect l="l" t="t" r="r" b="b"/>
              <a:pathLst>
                <a:path w="12159" h="12833" extrusionOk="0">
                  <a:moveTo>
                    <a:pt x="4567" y="492"/>
                  </a:moveTo>
                  <a:cubicBezTo>
                    <a:pt x="4973" y="492"/>
                    <a:pt x="5420" y="675"/>
                    <a:pt x="5806" y="959"/>
                  </a:cubicBezTo>
                  <a:cubicBezTo>
                    <a:pt x="6293" y="1324"/>
                    <a:pt x="6577" y="1811"/>
                    <a:pt x="6597" y="2298"/>
                  </a:cubicBezTo>
                  <a:cubicBezTo>
                    <a:pt x="6597" y="2400"/>
                    <a:pt x="6658" y="2481"/>
                    <a:pt x="6739" y="2522"/>
                  </a:cubicBezTo>
                  <a:cubicBezTo>
                    <a:pt x="6775" y="2536"/>
                    <a:pt x="6811" y="2543"/>
                    <a:pt x="6845" y="2543"/>
                  </a:cubicBezTo>
                  <a:cubicBezTo>
                    <a:pt x="6908" y="2543"/>
                    <a:pt x="6964" y="2520"/>
                    <a:pt x="7003" y="2481"/>
                  </a:cubicBezTo>
                  <a:cubicBezTo>
                    <a:pt x="7186" y="2330"/>
                    <a:pt x="7423" y="2257"/>
                    <a:pt x="7674" y="2257"/>
                  </a:cubicBezTo>
                  <a:cubicBezTo>
                    <a:pt x="8063" y="2257"/>
                    <a:pt x="8489" y="2432"/>
                    <a:pt x="8810" y="2765"/>
                  </a:cubicBezTo>
                  <a:cubicBezTo>
                    <a:pt x="9378" y="3334"/>
                    <a:pt x="9601" y="4308"/>
                    <a:pt x="9297" y="4917"/>
                  </a:cubicBezTo>
                  <a:cubicBezTo>
                    <a:pt x="9236" y="5018"/>
                    <a:pt x="9277" y="5160"/>
                    <a:pt x="9378" y="5221"/>
                  </a:cubicBezTo>
                  <a:cubicBezTo>
                    <a:pt x="9419" y="5262"/>
                    <a:pt x="9474" y="5282"/>
                    <a:pt x="9533" y="5282"/>
                  </a:cubicBezTo>
                  <a:cubicBezTo>
                    <a:pt x="9591" y="5282"/>
                    <a:pt x="9652" y="5262"/>
                    <a:pt x="9703" y="5221"/>
                  </a:cubicBezTo>
                  <a:cubicBezTo>
                    <a:pt x="9787" y="5137"/>
                    <a:pt x="9890" y="5092"/>
                    <a:pt x="10020" y="5092"/>
                  </a:cubicBezTo>
                  <a:cubicBezTo>
                    <a:pt x="10078" y="5092"/>
                    <a:pt x="10141" y="5101"/>
                    <a:pt x="10210" y="5120"/>
                  </a:cubicBezTo>
                  <a:cubicBezTo>
                    <a:pt x="10697" y="5262"/>
                    <a:pt x="11205" y="5810"/>
                    <a:pt x="11367" y="6378"/>
                  </a:cubicBezTo>
                  <a:cubicBezTo>
                    <a:pt x="11631" y="7271"/>
                    <a:pt x="11367" y="8124"/>
                    <a:pt x="11042" y="8997"/>
                  </a:cubicBezTo>
                  <a:lnTo>
                    <a:pt x="11022" y="9037"/>
                  </a:lnTo>
                  <a:cubicBezTo>
                    <a:pt x="10244" y="11084"/>
                    <a:pt x="8450" y="12314"/>
                    <a:pt x="6429" y="12314"/>
                  </a:cubicBezTo>
                  <a:cubicBezTo>
                    <a:pt x="6025" y="12314"/>
                    <a:pt x="5612" y="12264"/>
                    <a:pt x="5197" y="12163"/>
                  </a:cubicBezTo>
                  <a:cubicBezTo>
                    <a:pt x="3573" y="11777"/>
                    <a:pt x="2091" y="10620"/>
                    <a:pt x="1300" y="9179"/>
                  </a:cubicBezTo>
                  <a:cubicBezTo>
                    <a:pt x="670" y="8063"/>
                    <a:pt x="528" y="6845"/>
                    <a:pt x="894" y="5769"/>
                  </a:cubicBezTo>
                  <a:lnTo>
                    <a:pt x="1076" y="5242"/>
                  </a:lnTo>
                  <a:cubicBezTo>
                    <a:pt x="1462" y="4064"/>
                    <a:pt x="1503" y="3983"/>
                    <a:pt x="2213" y="2644"/>
                  </a:cubicBezTo>
                  <a:cubicBezTo>
                    <a:pt x="2720" y="1669"/>
                    <a:pt x="3350" y="736"/>
                    <a:pt x="4283" y="533"/>
                  </a:cubicBezTo>
                  <a:cubicBezTo>
                    <a:pt x="4385" y="512"/>
                    <a:pt x="4466" y="492"/>
                    <a:pt x="4567" y="492"/>
                  </a:cubicBezTo>
                  <a:close/>
                  <a:moveTo>
                    <a:pt x="4576" y="1"/>
                  </a:moveTo>
                  <a:cubicBezTo>
                    <a:pt x="4439" y="1"/>
                    <a:pt x="4307" y="15"/>
                    <a:pt x="4182" y="45"/>
                  </a:cubicBezTo>
                  <a:cubicBezTo>
                    <a:pt x="3025" y="289"/>
                    <a:pt x="2335" y="1324"/>
                    <a:pt x="1766" y="2420"/>
                  </a:cubicBezTo>
                  <a:cubicBezTo>
                    <a:pt x="1036" y="3780"/>
                    <a:pt x="995" y="3902"/>
                    <a:pt x="589" y="5079"/>
                  </a:cubicBezTo>
                  <a:lnTo>
                    <a:pt x="406" y="5607"/>
                  </a:lnTo>
                  <a:cubicBezTo>
                    <a:pt x="1" y="6825"/>
                    <a:pt x="163" y="8164"/>
                    <a:pt x="853" y="9423"/>
                  </a:cubicBezTo>
                  <a:cubicBezTo>
                    <a:pt x="1706" y="10986"/>
                    <a:pt x="3329" y="12224"/>
                    <a:pt x="5075" y="12650"/>
                  </a:cubicBezTo>
                  <a:cubicBezTo>
                    <a:pt x="5521" y="12772"/>
                    <a:pt x="5988" y="12833"/>
                    <a:pt x="6435" y="12833"/>
                  </a:cubicBezTo>
                  <a:cubicBezTo>
                    <a:pt x="8668" y="12833"/>
                    <a:pt x="10657" y="11473"/>
                    <a:pt x="11489" y="9220"/>
                  </a:cubicBezTo>
                  <a:lnTo>
                    <a:pt x="11509" y="9179"/>
                  </a:lnTo>
                  <a:cubicBezTo>
                    <a:pt x="11854" y="8266"/>
                    <a:pt x="12159" y="7292"/>
                    <a:pt x="11854" y="6236"/>
                  </a:cubicBezTo>
                  <a:cubicBezTo>
                    <a:pt x="11651" y="5505"/>
                    <a:pt x="11002" y="4815"/>
                    <a:pt x="10332" y="4633"/>
                  </a:cubicBezTo>
                  <a:cubicBezTo>
                    <a:pt x="10228" y="4603"/>
                    <a:pt x="10124" y="4584"/>
                    <a:pt x="10020" y="4584"/>
                  </a:cubicBezTo>
                  <a:cubicBezTo>
                    <a:pt x="9982" y="4584"/>
                    <a:pt x="9944" y="4587"/>
                    <a:pt x="9906" y="4592"/>
                  </a:cubicBezTo>
                  <a:cubicBezTo>
                    <a:pt x="10028" y="3861"/>
                    <a:pt x="9743" y="2989"/>
                    <a:pt x="9175" y="2420"/>
                  </a:cubicBezTo>
                  <a:cubicBezTo>
                    <a:pt x="8747" y="1978"/>
                    <a:pt x="8189" y="1746"/>
                    <a:pt x="7669" y="1746"/>
                  </a:cubicBezTo>
                  <a:cubicBezTo>
                    <a:pt x="7450" y="1746"/>
                    <a:pt x="7237" y="1788"/>
                    <a:pt x="7044" y="1872"/>
                  </a:cubicBezTo>
                  <a:cubicBezTo>
                    <a:pt x="6902" y="1385"/>
                    <a:pt x="6577" y="918"/>
                    <a:pt x="6110" y="553"/>
                  </a:cubicBezTo>
                  <a:cubicBezTo>
                    <a:pt x="5647" y="201"/>
                    <a:pt x="5082" y="1"/>
                    <a:pt x="4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a:off x="1944000" y="3784975"/>
              <a:ext cx="142100" cy="111225"/>
            </a:xfrm>
            <a:custGeom>
              <a:avLst/>
              <a:gdLst/>
              <a:ahLst/>
              <a:cxnLst/>
              <a:rect l="l" t="t" r="r" b="b"/>
              <a:pathLst>
                <a:path w="5684" h="4449" extrusionOk="0">
                  <a:moveTo>
                    <a:pt x="1977" y="0"/>
                  </a:moveTo>
                  <a:cubicBezTo>
                    <a:pt x="1383" y="0"/>
                    <a:pt x="802" y="308"/>
                    <a:pt x="488" y="854"/>
                  </a:cubicBezTo>
                  <a:cubicBezTo>
                    <a:pt x="1" y="1686"/>
                    <a:pt x="285" y="2722"/>
                    <a:pt x="1097" y="3209"/>
                  </a:cubicBezTo>
                  <a:lnTo>
                    <a:pt x="2863" y="4224"/>
                  </a:lnTo>
                  <a:cubicBezTo>
                    <a:pt x="3128" y="4376"/>
                    <a:pt x="3419" y="4449"/>
                    <a:pt x="3707" y="4449"/>
                  </a:cubicBezTo>
                  <a:cubicBezTo>
                    <a:pt x="4301" y="4449"/>
                    <a:pt x="4882" y="4141"/>
                    <a:pt x="5197" y="3594"/>
                  </a:cubicBezTo>
                  <a:cubicBezTo>
                    <a:pt x="5684" y="2762"/>
                    <a:pt x="5400" y="1727"/>
                    <a:pt x="4568" y="1240"/>
                  </a:cubicBezTo>
                  <a:lnTo>
                    <a:pt x="2822" y="225"/>
                  </a:lnTo>
                  <a:cubicBezTo>
                    <a:pt x="2557" y="73"/>
                    <a:pt x="2266" y="0"/>
                    <a:pt x="1977"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p:nvPr/>
          </p:nvSpPr>
          <p:spPr>
            <a:xfrm>
              <a:off x="1941975" y="3778675"/>
              <a:ext cx="146175" cy="124075"/>
            </a:xfrm>
            <a:custGeom>
              <a:avLst/>
              <a:gdLst/>
              <a:ahLst/>
              <a:cxnLst/>
              <a:rect l="l" t="t" r="r" b="b"/>
              <a:pathLst>
                <a:path w="5847" h="4963" extrusionOk="0">
                  <a:moveTo>
                    <a:pt x="2050" y="497"/>
                  </a:moveTo>
                  <a:cubicBezTo>
                    <a:pt x="2294" y="497"/>
                    <a:pt x="2558" y="579"/>
                    <a:pt x="2781" y="700"/>
                  </a:cubicBezTo>
                  <a:lnTo>
                    <a:pt x="4527" y="1715"/>
                  </a:lnTo>
                  <a:cubicBezTo>
                    <a:pt x="5237" y="2121"/>
                    <a:pt x="5460" y="3014"/>
                    <a:pt x="5055" y="3725"/>
                  </a:cubicBezTo>
                  <a:cubicBezTo>
                    <a:pt x="4872" y="4049"/>
                    <a:pt x="4547" y="4293"/>
                    <a:pt x="4182" y="4394"/>
                  </a:cubicBezTo>
                  <a:cubicBezTo>
                    <a:pt x="4056" y="4428"/>
                    <a:pt x="3930" y="4443"/>
                    <a:pt x="3806" y="4443"/>
                  </a:cubicBezTo>
                  <a:cubicBezTo>
                    <a:pt x="3549" y="4443"/>
                    <a:pt x="3298" y="4376"/>
                    <a:pt x="3065" y="4252"/>
                  </a:cubicBezTo>
                  <a:lnTo>
                    <a:pt x="1320" y="3237"/>
                  </a:lnTo>
                  <a:cubicBezTo>
                    <a:pt x="975" y="3035"/>
                    <a:pt x="731" y="2730"/>
                    <a:pt x="630" y="2344"/>
                  </a:cubicBezTo>
                  <a:cubicBezTo>
                    <a:pt x="528" y="1979"/>
                    <a:pt x="589" y="1573"/>
                    <a:pt x="772" y="1228"/>
                  </a:cubicBezTo>
                  <a:cubicBezTo>
                    <a:pt x="1056" y="761"/>
                    <a:pt x="1543" y="497"/>
                    <a:pt x="2050" y="497"/>
                  </a:cubicBezTo>
                  <a:close/>
                  <a:moveTo>
                    <a:pt x="2070" y="1"/>
                  </a:moveTo>
                  <a:cubicBezTo>
                    <a:pt x="1382" y="1"/>
                    <a:pt x="716" y="354"/>
                    <a:pt x="345" y="984"/>
                  </a:cubicBezTo>
                  <a:cubicBezTo>
                    <a:pt x="82" y="1431"/>
                    <a:pt x="0" y="1979"/>
                    <a:pt x="142" y="2486"/>
                  </a:cubicBezTo>
                  <a:cubicBezTo>
                    <a:pt x="285" y="2994"/>
                    <a:pt x="609" y="3420"/>
                    <a:pt x="1056" y="3684"/>
                  </a:cubicBezTo>
                  <a:lnTo>
                    <a:pt x="2801" y="4679"/>
                  </a:lnTo>
                  <a:cubicBezTo>
                    <a:pt x="3126" y="4861"/>
                    <a:pt x="3451" y="4963"/>
                    <a:pt x="3796" y="4963"/>
                  </a:cubicBezTo>
                  <a:cubicBezTo>
                    <a:pt x="4466" y="4963"/>
                    <a:pt x="5136" y="4597"/>
                    <a:pt x="5501" y="3968"/>
                  </a:cubicBezTo>
                  <a:cubicBezTo>
                    <a:pt x="5765" y="3522"/>
                    <a:pt x="5846" y="2974"/>
                    <a:pt x="5704" y="2466"/>
                  </a:cubicBezTo>
                  <a:cubicBezTo>
                    <a:pt x="5562" y="1959"/>
                    <a:pt x="5237" y="1533"/>
                    <a:pt x="4791" y="1269"/>
                  </a:cubicBezTo>
                  <a:lnTo>
                    <a:pt x="3045" y="254"/>
                  </a:lnTo>
                  <a:cubicBezTo>
                    <a:pt x="2735" y="82"/>
                    <a:pt x="2400" y="1"/>
                    <a:pt x="2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a:off x="2630400" y="3738450"/>
              <a:ext cx="247325" cy="265575"/>
            </a:xfrm>
            <a:custGeom>
              <a:avLst/>
              <a:gdLst/>
              <a:ahLst/>
              <a:cxnLst/>
              <a:rect l="l" t="t" r="r" b="b"/>
              <a:pathLst>
                <a:path w="9893" h="10623" extrusionOk="0">
                  <a:moveTo>
                    <a:pt x="3618" y="0"/>
                  </a:moveTo>
                  <a:cubicBezTo>
                    <a:pt x="3442" y="0"/>
                    <a:pt x="3266" y="24"/>
                    <a:pt x="3093" y="77"/>
                  </a:cubicBezTo>
                  <a:cubicBezTo>
                    <a:pt x="2199" y="340"/>
                    <a:pt x="1509" y="1700"/>
                    <a:pt x="2017" y="2654"/>
                  </a:cubicBezTo>
                  <a:cubicBezTo>
                    <a:pt x="1954" y="2642"/>
                    <a:pt x="1891" y="2636"/>
                    <a:pt x="1828" y="2636"/>
                  </a:cubicBezTo>
                  <a:cubicBezTo>
                    <a:pt x="1262" y="2636"/>
                    <a:pt x="720" y="3115"/>
                    <a:pt x="555" y="3791"/>
                  </a:cubicBezTo>
                  <a:cubicBezTo>
                    <a:pt x="352" y="4522"/>
                    <a:pt x="637" y="5435"/>
                    <a:pt x="1185" y="5800"/>
                  </a:cubicBezTo>
                  <a:cubicBezTo>
                    <a:pt x="1140" y="5790"/>
                    <a:pt x="1095" y="5785"/>
                    <a:pt x="1052" y="5785"/>
                  </a:cubicBezTo>
                  <a:cubicBezTo>
                    <a:pt x="431" y="5785"/>
                    <a:pt x="0" y="6830"/>
                    <a:pt x="190" y="7627"/>
                  </a:cubicBezTo>
                  <a:cubicBezTo>
                    <a:pt x="393" y="8480"/>
                    <a:pt x="1042" y="9048"/>
                    <a:pt x="1631" y="9535"/>
                  </a:cubicBezTo>
                  <a:lnTo>
                    <a:pt x="1651" y="9556"/>
                  </a:lnTo>
                  <a:cubicBezTo>
                    <a:pt x="2519" y="10267"/>
                    <a:pt x="3522" y="10623"/>
                    <a:pt x="4518" y="10623"/>
                  </a:cubicBezTo>
                  <a:cubicBezTo>
                    <a:pt x="5595" y="10623"/>
                    <a:pt x="6662" y="10206"/>
                    <a:pt x="7538" y="9373"/>
                  </a:cubicBezTo>
                  <a:cubicBezTo>
                    <a:pt x="9446" y="7566"/>
                    <a:pt x="9892" y="4217"/>
                    <a:pt x="8005" y="2533"/>
                  </a:cubicBezTo>
                  <a:cubicBezTo>
                    <a:pt x="6848" y="1538"/>
                    <a:pt x="6929" y="1558"/>
                    <a:pt x="5691" y="787"/>
                  </a:cubicBezTo>
                  <a:cubicBezTo>
                    <a:pt x="5041" y="381"/>
                    <a:pt x="4325" y="0"/>
                    <a:pt x="3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2625000" y="3731925"/>
              <a:ext cx="243075" cy="278400"/>
            </a:xfrm>
            <a:custGeom>
              <a:avLst/>
              <a:gdLst/>
              <a:ahLst/>
              <a:cxnLst/>
              <a:rect l="l" t="t" r="r" b="b"/>
              <a:pathLst>
                <a:path w="9723" h="11136" extrusionOk="0">
                  <a:moveTo>
                    <a:pt x="3839" y="511"/>
                  </a:moveTo>
                  <a:cubicBezTo>
                    <a:pt x="4472" y="511"/>
                    <a:pt x="5131" y="861"/>
                    <a:pt x="5765" y="1251"/>
                  </a:cubicBezTo>
                  <a:cubicBezTo>
                    <a:pt x="6840" y="1921"/>
                    <a:pt x="6922" y="1982"/>
                    <a:pt x="7693" y="2672"/>
                  </a:cubicBezTo>
                  <a:lnTo>
                    <a:pt x="8038" y="2997"/>
                  </a:lnTo>
                  <a:cubicBezTo>
                    <a:pt x="8748" y="3626"/>
                    <a:pt x="9154" y="4559"/>
                    <a:pt x="9175" y="5635"/>
                  </a:cubicBezTo>
                  <a:cubicBezTo>
                    <a:pt x="9215" y="7036"/>
                    <a:pt x="8586" y="8497"/>
                    <a:pt x="7591" y="9451"/>
                  </a:cubicBezTo>
                  <a:cubicBezTo>
                    <a:pt x="6769" y="10231"/>
                    <a:pt x="5761" y="10622"/>
                    <a:pt x="4743" y="10622"/>
                  </a:cubicBezTo>
                  <a:cubicBezTo>
                    <a:pt x="3801" y="10622"/>
                    <a:pt x="2849" y="10287"/>
                    <a:pt x="2030" y="9614"/>
                  </a:cubicBezTo>
                  <a:cubicBezTo>
                    <a:pt x="2030" y="9614"/>
                    <a:pt x="2009" y="9593"/>
                    <a:pt x="2009" y="9593"/>
                  </a:cubicBezTo>
                  <a:cubicBezTo>
                    <a:pt x="1401" y="9106"/>
                    <a:pt x="832" y="8578"/>
                    <a:pt x="650" y="7827"/>
                  </a:cubicBezTo>
                  <a:cubicBezTo>
                    <a:pt x="548" y="7361"/>
                    <a:pt x="690" y="6731"/>
                    <a:pt x="974" y="6447"/>
                  </a:cubicBezTo>
                  <a:cubicBezTo>
                    <a:pt x="1076" y="6346"/>
                    <a:pt x="1177" y="6305"/>
                    <a:pt x="1279" y="6305"/>
                  </a:cubicBezTo>
                  <a:lnTo>
                    <a:pt x="1360" y="6305"/>
                  </a:lnTo>
                  <a:cubicBezTo>
                    <a:pt x="1382" y="6312"/>
                    <a:pt x="1404" y="6316"/>
                    <a:pt x="1425" y="6316"/>
                  </a:cubicBezTo>
                  <a:cubicBezTo>
                    <a:pt x="1523" y="6316"/>
                    <a:pt x="1611" y="6246"/>
                    <a:pt x="1644" y="6163"/>
                  </a:cubicBezTo>
                  <a:cubicBezTo>
                    <a:pt x="1685" y="6041"/>
                    <a:pt x="1644" y="5919"/>
                    <a:pt x="1543" y="5859"/>
                  </a:cubicBezTo>
                  <a:cubicBezTo>
                    <a:pt x="1096" y="5534"/>
                    <a:pt x="853" y="4742"/>
                    <a:pt x="1015" y="4113"/>
                  </a:cubicBezTo>
                  <a:cubicBezTo>
                    <a:pt x="1161" y="3565"/>
                    <a:pt x="1587" y="3164"/>
                    <a:pt x="2026" y="3164"/>
                  </a:cubicBezTo>
                  <a:cubicBezTo>
                    <a:pt x="2075" y="3164"/>
                    <a:pt x="2123" y="3169"/>
                    <a:pt x="2172" y="3179"/>
                  </a:cubicBezTo>
                  <a:cubicBezTo>
                    <a:pt x="2273" y="3179"/>
                    <a:pt x="2375" y="3159"/>
                    <a:pt x="2436" y="3078"/>
                  </a:cubicBezTo>
                  <a:cubicBezTo>
                    <a:pt x="2476" y="2997"/>
                    <a:pt x="2497" y="2895"/>
                    <a:pt x="2456" y="2814"/>
                  </a:cubicBezTo>
                  <a:cubicBezTo>
                    <a:pt x="2273" y="2449"/>
                    <a:pt x="2273" y="1982"/>
                    <a:pt x="2456" y="1515"/>
                  </a:cubicBezTo>
                  <a:cubicBezTo>
                    <a:pt x="2659" y="1048"/>
                    <a:pt x="3004" y="683"/>
                    <a:pt x="3369" y="581"/>
                  </a:cubicBezTo>
                  <a:cubicBezTo>
                    <a:pt x="3524" y="532"/>
                    <a:pt x="3680" y="511"/>
                    <a:pt x="3839" y="511"/>
                  </a:cubicBezTo>
                  <a:close/>
                  <a:moveTo>
                    <a:pt x="3837" y="0"/>
                  </a:moveTo>
                  <a:cubicBezTo>
                    <a:pt x="3634" y="0"/>
                    <a:pt x="3431" y="29"/>
                    <a:pt x="3227" y="94"/>
                  </a:cubicBezTo>
                  <a:cubicBezTo>
                    <a:pt x="2720" y="256"/>
                    <a:pt x="2253" y="723"/>
                    <a:pt x="1989" y="1312"/>
                  </a:cubicBezTo>
                  <a:cubicBezTo>
                    <a:pt x="1807" y="1779"/>
                    <a:pt x="1766" y="2246"/>
                    <a:pt x="1867" y="2672"/>
                  </a:cubicBezTo>
                  <a:cubicBezTo>
                    <a:pt x="1258" y="2753"/>
                    <a:pt x="710" y="3260"/>
                    <a:pt x="528" y="3991"/>
                  </a:cubicBezTo>
                  <a:cubicBezTo>
                    <a:pt x="345" y="4641"/>
                    <a:pt x="507" y="5392"/>
                    <a:pt x="873" y="5899"/>
                  </a:cubicBezTo>
                  <a:cubicBezTo>
                    <a:pt x="792" y="5940"/>
                    <a:pt x="690" y="6001"/>
                    <a:pt x="609" y="6082"/>
                  </a:cubicBezTo>
                  <a:cubicBezTo>
                    <a:pt x="203" y="6508"/>
                    <a:pt x="0" y="7300"/>
                    <a:pt x="162" y="7949"/>
                  </a:cubicBezTo>
                  <a:cubicBezTo>
                    <a:pt x="386" y="8863"/>
                    <a:pt x="1035" y="9451"/>
                    <a:pt x="1685" y="9979"/>
                  </a:cubicBezTo>
                  <a:lnTo>
                    <a:pt x="1847" y="9796"/>
                  </a:lnTo>
                  <a:lnTo>
                    <a:pt x="1847" y="9796"/>
                  </a:lnTo>
                  <a:lnTo>
                    <a:pt x="1705" y="9999"/>
                  </a:lnTo>
                  <a:cubicBezTo>
                    <a:pt x="2618" y="10771"/>
                    <a:pt x="3674" y="11136"/>
                    <a:pt x="4729" y="11136"/>
                  </a:cubicBezTo>
                  <a:cubicBezTo>
                    <a:pt x="5886" y="11136"/>
                    <a:pt x="7023" y="10689"/>
                    <a:pt x="7936" y="9817"/>
                  </a:cubicBezTo>
                  <a:cubicBezTo>
                    <a:pt x="9053" y="8761"/>
                    <a:pt x="9723" y="7158"/>
                    <a:pt x="9682" y="5635"/>
                  </a:cubicBezTo>
                  <a:cubicBezTo>
                    <a:pt x="9662" y="4417"/>
                    <a:pt x="9195" y="3342"/>
                    <a:pt x="8383" y="2611"/>
                  </a:cubicBezTo>
                  <a:lnTo>
                    <a:pt x="8018" y="2286"/>
                  </a:lnTo>
                  <a:cubicBezTo>
                    <a:pt x="7226" y="1596"/>
                    <a:pt x="7145" y="1515"/>
                    <a:pt x="6028" y="825"/>
                  </a:cubicBezTo>
                  <a:cubicBezTo>
                    <a:pt x="5326" y="394"/>
                    <a:pt x="4586" y="0"/>
                    <a:pt x="3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2706175" y="3825250"/>
              <a:ext cx="104550" cy="109950"/>
            </a:xfrm>
            <a:custGeom>
              <a:avLst/>
              <a:gdLst/>
              <a:ahLst/>
              <a:cxnLst/>
              <a:rect l="l" t="t" r="r" b="b"/>
              <a:pathLst>
                <a:path w="4182" h="4398" extrusionOk="0">
                  <a:moveTo>
                    <a:pt x="2516" y="0"/>
                  </a:moveTo>
                  <a:cubicBezTo>
                    <a:pt x="2013" y="0"/>
                    <a:pt x="1531" y="262"/>
                    <a:pt x="1259" y="725"/>
                  </a:cubicBezTo>
                  <a:lnTo>
                    <a:pt x="386" y="2207"/>
                  </a:lnTo>
                  <a:cubicBezTo>
                    <a:pt x="1" y="2917"/>
                    <a:pt x="224" y="3810"/>
                    <a:pt x="934" y="4196"/>
                  </a:cubicBezTo>
                  <a:cubicBezTo>
                    <a:pt x="1166" y="4332"/>
                    <a:pt x="1420" y="4397"/>
                    <a:pt x="1671" y="4397"/>
                  </a:cubicBezTo>
                  <a:cubicBezTo>
                    <a:pt x="2169" y="4397"/>
                    <a:pt x="2654" y="4140"/>
                    <a:pt x="2923" y="3668"/>
                  </a:cubicBezTo>
                  <a:lnTo>
                    <a:pt x="3776" y="2186"/>
                  </a:lnTo>
                  <a:cubicBezTo>
                    <a:pt x="4182" y="1496"/>
                    <a:pt x="3938" y="603"/>
                    <a:pt x="3248" y="197"/>
                  </a:cubicBezTo>
                  <a:cubicBezTo>
                    <a:pt x="3014" y="63"/>
                    <a:pt x="2763" y="0"/>
                    <a:pt x="2516"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2698575" y="3818975"/>
              <a:ext cx="119275" cy="122850"/>
            </a:xfrm>
            <a:custGeom>
              <a:avLst/>
              <a:gdLst/>
              <a:ahLst/>
              <a:cxnLst/>
              <a:rect l="l" t="t" r="r" b="b"/>
              <a:pathLst>
                <a:path w="4771" h="4914" extrusionOk="0">
                  <a:moveTo>
                    <a:pt x="2826" y="509"/>
                  </a:moveTo>
                  <a:cubicBezTo>
                    <a:pt x="3034" y="509"/>
                    <a:pt x="3241" y="563"/>
                    <a:pt x="3430" y="672"/>
                  </a:cubicBezTo>
                  <a:cubicBezTo>
                    <a:pt x="3694" y="834"/>
                    <a:pt x="3897" y="1098"/>
                    <a:pt x="3979" y="1402"/>
                  </a:cubicBezTo>
                  <a:cubicBezTo>
                    <a:pt x="4060" y="1707"/>
                    <a:pt x="4019" y="2031"/>
                    <a:pt x="3857" y="2316"/>
                  </a:cubicBezTo>
                  <a:lnTo>
                    <a:pt x="3004" y="3797"/>
                  </a:lnTo>
                  <a:cubicBezTo>
                    <a:pt x="2771" y="4182"/>
                    <a:pt x="2361" y="4399"/>
                    <a:pt x="1945" y="4399"/>
                  </a:cubicBezTo>
                  <a:cubicBezTo>
                    <a:pt x="1745" y="4399"/>
                    <a:pt x="1544" y="4349"/>
                    <a:pt x="1360" y="4244"/>
                  </a:cubicBezTo>
                  <a:cubicBezTo>
                    <a:pt x="1076" y="4082"/>
                    <a:pt x="873" y="3818"/>
                    <a:pt x="792" y="3513"/>
                  </a:cubicBezTo>
                  <a:cubicBezTo>
                    <a:pt x="711" y="3188"/>
                    <a:pt x="751" y="2864"/>
                    <a:pt x="914" y="2600"/>
                  </a:cubicBezTo>
                  <a:lnTo>
                    <a:pt x="1766" y="1118"/>
                  </a:lnTo>
                  <a:cubicBezTo>
                    <a:pt x="1928" y="834"/>
                    <a:pt x="2192" y="631"/>
                    <a:pt x="2517" y="550"/>
                  </a:cubicBezTo>
                  <a:cubicBezTo>
                    <a:pt x="2619" y="523"/>
                    <a:pt x="2722" y="509"/>
                    <a:pt x="2826" y="509"/>
                  </a:cubicBezTo>
                  <a:close/>
                  <a:moveTo>
                    <a:pt x="2833" y="1"/>
                  </a:moveTo>
                  <a:cubicBezTo>
                    <a:pt x="2681" y="1"/>
                    <a:pt x="2527" y="21"/>
                    <a:pt x="2375" y="63"/>
                  </a:cubicBezTo>
                  <a:cubicBezTo>
                    <a:pt x="1928" y="184"/>
                    <a:pt x="1563" y="469"/>
                    <a:pt x="1340" y="854"/>
                  </a:cubicBezTo>
                  <a:lnTo>
                    <a:pt x="487" y="2336"/>
                  </a:lnTo>
                  <a:cubicBezTo>
                    <a:pt x="0" y="3148"/>
                    <a:pt x="284" y="4203"/>
                    <a:pt x="1096" y="4670"/>
                  </a:cubicBezTo>
                  <a:cubicBezTo>
                    <a:pt x="1380" y="4833"/>
                    <a:pt x="1665" y="4914"/>
                    <a:pt x="1949" y="4914"/>
                  </a:cubicBezTo>
                  <a:cubicBezTo>
                    <a:pt x="2558" y="4914"/>
                    <a:pt x="3126" y="4589"/>
                    <a:pt x="3451" y="4041"/>
                  </a:cubicBezTo>
                  <a:lnTo>
                    <a:pt x="4303" y="2559"/>
                  </a:lnTo>
                  <a:cubicBezTo>
                    <a:pt x="4770" y="1747"/>
                    <a:pt x="4486" y="712"/>
                    <a:pt x="3674" y="225"/>
                  </a:cubicBezTo>
                  <a:cubicBezTo>
                    <a:pt x="3419" y="78"/>
                    <a:pt x="3129" y="1"/>
                    <a:pt x="2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7"/>
          <p:cNvSpPr/>
          <p:nvPr/>
        </p:nvSpPr>
        <p:spPr>
          <a:xfrm rot="484853">
            <a:off x="-1886349" y="3175067"/>
            <a:ext cx="4827201" cy="1563114"/>
          </a:xfrm>
          <a:prstGeom prst="lightningBolt">
            <a:avLst/>
          </a:prstGeom>
          <a:solidFill>
            <a:schemeClr val="accent3"/>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14"/>
        <p:cNvGrpSpPr/>
        <p:nvPr/>
      </p:nvGrpSpPr>
      <p:grpSpPr>
        <a:xfrm>
          <a:off x="0" y="0"/>
          <a:ext cx="0" cy="0"/>
          <a:chOff x="0" y="0"/>
          <a:chExt cx="0" cy="0"/>
        </a:xfrm>
      </p:grpSpPr>
      <p:pic>
        <p:nvPicPr>
          <p:cNvPr id="315" name="Google Shape;315;p38"/>
          <p:cNvPicPr preferRelativeResize="0"/>
          <p:nvPr/>
        </p:nvPicPr>
        <p:blipFill>
          <a:blip r:embed="rId2">
            <a:alphaModFix amt="33000"/>
          </a:blip>
          <a:stretch>
            <a:fillRect/>
          </a:stretch>
        </p:blipFill>
        <p:spPr>
          <a:xfrm>
            <a:off x="0" y="0"/>
            <a:ext cx="9144003" cy="5143501"/>
          </a:xfrm>
          <a:prstGeom prst="rect">
            <a:avLst/>
          </a:prstGeom>
          <a:noFill/>
          <a:ln>
            <a:noFill/>
          </a:ln>
        </p:spPr>
      </p:pic>
      <p:sp>
        <p:nvSpPr>
          <p:cNvPr id="316" name="Google Shape;316;p38"/>
          <p:cNvSpPr/>
          <p:nvPr/>
        </p:nvSpPr>
        <p:spPr>
          <a:xfrm>
            <a:off x="71250" y="73800"/>
            <a:ext cx="9001500" cy="49959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rot="1147128">
            <a:off x="6660293" y="128182"/>
            <a:ext cx="3093319" cy="1303305"/>
          </a:xfrm>
          <a:prstGeom prst="lightningBolt">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8"/>
          <p:cNvGrpSpPr/>
          <p:nvPr/>
        </p:nvGrpSpPr>
        <p:grpSpPr>
          <a:xfrm>
            <a:off x="376226" y="2148918"/>
            <a:ext cx="2174359" cy="2387911"/>
            <a:chOff x="5231725" y="630000"/>
            <a:chExt cx="1162075" cy="1276275"/>
          </a:xfrm>
        </p:grpSpPr>
        <p:sp>
          <p:nvSpPr>
            <p:cNvPr id="319" name="Google Shape;319;p38"/>
            <p:cNvSpPr/>
            <p:nvPr/>
          </p:nvSpPr>
          <p:spPr>
            <a:xfrm flipH="1">
              <a:off x="5886325" y="636600"/>
              <a:ext cx="445050" cy="339775"/>
            </a:xfrm>
            <a:custGeom>
              <a:avLst/>
              <a:gdLst/>
              <a:ahLst/>
              <a:cxnLst/>
              <a:rect l="l" t="t" r="r" b="b"/>
              <a:pathLst>
                <a:path w="17802" h="13591" extrusionOk="0">
                  <a:moveTo>
                    <a:pt x="14716" y="0"/>
                  </a:moveTo>
                  <a:cubicBezTo>
                    <a:pt x="14472" y="244"/>
                    <a:pt x="14229" y="467"/>
                    <a:pt x="13965" y="690"/>
                  </a:cubicBezTo>
                  <a:cubicBezTo>
                    <a:pt x="12727" y="2253"/>
                    <a:pt x="11976" y="4080"/>
                    <a:pt x="11692" y="5968"/>
                  </a:cubicBezTo>
                  <a:cubicBezTo>
                    <a:pt x="10839" y="3633"/>
                    <a:pt x="8951" y="1705"/>
                    <a:pt x="6414" y="893"/>
                  </a:cubicBezTo>
                  <a:cubicBezTo>
                    <a:pt x="6313" y="1238"/>
                    <a:pt x="6191" y="1563"/>
                    <a:pt x="6069" y="1867"/>
                  </a:cubicBezTo>
                  <a:cubicBezTo>
                    <a:pt x="5765" y="3714"/>
                    <a:pt x="5927" y="5541"/>
                    <a:pt x="6516" y="7246"/>
                  </a:cubicBezTo>
                  <a:cubicBezTo>
                    <a:pt x="5436" y="6766"/>
                    <a:pt x="4263" y="6509"/>
                    <a:pt x="3072" y="6509"/>
                  </a:cubicBezTo>
                  <a:cubicBezTo>
                    <a:pt x="2045" y="6509"/>
                    <a:pt x="1005" y="6700"/>
                    <a:pt x="0" y="7104"/>
                  </a:cubicBezTo>
                  <a:cubicBezTo>
                    <a:pt x="122" y="7429"/>
                    <a:pt x="244" y="7754"/>
                    <a:pt x="345" y="8078"/>
                  </a:cubicBezTo>
                  <a:cubicBezTo>
                    <a:pt x="2331" y="11501"/>
                    <a:pt x="6006" y="13591"/>
                    <a:pt x="9907" y="13591"/>
                  </a:cubicBezTo>
                  <a:cubicBezTo>
                    <a:pt x="10472" y="13591"/>
                    <a:pt x="11041" y="13547"/>
                    <a:pt x="11610" y="13457"/>
                  </a:cubicBezTo>
                  <a:lnTo>
                    <a:pt x="11387" y="12950"/>
                  </a:lnTo>
                  <a:lnTo>
                    <a:pt x="11915" y="11123"/>
                  </a:lnTo>
                  <a:cubicBezTo>
                    <a:pt x="11955" y="10961"/>
                    <a:pt x="11996" y="10778"/>
                    <a:pt x="12037" y="10595"/>
                  </a:cubicBezTo>
                  <a:cubicBezTo>
                    <a:pt x="12301" y="11468"/>
                    <a:pt x="12646" y="12341"/>
                    <a:pt x="13133" y="13133"/>
                  </a:cubicBezTo>
                  <a:lnTo>
                    <a:pt x="14635" y="11610"/>
                  </a:lnTo>
                  <a:cubicBezTo>
                    <a:pt x="17801" y="8383"/>
                    <a:pt x="17801" y="3248"/>
                    <a:pt x="14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flipH="1">
              <a:off x="5878725" y="630000"/>
              <a:ext cx="459250" cy="352675"/>
            </a:xfrm>
            <a:custGeom>
              <a:avLst/>
              <a:gdLst/>
              <a:ahLst/>
              <a:cxnLst/>
              <a:rect l="l" t="t" r="r" b="b"/>
              <a:pathLst>
                <a:path w="18370" h="14107" extrusionOk="0">
                  <a:moveTo>
                    <a:pt x="14980" y="629"/>
                  </a:moveTo>
                  <a:lnTo>
                    <a:pt x="14980" y="629"/>
                  </a:lnTo>
                  <a:cubicBezTo>
                    <a:pt x="17822" y="3816"/>
                    <a:pt x="17720" y="8627"/>
                    <a:pt x="14716" y="11692"/>
                  </a:cubicBezTo>
                  <a:lnTo>
                    <a:pt x="13458" y="12991"/>
                  </a:lnTo>
                  <a:cubicBezTo>
                    <a:pt x="13072" y="12300"/>
                    <a:pt x="12768" y="11570"/>
                    <a:pt x="12544" y="10798"/>
                  </a:cubicBezTo>
                  <a:cubicBezTo>
                    <a:pt x="12508" y="10689"/>
                    <a:pt x="12439" y="10613"/>
                    <a:pt x="12337" y="10613"/>
                  </a:cubicBezTo>
                  <a:cubicBezTo>
                    <a:pt x="12325" y="10613"/>
                    <a:pt x="12313" y="10614"/>
                    <a:pt x="12301" y="10616"/>
                  </a:cubicBezTo>
                  <a:cubicBezTo>
                    <a:pt x="12179" y="10616"/>
                    <a:pt x="12077" y="10697"/>
                    <a:pt x="12057" y="10819"/>
                  </a:cubicBezTo>
                  <a:cubicBezTo>
                    <a:pt x="12017" y="10981"/>
                    <a:pt x="11976" y="11164"/>
                    <a:pt x="11935" y="11326"/>
                  </a:cubicBezTo>
                  <a:lnTo>
                    <a:pt x="11408" y="13153"/>
                  </a:lnTo>
                  <a:cubicBezTo>
                    <a:pt x="11408" y="13214"/>
                    <a:pt x="11408" y="13275"/>
                    <a:pt x="11428" y="13315"/>
                  </a:cubicBezTo>
                  <a:lnTo>
                    <a:pt x="11509" y="13518"/>
                  </a:lnTo>
                  <a:cubicBezTo>
                    <a:pt x="11073" y="13573"/>
                    <a:pt x="10637" y="13599"/>
                    <a:pt x="10203" y="13599"/>
                  </a:cubicBezTo>
                  <a:cubicBezTo>
                    <a:pt x="6413" y="13599"/>
                    <a:pt x="2783" y="11574"/>
                    <a:pt x="853" y="8241"/>
                  </a:cubicBezTo>
                  <a:cubicBezTo>
                    <a:pt x="772" y="7977"/>
                    <a:pt x="690" y="7754"/>
                    <a:pt x="589" y="7510"/>
                  </a:cubicBezTo>
                  <a:cubicBezTo>
                    <a:pt x="1489" y="7180"/>
                    <a:pt x="2423" y="7015"/>
                    <a:pt x="3355" y="7015"/>
                  </a:cubicBezTo>
                  <a:cubicBezTo>
                    <a:pt x="4484" y="7015"/>
                    <a:pt x="5612" y="7256"/>
                    <a:pt x="6678" y="7734"/>
                  </a:cubicBezTo>
                  <a:cubicBezTo>
                    <a:pt x="6707" y="7748"/>
                    <a:pt x="6738" y="7755"/>
                    <a:pt x="6770" y="7755"/>
                  </a:cubicBezTo>
                  <a:cubicBezTo>
                    <a:pt x="6829" y="7755"/>
                    <a:pt x="6890" y="7732"/>
                    <a:pt x="6942" y="7693"/>
                  </a:cubicBezTo>
                  <a:cubicBezTo>
                    <a:pt x="7023" y="7612"/>
                    <a:pt x="7044" y="7510"/>
                    <a:pt x="7023" y="7429"/>
                  </a:cubicBezTo>
                  <a:cubicBezTo>
                    <a:pt x="6455" y="5744"/>
                    <a:pt x="6293" y="3938"/>
                    <a:pt x="6577" y="2213"/>
                  </a:cubicBezTo>
                  <a:cubicBezTo>
                    <a:pt x="6678" y="1969"/>
                    <a:pt x="6759" y="1725"/>
                    <a:pt x="6841" y="1482"/>
                  </a:cubicBezTo>
                  <a:cubicBezTo>
                    <a:pt x="9114" y="2294"/>
                    <a:pt x="10880" y="4039"/>
                    <a:pt x="11732" y="6313"/>
                  </a:cubicBezTo>
                  <a:cubicBezTo>
                    <a:pt x="11769" y="6404"/>
                    <a:pt x="11854" y="6478"/>
                    <a:pt x="11959" y="6478"/>
                  </a:cubicBezTo>
                  <a:cubicBezTo>
                    <a:pt x="11971" y="6478"/>
                    <a:pt x="11983" y="6477"/>
                    <a:pt x="11996" y="6475"/>
                  </a:cubicBezTo>
                  <a:cubicBezTo>
                    <a:pt x="12098" y="6455"/>
                    <a:pt x="12199" y="6374"/>
                    <a:pt x="12219" y="6252"/>
                  </a:cubicBezTo>
                  <a:cubicBezTo>
                    <a:pt x="12483" y="4384"/>
                    <a:pt x="13234" y="2619"/>
                    <a:pt x="14391" y="1137"/>
                  </a:cubicBezTo>
                  <a:cubicBezTo>
                    <a:pt x="14594" y="974"/>
                    <a:pt x="14797" y="792"/>
                    <a:pt x="14980" y="629"/>
                  </a:cubicBezTo>
                  <a:close/>
                  <a:moveTo>
                    <a:pt x="15000" y="0"/>
                  </a:moveTo>
                  <a:cubicBezTo>
                    <a:pt x="14919" y="0"/>
                    <a:pt x="14858" y="41"/>
                    <a:pt x="14818" y="81"/>
                  </a:cubicBezTo>
                  <a:cubicBezTo>
                    <a:pt x="14574" y="305"/>
                    <a:pt x="14330" y="548"/>
                    <a:pt x="14067" y="751"/>
                  </a:cubicBezTo>
                  <a:cubicBezTo>
                    <a:pt x="14046" y="771"/>
                    <a:pt x="14026" y="771"/>
                    <a:pt x="14026" y="792"/>
                  </a:cubicBezTo>
                  <a:cubicBezTo>
                    <a:pt x="12970" y="2131"/>
                    <a:pt x="12240" y="3694"/>
                    <a:pt x="11874" y="5359"/>
                  </a:cubicBezTo>
                  <a:cubicBezTo>
                    <a:pt x="10839" y="3248"/>
                    <a:pt x="9012" y="1644"/>
                    <a:pt x="6759" y="914"/>
                  </a:cubicBezTo>
                  <a:cubicBezTo>
                    <a:pt x="6742" y="908"/>
                    <a:pt x="6722" y="905"/>
                    <a:pt x="6702" y="905"/>
                  </a:cubicBezTo>
                  <a:cubicBezTo>
                    <a:pt x="6653" y="905"/>
                    <a:pt x="6599" y="919"/>
                    <a:pt x="6556" y="934"/>
                  </a:cubicBezTo>
                  <a:cubicBezTo>
                    <a:pt x="6496" y="974"/>
                    <a:pt x="6455" y="1035"/>
                    <a:pt x="6435" y="1096"/>
                  </a:cubicBezTo>
                  <a:cubicBezTo>
                    <a:pt x="6333" y="1401"/>
                    <a:pt x="6232" y="1725"/>
                    <a:pt x="6090" y="2050"/>
                  </a:cubicBezTo>
                  <a:cubicBezTo>
                    <a:pt x="6090" y="2070"/>
                    <a:pt x="6090" y="2070"/>
                    <a:pt x="6090" y="2091"/>
                  </a:cubicBezTo>
                  <a:cubicBezTo>
                    <a:pt x="5805" y="3735"/>
                    <a:pt x="5907" y="5440"/>
                    <a:pt x="6374" y="7064"/>
                  </a:cubicBezTo>
                  <a:cubicBezTo>
                    <a:pt x="5395" y="6698"/>
                    <a:pt x="4374" y="6515"/>
                    <a:pt x="3351" y="6515"/>
                  </a:cubicBezTo>
                  <a:cubicBezTo>
                    <a:pt x="2273" y="6515"/>
                    <a:pt x="1194" y="6718"/>
                    <a:pt x="163" y="7125"/>
                  </a:cubicBezTo>
                  <a:cubicBezTo>
                    <a:pt x="102" y="7145"/>
                    <a:pt x="41" y="7206"/>
                    <a:pt x="21" y="7267"/>
                  </a:cubicBezTo>
                  <a:cubicBezTo>
                    <a:pt x="0" y="7328"/>
                    <a:pt x="0" y="7409"/>
                    <a:pt x="21" y="7470"/>
                  </a:cubicBezTo>
                  <a:cubicBezTo>
                    <a:pt x="142" y="7774"/>
                    <a:pt x="264" y="8079"/>
                    <a:pt x="366" y="8403"/>
                  </a:cubicBezTo>
                  <a:cubicBezTo>
                    <a:pt x="386" y="8424"/>
                    <a:pt x="386" y="8444"/>
                    <a:pt x="406" y="8464"/>
                  </a:cubicBezTo>
                  <a:cubicBezTo>
                    <a:pt x="2416" y="11976"/>
                    <a:pt x="6211" y="14107"/>
                    <a:pt x="10190" y="14107"/>
                  </a:cubicBezTo>
                  <a:cubicBezTo>
                    <a:pt x="10758" y="14107"/>
                    <a:pt x="11347" y="14046"/>
                    <a:pt x="11915" y="13965"/>
                  </a:cubicBezTo>
                  <a:cubicBezTo>
                    <a:pt x="11996" y="13945"/>
                    <a:pt x="12057" y="13904"/>
                    <a:pt x="12098" y="13843"/>
                  </a:cubicBezTo>
                  <a:cubicBezTo>
                    <a:pt x="12138" y="13762"/>
                    <a:pt x="12138" y="13681"/>
                    <a:pt x="12118" y="13620"/>
                  </a:cubicBezTo>
                  <a:lnTo>
                    <a:pt x="11935" y="13194"/>
                  </a:lnTo>
                  <a:lnTo>
                    <a:pt x="12341" y="11773"/>
                  </a:lnTo>
                  <a:cubicBezTo>
                    <a:pt x="12565" y="12382"/>
                    <a:pt x="12849" y="12970"/>
                    <a:pt x="13173" y="13539"/>
                  </a:cubicBezTo>
                  <a:cubicBezTo>
                    <a:pt x="13214" y="13600"/>
                    <a:pt x="13295" y="13640"/>
                    <a:pt x="13356" y="13660"/>
                  </a:cubicBezTo>
                  <a:cubicBezTo>
                    <a:pt x="13437" y="13660"/>
                    <a:pt x="13519" y="13640"/>
                    <a:pt x="13579" y="13579"/>
                  </a:cubicBezTo>
                  <a:lnTo>
                    <a:pt x="15081" y="12057"/>
                  </a:lnTo>
                  <a:cubicBezTo>
                    <a:pt x="18329" y="8728"/>
                    <a:pt x="18370" y="3471"/>
                    <a:pt x="15163" y="81"/>
                  </a:cubicBezTo>
                  <a:cubicBezTo>
                    <a:pt x="15122" y="41"/>
                    <a:pt x="15061" y="0"/>
                    <a:pt x="15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5614850" y="1588075"/>
              <a:ext cx="431850" cy="312450"/>
            </a:xfrm>
            <a:custGeom>
              <a:avLst/>
              <a:gdLst/>
              <a:ahLst/>
              <a:cxnLst/>
              <a:rect l="l" t="t" r="r" b="b"/>
              <a:pathLst>
                <a:path w="17274" h="12498" extrusionOk="0">
                  <a:moveTo>
                    <a:pt x="2111" y="1"/>
                  </a:moveTo>
                  <a:lnTo>
                    <a:pt x="0" y="10292"/>
                  </a:lnTo>
                  <a:cubicBezTo>
                    <a:pt x="0" y="10292"/>
                    <a:pt x="3954" y="12497"/>
                    <a:pt x="8977" y="12497"/>
                  </a:cubicBezTo>
                  <a:cubicBezTo>
                    <a:pt x="11589" y="12497"/>
                    <a:pt x="14489" y="11901"/>
                    <a:pt x="17274" y="10089"/>
                  </a:cubicBezTo>
                  <a:lnTo>
                    <a:pt x="15163" y="1"/>
                  </a:ln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5608250" y="1582000"/>
              <a:ext cx="445050" cy="324275"/>
            </a:xfrm>
            <a:custGeom>
              <a:avLst/>
              <a:gdLst/>
              <a:ahLst/>
              <a:cxnLst/>
              <a:rect l="l" t="t" r="r" b="b"/>
              <a:pathLst>
                <a:path w="17802" h="12971" extrusionOk="0">
                  <a:moveTo>
                    <a:pt x="15224" y="508"/>
                  </a:moveTo>
                  <a:lnTo>
                    <a:pt x="17253" y="10210"/>
                  </a:lnTo>
                  <a:cubicBezTo>
                    <a:pt x="14576" y="11910"/>
                    <a:pt x="11781" y="12473"/>
                    <a:pt x="9254" y="12473"/>
                  </a:cubicBezTo>
                  <a:cubicBezTo>
                    <a:pt x="4902" y="12473"/>
                    <a:pt x="1345" y="10803"/>
                    <a:pt x="548" y="10393"/>
                  </a:cubicBezTo>
                  <a:lnTo>
                    <a:pt x="2578" y="508"/>
                  </a:lnTo>
                  <a:close/>
                  <a:moveTo>
                    <a:pt x="2375" y="0"/>
                  </a:moveTo>
                  <a:cubicBezTo>
                    <a:pt x="2253" y="0"/>
                    <a:pt x="2152" y="81"/>
                    <a:pt x="2132" y="203"/>
                  </a:cubicBezTo>
                  <a:lnTo>
                    <a:pt x="21" y="10494"/>
                  </a:lnTo>
                  <a:cubicBezTo>
                    <a:pt x="0" y="10596"/>
                    <a:pt x="41" y="10697"/>
                    <a:pt x="142" y="10758"/>
                  </a:cubicBezTo>
                  <a:cubicBezTo>
                    <a:pt x="203" y="10799"/>
                    <a:pt x="4222" y="12970"/>
                    <a:pt x="9276" y="12970"/>
                  </a:cubicBezTo>
                  <a:cubicBezTo>
                    <a:pt x="11935" y="12970"/>
                    <a:pt x="14858" y="12382"/>
                    <a:pt x="17680" y="10555"/>
                  </a:cubicBezTo>
                  <a:cubicBezTo>
                    <a:pt x="17761" y="10494"/>
                    <a:pt x="17801" y="10393"/>
                    <a:pt x="17781" y="10291"/>
                  </a:cubicBezTo>
                  <a:lnTo>
                    <a:pt x="15670" y="203"/>
                  </a:lnTo>
                  <a:cubicBezTo>
                    <a:pt x="15650" y="81"/>
                    <a:pt x="15548" y="0"/>
                    <a:pt x="15427"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5614850" y="1588075"/>
              <a:ext cx="431850" cy="312450"/>
            </a:xfrm>
            <a:custGeom>
              <a:avLst/>
              <a:gdLst/>
              <a:ahLst/>
              <a:cxnLst/>
              <a:rect l="l" t="t" r="r" b="b"/>
              <a:pathLst>
                <a:path w="17274" h="12498" extrusionOk="0">
                  <a:moveTo>
                    <a:pt x="2111" y="1"/>
                  </a:moveTo>
                  <a:lnTo>
                    <a:pt x="0" y="10292"/>
                  </a:lnTo>
                  <a:cubicBezTo>
                    <a:pt x="0" y="10292"/>
                    <a:pt x="3954" y="12497"/>
                    <a:pt x="8977" y="12497"/>
                  </a:cubicBezTo>
                  <a:cubicBezTo>
                    <a:pt x="11589" y="12497"/>
                    <a:pt x="14489" y="11901"/>
                    <a:pt x="17274" y="10089"/>
                  </a:cubicBezTo>
                  <a:lnTo>
                    <a:pt x="151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5608250" y="1582000"/>
              <a:ext cx="445050" cy="324275"/>
            </a:xfrm>
            <a:custGeom>
              <a:avLst/>
              <a:gdLst/>
              <a:ahLst/>
              <a:cxnLst/>
              <a:rect l="l" t="t" r="r" b="b"/>
              <a:pathLst>
                <a:path w="17802" h="12971" extrusionOk="0">
                  <a:moveTo>
                    <a:pt x="15224" y="508"/>
                  </a:moveTo>
                  <a:lnTo>
                    <a:pt x="17253" y="10210"/>
                  </a:lnTo>
                  <a:cubicBezTo>
                    <a:pt x="14576" y="11910"/>
                    <a:pt x="11781" y="12473"/>
                    <a:pt x="9254" y="12473"/>
                  </a:cubicBezTo>
                  <a:cubicBezTo>
                    <a:pt x="4902" y="12473"/>
                    <a:pt x="1345" y="10803"/>
                    <a:pt x="548" y="10393"/>
                  </a:cubicBezTo>
                  <a:lnTo>
                    <a:pt x="2578" y="508"/>
                  </a:lnTo>
                  <a:close/>
                  <a:moveTo>
                    <a:pt x="2375" y="0"/>
                  </a:moveTo>
                  <a:cubicBezTo>
                    <a:pt x="2253" y="0"/>
                    <a:pt x="2152" y="81"/>
                    <a:pt x="2132" y="203"/>
                  </a:cubicBezTo>
                  <a:lnTo>
                    <a:pt x="21" y="10494"/>
                  </a:lnTo>
                  <a:cubicBezTo>
                    <a:pt x="0" y="10596"/>
                    <a:pt x="41" y="10697"/>
                    <a:pt x="142" y="10758"/>
                  </a:cubicBezTo>
                  <a:cubicBezTo>
                    <a:pt x="203" y="10799"/>
                    <a:pt x="4222" y="12970"/>
                    <a:pt x="9276" y="12970"/>
                  </a:cubicBezTo>
                  <a:cubicBezTo>
                    <a:pt x="11935" y="12970"/>
                    <a:pt x="14858" y="12382"/>
                    <a:pt x="17680" y="10555"/>
                  </a:cubicBezTo>
                  <a:cubicBezTo>
                    <a:pt x="17761" y="10494"/>
                    <a:pt x="17801" y="10393"/>
                    <a:pt x="17781" y="10291"/>
                  </a:cubicBezTo>
                  <a:lnTo>
                    <a:pt x="15670" y="203"/>
                  </a:lnTo>
                  <a:cubicBezTo>
                    <a:pt x="15650" y="81"/>
                    <a:pt x="15548" y="0"/>
                    <a:pt x="154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5663050" y="1593675"/>
              <a:ext cx="329350" cy="192850"/>
            </a:xfrm>
            <a:custGeom>
              <a:avLst/>
              <a:gdLst/>
              <a:ahLst/>
              <a:cxnLst/>
              <a:rect l="l" t="t" r="r" b="b"/>
              <a:pathLst>
                <a:path w="13174" h="7714" extrusionOk="0">
                  <a:moveTo>
                    <a:pt x="1" y="0"/>
                  </a:moveTo>
                  <a:lnTo>
                    <a:pt x="670" y="1116"/>
                  </a:lnTo>
                  <a:cubicBezTo>
                    <a:pt x="2233" y="3633"/>
                    <a:pt x="4324" y="5866"/>
                    <a:pt x="6841" y="7713"/>
                  </a:cubicBezTo>
                  <a:cubicBezTo>
                    <a:pt x="9419" y="5582"/>
                    <a:pt x="11530" y="3065"/>
                    <a:pt x="13052" y="264"/>
                  </a:cubicBezTo>
                  <a:lnTo>
                    <a:pt x="13174" y="6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5655950" y="1587075"/>
              <a:ext cx="343050" cy="205525"/>
            </a:xfrm>
            <a:custGeom>
              <a:avLst/>
              <a:gdLst/>
              <a:ahLst/>
              <a:cxnLst/>
              <a:rect l="l" t="t" r="r" b="b"/>
              <a:pathLst>
                <a:path w="13722" h="8221" extrusionOk="0">
                  <a:moveTo>
                    <a:pt x="731" y="528"/>
                  </a:moveTo>
                  <a:lnTo>
                    <a:pt x="13031" y="569"/>
                  </a:lnTo>
                  <a:cubicBezTo>
                    <a:pt x="11550" y="3228"/>
                    <a:pt x="9561" y="5602"/>
                    <a:pt x="7125" y="7652"/>
                  </a:cubicBezTo>
                  <a:cubicBezTo>
                    <a:pt x="4689" y="5846"/>
                    <a:pt x="2680" y="3694"/>
                    <a:pt x="1178" y="1238"/>
                  </a:cubicBezTo>
                  <a:lnTo>
                    <a:pt x="731" y="528"/>
                  </a:lnTo>
                  <a:close/>
                  <a:moveTo>
                    <a:pt x="285" y="0"/>
                  </a:moveTo>
                  <a:cubicBezTo>
                    <a:pt x="183" y="0"/>
                    <a:pt x="102" y="61"/>
                    <a:pt x="61" y="142"/>
                  </a:cubicBezTo>
                  <a:cubicBezTo>
                    <a:pt x="0" y="223"/>
                    <a:pt x="21" y="325"/>
                    <a:pt x="61" y="406"/>
                  </a:cubicBezTo>
                  <a:lnTo>
                    <a:pt x="751" y="1502"/>
                  </a:lnTo>
                  <a:cubicBezTo>
                    <a:pt x="2314" y="4060"/>
                    <a:pt x="4425" y="6313"/>
                    <a:pt x="6983" y="8180"/>
                  </a:cubicBezTo>
                  <a:cubicBezTo>
                    <a:pt x="7023" y="8221"/>
                    <a:pt x="7084" y="8221"/>
                    <a:pt x="7125" y="8221"/>
                  </a:cubicBezTo>
                  <a:cubicBezTo>
                    <a:pt x="7186" y="8221"/>
                    <a:pt x="7247" y="8200"/>
                    <a:pt x="7287" y="8180"/>
                  </a:cubicBezTo>
                  <a:cubicBezTo>
                    <a:pt x="9906" y="6008"/>
                    <a:pt x="12017" y="3491"/>
                    <a:pt x="13559" y="650"/>
                  </a:cubicBezTo>
                  <a:lnTo>
                    <a:pt x="13681" y="447"/>
                  </a:lnTo>
                  <a:cubicBezTo>
                    <a:pt x="13722" y="366"/>
                    <a:pt x="13722" y="264"/>
                    <a:pt x="13681" y="183"/>
                  </a:cubicBezTo>
                  <a:cubicBezTo>
                    <a:pt x="13640" y="122"/>
                    <a:pt x="13559" y="61"/>
                    <a:pt x="13458" y="61"/>
                  </a:cubicBezTo>
                  <a:lnTo>
                    <a:pt x="2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5713275" y="1594675"/>
              <a:ext cx="228900" cy="150225"/>
            </a:xfrm>
            <a:custGeom>
              <a:avLst/>
              <a:gdLst/>
              <a:ahLst/>
              <a:cxnLst/>
              <a:rect l="l" t="t" r="r" b="b"/>
              <a:pathLst>
                <a:path w="9156" h="6009" extrusionOk="0">
                  <a:moveTo>
                    <a:pt x="1" y="1"/>
                  </a:moveTo>
                  <a:lnTo>
                    <a:pt x="468" y="873"/>
                  </a:lnTo>
                  <a:cubicBezTo>
                    <a:pt x="1544" y="2842"/>
                    <a:pt x="3005" y="4588"/>
                    <a:pt x="4751" y="6009"/>
                  </a:cubicBezTo>
                  <a:cubicBezTo>
                    <a:pt x="6557" y="4344"/>
                    <a:pt x="8019" y="2396"/>
                    <a:pt x="9074" y="204"/>
                  </a:cubicBezTo>
                  <a:lnTo>
                    <a:pt x="9155" y="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5706700" y="1588600"/>
              <a:ext cx="242075" cy="162900"/>
            </a:xfrm>
            <a:custGeom>
              <a:avLst/>
              <a:gdLst/>
              <a:ahLst/>
              <a:cxnLst/>
              <a:rect l="l" t="t" r="r" b="b"/>
              <a:pathLst>
                <a:path w="9683" h="6516" extrusionOk="0">
                  <a:moveTo>
                    <a:pt x="690" y="508"/>
                  </a:moveTo>
                  <a:lnTo>
                    <a:pt x="9012" y="548"/>
                  </a:lnTo>
                  <a:cubicBezTo>
                    <a:pt x="7997" y="2558"/>
                    <a:pt x="6658" y="4364"/>
                    <a:pt x="5014" y="5927"/>
                  </a:cubicBezTo>
                  <a:cubicBezTo>
                    <a:pt x="3349" y="4526"/>
                    <a:pt x="1989" y="2862"/>
                    <a:pt x="954" y="995"/>
                  </a:cubicBezTo>
                  <a:lnTo>
                    <a:pt x="690" y="508"/>
                  </a:lnTo>
                  <a:close/>
                  <a:moveTo>
                    <a:pt x="264" y="0"/>
                  </a:moveTo>
                  <a:cubicBezTo>
                    <a:pt x="162" y="0"/>
                    <a:pt x="81" y="41"/>
                    <a:pt x="41" y="122"/>
                  </a:cubicBezTo>
                  <a:cubicBezTo>
                    <a:pt x="0" y="203"/>
                    <a:pt x="0" y="284"/>
                    <a:pt x="41" y="365"/>
                  </a:cubicBezTo>
                  <a:lnTo>
                    <a:pt x="508" y="1238"/>
                  </a:lnTo>
                  <a:cubicBezTo>
                    <a:pt x="1604" y="3227"/>
                    <a:pt x="3065" y="4993"/>
                    <a:pt x="4851" y="6455"/>
                  </a:cubicBezTo>
                  <a:cubicBezTo>
                    <a:pt x="4912" y="6495"/>
                    <a:pt x="4953" y="6516"/>
                    <a:pt x="5014" y="6516"/>
                  </a:cubicBezTo>
                  <a:cubicBezTo>
                    <a:pt x="5075" y="6516"/>
                    <a:pt x="5135" y="6495"/>
                    <a:pt x="5196" y="6455"/>
                  </a:cubicBezTo>
                  <a:cubicBezTo>
                    <a:pt x="7023" y="4750"/>
                    <a:pt x="8485" y="2781"/>
                    <a:pt x="9560" y="568"/>
                  </a:cubicBezTo>
                  <a:lnTo>
                    <a:pt x="9641" y="406"/>
                  </a:lnTo>
                  <a:cubicBezTo>
                    <a:pt x="9682" y="325"/>
                    <a:pt x="9682" y="223"/>
                    <a:pt x="9641" y="162"/>
                  </a:cubicBezTo>
                  <a:cubicBezTo>
                    <a:pt x="9581" y="81"/>
                    <a:pt x="9499" y="41"/>
                    <a:pt x="9418" y="41"/>
                  </a:cubicBezTo>
                  <a:lnTo>
                    <a:pt x="2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5766575" y="1595700"/>
              <a:ext cx="128400" cy="100500"/>
            </a:xfrm>
            <a:custGeom>
              <a:avLst/>
              <a:gdLst/>
              <a:ahLst/>
              <a:cxnLst/>
              <a:rect l="l" t="t" r="r" b="b"/>
              <a:pathLst>
                <a:path w="5136" h="4020" extrusionOk="0">
                  <a:moveTo>
                    <a:pt x="0" y="0"/>
                  </a:moveTo>
                  <a:lnTo>
                    <a:pt x="2680" y="4019"/>
                  </a:lnTo>
                  <a:lnTo>
                    <a:pt x="5136" y="0"/>
                  </a:lnTo>
                  <a:close/>
                </a:path>
              </a:pathLst>
            </a:custGeom>
            <a:solidFill>
              <a:srgbClr val="FF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5759475" y="1589600"/>
              <a:ext cx="142600" cy="112675"/>
            </a:xfrm>
            <a:custGeom>
              <a:avLst/>
              <a:gdLst/>
              <a:ahLst/>
              <a:cxnLst/>
              <a:rect l="l" t="t" r="r" b="b"/>
              <a:pathLst>
                <a:path w="5704" h="4507" extrusionOk="0">
                  <a:moveTo>
                    <a:pt x="4973" y="508"/>
                  </a:moveTo>
                  <a:lnTo>
                    <a:pt x="2964" y="3796"/>
                  </a:lnTo>
                  <a:lnTo>
                    <a:pt x="751" y="508"/>
                  </a:lnTo>
                  <a:close/>
                  <a:moveTo>
                    <a:pt x="284" y="1"/>
                  </a:moveTo>
                  <a:cubicBezTo>
                    <a:pt x="183" y="1"/>
                    <a:pt x="102" y="41"/>
                    <a:pt x="61" y="122"/>
                  </a:cubicBezTo>
                  <a:cubicBezTo>
                    <a:pt x="0" y="204"/>
                    <a:pt x="20" y="305"/>
                    <a:pt x="61" y="386"/>
                  </a:cubicBezTo>
                  <a:lnTo>
                    <a:pt x="2761" y="4405"/>
                  </a:lnTo>
                  <a:cubicBezTo>
                    <a:pt x="2801" y="4466"/>
                    <a:pt x="2882" y="4507"/>
                    <a:pt x="2964" y="4507"/>
                  </a:cubicBezTo>
                  <a:lnTo>
                    <a:pt x="2984" y="4507"/>
                  </a:lnTo>
                  <a:cubicBezTo>
                    <a:pt x="3065" y="4507"/>
                    <a:pt x="3146" y="4466"/>
                    <a:pt x="3187" y="4385"/>
                  </a:cubicBezTo>
                  <a:lnTo>
                    <a:pt x="5643" y="386"/>
                  </a:lnTo>
                  <a:cubicBezTo>
                    <a:pt x="5683" y="305"/>
                    <a:pt x="5704" y="204"/>
                    <a:pt x="5643" y="122"/>
                  </a:cubicBezTo>
                  <a:cubicBezTo>
                    <a:pt x="5602" y="41"/>
                    <a:pt x="5521" y="1"/>
                    <a:pt x="54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5233925" y="1119650"/>
              <a:ext cx="246475" cy="257875"/>
            </a:xfrm>
            <a:custGeom>
              <a:avLst/>
              <a:gdLst/>
              <a:ahLst/>
              <a:cxnLst/>
              <a:rect l="l" t="t" r="r" b="b"/>
              <a:pathLst>
                <a:path w="9859" h="10315" extrusionOk="0">
                  <a:moveTo>
                    <a:pt x="4922" y="0"/>
                  </a:moveTo>
                  <a:cubicBezTo>
                    <a:pt x="2483" y="0"/>
                    <a:pt x="1" y="2241"/>
                    <a:pt x="1090" y="5220"/>
                  </a:cubicBezTo>
                  <a:cubicBezTo>
                    <a:pt x="2040" y="7868"/>
                    <a:pt x="4258" y="10314"/>
                    <a:pt x="9168" y="10314"/>
                  </a:cubicBezTo>
                  <a:cubicBezTo>
                    <a:pt x="9189" y="10314"/>
                    <a:pt x="9209" y="10314"/>
                    <a:pt x="9229" y="10314"/>
                  </a:cubicBezTo>
                  <a:cubicBezTo>
                    <a:pt x="9229" y="10314"/>
                    <a:pt x="9858" y="5707"/>
                    <a:pt x="8295" y="2256"/>
                  </a:cubicBezTo>
                  <a:cubicBezTo>
                    <a:pt x="7578" y="670"/>
                    <a:pt x="6257" y="0"/>
                    <a:pt x="4922"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5231725" y="1113275"/>
              <a:ext cx="254750" cy="270325"/>
            </a:xfrm>
            <a:custGeom>
              <a:avLst/>
              <a:gdLst/>
              <a:ahLst/>
              <a:cxnLst/>
              <a:rect l="l" t="t" r="r" b="b"/>
              <a:pathLst>
                <a:path w="10190" h="10813" extrusionOk="0">
                  <a:moveTo>
                    <a:pt x="4994" y="502"/>
                  </a:moveTo>
                  <a:cubicBezTo>
                    <a:pt x="6212" y="502"/>
                    <a:pt x="7470" y="1111"/>
                    <a:pt x="8160" y="2613"/>
                  </a:cubicBezTo>
                  <a:cubicBezTo>
                    <a:pt x="9480" y="5536"/>
                    <a:pt x="9175" y="9372"/>
                    <a:pt x="9094" y="10305"/>
                  </a:cubicBezTo>
                  <a:cubicBezTo>
                    <a:pt x="5156" y="10265"/>
                    <a:pt x="2578" y="8600"/>
                    <a:pt x="1401" y="5393"/>
                  </a:cubicBezTo>
                  <a:cubicBezTo>
                    <a:pt x="589" y="3161"/>
                    <a:pt x="1929" y="1456"/>
                    <a:pt x="3492" y="806"/>
                  </a:cubicBezTo>
                  <a:cubicBezTo>
                    <a:pt x="3959" y="623"/>
                    <a:pt x="4486" y="502"/>
                    <a:pt x="4994" y="502"/>
                  </a:cubicBezTo>
                  <a:close/>
                  <a:moveTo>
                    <a:pt x="5008" y="0"/>
                  </a:moveTo>
                  <a:cubicBezTo>
                    <a:pt x="4418" y="0"/>
                    <a:pt x="3834" y="122"/>
                    <a:pt x="3309" y="339"/>
                  </a:cubicBezTo>
                  <a:cubicBezTo>
                    <a:pt x="1503" y="1070"/>
                    <a:pt x="1" y="3019"/>
                    <a:pt x="934" y="5576"/>
                  </a:cubicBezTo>
                  <a:cubicBezTo>
                    <a:pt x="2193" y="9006"/>
                    <a:pt x="5075" y="10813"/>
                    <a:pt x="9277" y="10813"/>
                  </a:cubicBezTo>
                  <a:cubicBezTo>
                    <a:pt x="9419" y="10813"/>
                    <a:pt x="9540" y="10732"/>
                    <a:pt x="9561" y="10610"/>
                  </a:cubicBezTo>
                  <a:cubicBezTo>
                    <a:pt x="9581" y="10407"/>
                    <a:pt x="10190" y="5881"/>
                    <a:pt x="8607" y="2410"/>
                  </a:cubicBezTo>
                  <a:cubicBezTo>
                    <a:pt x="7836" y="683"/>
                    <a:pt x="6404" y="0"/>
                    <a:pt x="5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5303275" y="1167850"/>
              <a:ext cx="115225" cy="142175"/>
            </a:xfrm>
            <a:custGeom>
              <a:avLst/>
              <a:gdLst/>
              <a:ahLst/>
              <a:cxnLst/>
              <a:rect l="l" t="t" r="r" b="b"/>
              <a:pathLst>
                <a:path w="4609" h="5687" extrusionOk="0">
                  <a:moveTo>
                    <a:pt x="287" y="0"/>
                  </a:moveTo>
                  <a:cubicBezTo>
                    <a:pt x="175" y="0"/>
                    <a:pt x="57" y="77"/>
                    <a:pt x="21" y="186"/>
                  </a:cubicBezTo>
                  <a:cubicBezTo>
                    <a:pt x="0" y="328"/>
                    <a:pt x="82" y="470"/>
                    <a:pt x="203" y="491"/>
                  </a:cubicBezTo>
                  <a:cubicBezTo>
                    <a:pt x="366" y="531"/>
                    <a:pt x="4080" y="1505"/>
                    <a:pt x="3857" y="5423"/>
                  </a:cubicBezTo>
                  <a:cubicBezTo>
                    <a:pt x="3857" y="5565"/>
                    <a:pt x="3959" y="5687"/>
                    <a:pt x="4101" y="5687"/>
                  </a:cubicBezTo>
                  <a:lnTo>
                    <a:pt x="4121" y="5687"/>
                  </a:lnTo>
                  <a:cubicBezTo>
                    <a:pt x="4243" y="5687"/>
                    <a:pt x="4364" y="5585"/>
                    <a:pt x="4364" y="5443"/>
                  </a:cubicBezTo>
                  <a:cubicBezTo>
                    <a:pt x="4608" y="1099"/>
                    <a:pt x="386" y="24"/>
                    <a:pt x="325" y="3"/>
                  </a:cubicBezTo>
                  <a:cubicBezTo>
                    <a:pt x="313" y="1"/>
                    <a:pt x="300" y="0"/>
                    <a:pt x="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5335250" y="1208950"/>
              <a:ext cx="77650" cy="79250"/>
            </a:xfrm>
            <a:custGeom>
              <a:avLst/>
              <a:gdLst/>
              <a:ahLst/>
              <a:cxnLst/>
              <a:rect l="l" t="t" r="r" b="b"/>
              <a:pathLst>
                <a:path w="3106" h="3170" extrusionOk="0">
                  <a:moveTo>
                    <a:pt x="451" y="1"/>
                  </a:moveTo>
                  <a:cubicBezTo>
                    <a:pt x="325" y="1"/>
                    <a:pt x="222" y="97"/>
                    <a:pt x="203" y="227"/>
                  </a:cubicBezTo>
                  <a:cubicBezTo>
                    <a:pt x="183" y="267"/>
                    <a:pt x="0" y="1648"/>
                    <a:pt x="812" y="2500"/>
                  </a:cubicBezTo>
                  <a:cubicBezTo>
                    <a:pt x="1218" y="2947"/>
                    <a:pt x="1807" y="3170"/>
                    <a:pt x="2558" y="3170"/>
                  </a:cubicBezTo>
                  <a:cubicBezTo>
                    <a:pt x="2659" y="3170"/>
                    <a:pt x="2761" y="3170"/>
                    <a:pt x="2862" y="3150"/>
                  </a:cubicBezTo>
                  <a:cubicBezTo>
                    <a:pt x="3004" y="3150"/>
                    <a:pt x="3106" y="3028"/>
                    <a:pt x="3085" y="2886"/>
                  </a:cubicBezTo>
                  <a:cubicBezTo>
                    <a:pt x="3085" y="2744"/>
                    <a:pt x="2964" y="2642"/>
                    <a:pt x="2822" y="2642"/>
                  </a:cubicBezTo>
                  <a:cubicBezTo>
                    <a:pt x="2722" y="2650"/>
                    <a:pt x="2626" y="2655"/>
                    <a:pt x="2533" y="2655"/>
                  </a:cubicBezTo>
                  <a:cubicBezTo>
                    <a:pt x="1945" y="2655"/>
                    <a:pt x="1493" y="2488"/>
                    <a:pt x="1178" y="2155"/>
                  </a:cubicBezTo>
                  <a:cubicBezTo>
                    <a:pt x="548" y="1485"/>
                    <a:pt x="690" y="308"/>
                    <a:pt x="690" y="288"/>
                  </a:cubicBezTo>
                  <a:cubicBezTo>
                    <a:pt x="711" y="146"/>
                    <a:pt x="629" y="24"/>
                    <a:pt x="487" y="4"/>
                  </a:cubicBezTo>
                  <a:cubicBezTo>
                    <a:pt x="475" y="2"/>
                    <a:pt x="463"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6145125" y="1119650"/>
              <a:ext cx="246975" cy="257875"/>
            </a:xfrm>
            <a:custGeom>
              <a:avLst/>
              <a:gdLst/>
              <a:ahLst/>
              <a:cxnLst/>
              <a:rect l="l" t="t" r="r" b="b"/>
              <a:pathLst>
                <a:path w="9879" h="10315" extrusionOk="0">
                  <a:moveTo>
                    <a:pt x="4942" y="0"/>
                  </a:moveTo>
                  <a:cubicBezTo>
                    <a:pt x="3605" y="0"/>
                    <a:pt x="2281" y="670"/>
                    <a:pt x="1563" y="2256"/>
                  </a:cubicBezTo>
                  <a:cubicBezTo>
                    <a:pt x="0" y="5707"/>
                    <a:pt x="629" y="10314"/>
                    <a:pt x="629" y="10314"/>
                  </a:cubicBezTo>
                  <a:cubicBezTo>
                    <a:pt x="650" y="10314"/>
                    <a:pt x="670" y="10314"/>
                    <a:pt x="690" y="10314"/>
                  </a:cubicBezTo>
                  <a:cubicBezTo>
                    <a:pt x="5600" y="10314"/>
                    <a:pt x="7819" y="7868"/>
                    <a:pt x="8789" y="5220"/>
                  </a:cubicBezTo>
                  <a:cubicBezTo>
                    <a:pt x="9878" y="2241"/>
                    <a:pt x="7388" y="0"/>
                    <a:pt x="4942"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6139025" y="1113275"/>
              <a:ext cx="254775" cy="270325"/>
            </a:xfrm>
            <a:custGeom>
              <a:avLst/>
              <a:gdLst/>
              <a:ahLst/>
              <a:cxnLst/>
              <a:rect l="l" t="t" r="r" b="b"/>
              <a:pathLst>
                <a:path w="10191" h="10813" extrusionOk="0">
                  <a:moveTo>
                    <a:pt x="5197" y="502"/>
                  </a:moveTo>
                  <a:cubicBezTo>
                    <a:pt x="5725" y="502"/>
                    <a:pt x="6232" y="623"/>
                    <a:pt x="6699" y="806"/>
                  </a:cubicBezTo>
                  <a:cubicBezTo>
                    <a:pt x="8282" y="1456"/>
                    <a:pt x="9601" y="3161"/>
                    <a:pt x="8790" y="5393"/>
                  </a:cubicBezTo>
                  <a:cubicBezTo>
                    <a:pt x="7612" y="8600"/>
                    <a:pt x="5035" y="10265"/>
                    <a:pt x="1117" y="10305"/>
                  </a:cubicBezTo>
                  <a:cubicBezTo>
                    <a:pt x="1016" y="9372"/>
                    <a:pt x="731" y="5536"/>
                    <a:pt x="2051" y="2613"/>
                  </a:cubicBezTo>
                  <a:cubicBezTo>
                    <a:pt x="2721" y="1111"/>
                    <a:pt x="3979" y="502"/>
                    <a:pt x="5197" y="502"/>
                  </a:cubicBezTo>
                  <a:close/>
                  <a:moveTo>
                    <a:pt x="5183" y="0"/>
                  </a:moveTo>
                  <a:cubicBezTo>
                    <a:pt x="3786" y="0"/>
                    <a:pt x="2354" y="683"/>
                    <a:pt x="1584" y="2410"/>
                  </a:cubicBezTo>
                  <a:cubicBezTo>
                    <a:pt x="1" y="5881"/>
                    <a:pt x="610" y="10407"/>
                    <a:pt x="630" y="10610"/>
                  </a:cubicBezTo>
                  <a:cubicBezTo>
                    <a:pt x="650" y="10732"/>
                    <a:pt x="792" y="10813"/>
                    <a:pt x="914" y="10813"/>
                  </a:cubicBezTo>
                  <a:cubicBezTo>
                    <a:pt x="5116" y="10813"/>
                    <a:pt x="8018" y="9006"/>
                    <a:pt x="9256" y="5576"/>
                  </a:cubicBezTo>
                  <a:cubicBezTo>
                    <a:pt x="10190" y="3019"/>
                    <a:pt x="8688" y="1070"/>
                    <a:pt x="6882" y="339"/>
                  </a:cubicBezTo>
                  <a:cubicBezTo>
                    <a:pt x="6357" y="122"/>
                    <a:pt x="5773" y="0"/>
                    <a:pt x="5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6207025" y="1167850"/>
              <a:ext cx="115225" cy="142175"/>
            </a:xfrm>
            <a:custGeom>
              <a:avLst/>
              <a:gdLst/>
              <a:ahLst/>
              <a:cxnLst/>
              <a:rect l="l" t="t" r="r" b="b"/>
              <a:pathLst>
                <a:path w="4609" h="5687" extrusionOk="0">
                  <a:moveTo>
                    <a:pt x="4322" y="0"/>
                  </a:moveTo>
                  <a:cubicBezTo>
                    <a:pt x="4309" y="0"/>
                    <a:pt x="4296" y="1"/>
                    <a:pt x="4283" y="3"/>
                  </a:cubicBezTo>
                  <a:cubicBezTo>
                    <a:pt x="4243" y="24"/>
                    <a:pt x="1" y="1099"/>
                    <a:pt x="244" y="5443"/>
                  </a:cubicBezTo>
                  <a:cubicBezTo>
                    <a:pt x="244" y="5585"/>
                    <a:pt x="366" y="5687"/>
                    <a:pt x="508" y="5687"/>
                  </a:cubicBezTo>
                  <a:cubicBezTo>
                    <a:pt x="650" y="5687"/>
                    <a:pt x="752" y="5565"/>
                    <a:pt x="752" y="5423"/>
                  </a:cubicBezTo>
                  <a:cubicBezTo>
                    <a:pt x="549" y="1505"/>
                    <a:pt x="4243" y="531"/>
                    <a:pt x="4405" y="491"/>
                  </a:cubicBezTo>
                  <a:cubicBezTo>
                    <a:pt x="4527" y="470"/>
                    <a:pt x="4608" y="328"/>
                    <a:pt x="4588" y="186"/>
                  </a:cubicBezTo>
                  <a:cubicBezTo>
                    <a:pt x="4551" y="77"/>
                    <a:pt x="4433" y="0"/>
                    <a:pt x="43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6212600" y="1208950"/>
              <a:ext cx="77675" cy="79250"/>
            </a:xfrm>
            <a:custGeom>
              <a:avLst/>
              <a:gdLst/>
              <a:ahLst/>
              <a:cxnLst/>
              <a:rect l="l" t="t" r="r" b="b"/>
              <a:pathLst>
                <a:path w="3107" h="3170" extrusionOk="0">
                  <a:moveTo>
                    <a:pt x="2655" y="1"/>
                  </a:moveTo>
                  <a:cubicBezTo>
                    <a:pt x="2643" y="1"/>
                    <a:pt x="2631" y="2"/>
                    <a:pt x="2619" y="4"/>
                  </a:cubicBezTo>
                  <a:cubicBezTo>
                    <a:pt x="2477" y="24"/>
                    <a:pt x="2396" y="146"/>
                    <a:pt x="2416" y="288"/>
                  </a:cubicBezTo>
                  <a:cubicBezTo>
                    <a:pt x="2416" y="308"/>
                    <a:pt x="2579" y="1465"/>
                    <a:pt x="1929" y="2155"/>
                  </a:cubicBezTo>
                  <a:cubicBezTo>
                    <a:pt x="1631" y="2488"/>
                    <a:pt x="1167" y="2655"/>
                    <a:pt x="575" y="2655"/>
                  </a:cubicBezTo>
                  <a:cubicBezTo>
                    <a:pt x="481" y="2655"/>
                    <a:pt x="385" y="2650"/>
                    <a:pt x="285" y="2642"/>
                  </a:cubicBezTo>
                  <a:cubicBezTo>
                    <a:pt x="143" y="2642"/>
                    <a:pt x="21" y="2744"/>
                    <a:pt x="21" y="2886"/>
                  </a:cubicBezTo>
                  <a:cubicBezTo>
                    <a:pt x="1" y="3028"/>
                    <a:pt x="102" y="3150"/>
                    <a:pt x="244" y="3150"/>
                  </a:cubicBezTo>
                  <a:cubicBezTo>
                    <a:pt x="346" y="3170"/>
                    <a:pt x="447" y="3170"/>
                    <a:pt x="549" y="3170"/>
                  </a:cubicBezTo>
                  <a:cubicBezTo>
                    <a:pt x="1300" y="3170"/>
                    <a:pt x="1889" y="2947"/>
                    <a:pt x="2294" y="2500"/>
                  </a:cubicBezTo>
                  <a:cubicBezTo>
                    <a:pt x="3106" y="1648"/>
                    <a:pt x="2924" y="267"/>
                    <a:pt x="2903" y="227"/>
                  </a:cubicBezTo>
                  <a:cubicBezTo>
                    <a:pt x="2885" y="97"/>
                    <a:pt x="2781" y="1"/>
                    <a:pt x="2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5265225" y="643750"/>
              <a:ext cx="445050" cy="339775"/>
            </a:xfrm>
            <a:custGeom>
              <a:avLst/>
              <a:gdLst/>
              <a:ahLst/>
              <a:cxnLst/>
              <a:rect l="l" t="t" r="r" b="b"/>
              <a:pathLst>
                <a:path w="17802" h="13591" extrusionOk="0">
                  <a:moveTo>
                    <a:pt x="14716" y="0"/>
                  </a:moveTo>
                  <a:cubicBezTo>
                    <a:pt x="14472" y="244"/>
                    <a:pt x="14229" y="467"/>
                    <a:pt x="13965" y="690"/>
                  </a:cubicBezTo>
                  <a:cubicBezTo>
                    <a:pt x="12727" y="2253"/>
                    <a:pt x="11976" y="4080"/>
                    <a:pt x="11692" y="5968"/>
                  </a:cubicBezTo>
                  <a:cubicBezTo>
                    <a:pt x="10839" y="3633"/>
                    <a:pt x="8951" y="1705"/>
                    <a:pt x="6414" y="893"/>
                  </a:cubicBezTo>
                  <a:cubicBezTo>
                    <a:pt x="6313" y="1238"/>
                    <a:pt x="6191" y="1563"/>
                    <a:pt x="6069" y="1867"/>
                  </a:cubicBezTo>
                  <a:cubicBezTo>
                    <a:pt x="5765" y="3714"/>
                    <a:pt x="5927" y="5541"/>
                    <a:pt x="6516" y="7246"/>
                  </a:cubicBezTo>
                  <a:cubicBezTo>
                    <a:pt x="5436" y="6766"/>
                    <a:pt x="4263" y="6509"/>
                    <a:pt x="3072" y="6509"/>
                  </a:cubicBezTo>
                  <a:cubicBezTo>
                    <a:pt x="2045" y="6509"/>
                    <a:pt x="1005" y="6700"/>
                    <a:pt x="0" y="7104"/>
                  </a:cubicBezTo>
                  <a:cubicBezTo>
                    <a:pt x="122" y="7429"/>
                    <a:pt x="244" y="7754"/>
                    <a:pt x="345" y="8078"/>
                  </a:cubicBezTo>
                  <a:cubicBezTo>
                    <a:pt x="2331" y="11501"/>
                    <a:pt x="6006" y="13591"/>
                    <a:pt x="9907" y="13591"/>
                  </a:cubicBezTo>
                  <a:cubicBezTo>
                    <a:pt x="10472" y="13591"/>
                    <a:pt x="11041" y="13547"/>
                    <a:pt x="11610" y="13457"/>
                  </a:cubicBezTo>
                  <a:lnTo>
                    <a:pt x="11387" y="12950"/>
                  </a:lnTo>
                  <a:lnTo>
                    <a:pt x="11915" y="11123"/>
                  </a:lnTo>
                  <a:cubicBezTo>
                    <a:pt x="11955" y="10961"/>
                    <a:pt x="11996" y="10778"/>
                    <a:pt x="12037" y="10595"/>
                  </a:cubicBezTo>
                  <a:cubicBezTo>
                    <a:pt x="12301" y="11468"/>
                    <a:pt x="12646" y="12341"/>
                    <a:pt x="13133" y="13133"/>
                  </a:cubicBezTo>
                  <a:lnTo>
                    <a:pt x="14635" y="11610"/>
                  </a:lnTo>
                  <a:cubicBezTo>
                    <a:pt x="17801" y="8383"/>
                    <a:pt x="17801" y="3248"/>
                    <a:pt x="14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5258625" y="637150"/>
              <a:ext cx="459250" cy="352675"/>
            </a:xfrm>
            <a:custGeom>
              <a:avLst/>
              <a:gdLst/>
              <a:ahLst/>
              <a:cxnLst/>
              <a:rect l="l" t="t" r="r" b="b"/>
              <a:pathLst>
                <a:path w="18370" h="14107" extrusionOk="0">
                  <a:moveTo>
                    <a:pt x="14980" y="629"/>
                  </a:moveTo>
                  <a:lnTo>
                    <a:pt x="14980" y="629"/>
                  </a:lnTo>
                  <a:cubicBezTo>
                    <a:pt x="17822" y="3816"/>
                    <a:pt x="17720" y="8627"/>
                    <a:pt x="14716" y="11692"/>
                  </a:cubicBezTo>
                  <a:lnTo>
                    <a:pt x="13458" y="12991"/>
                  </a:lnTo>
                  <a:cubicBezTo>
                    <a:pt x="13072" y="12300"/>
                    <a:pt x="12768" y="11570"/>
                    <a:pt x="12544" y="10798"/>
                  </a:cubicBezTo>
                  <a:cubicBezTo>
                    <a:pt x="12508" y="10689"/>
                    <a:pt x="12439" y="10613"/>
                    <a:pt x="12337" y="10613"/>
                  </a:cubicBezTo>
                  <a:cubicBezTo>
                    <a:pt x="12325" y="10613"/>
                    <a:pt x="12313" y="10614"/>
                    <a:pt x="12301" y="10616"/>
                  </a:cubicBezTo>
                  <a:cubicBezTo>
                    <a:pt x="12179" y="10616"/>
                    <a:pt x="12077" y="10697"/>
                    <a:pt x="12057" y="10819"/>
                  </a:cubicBezTo>
                  <a:cubicBezTo>
                    <a:pt x="12017" y="10981"/>
                    <a:pt x="11976" y="11164"/>
                    <a:pt x="11935" y="11326"/>
                  </a:cubicBezTo>
                  <a:lnTo>
                    <a:pt x="11408" y="13153"/>
                  </a:lnTo>
                  <a:cubicBezTo>
                    <a:pt x="11408" y="13214"/>
                    <a:pt x="11408" y="13275"/>
                    <a:pt x="11428" y="13315"/>
                  </a:cubicBezTo>
                  <a:lnTo>
                    <a:pt x="11509" y="13518"/>
                  </a:lnTo>
                  <a:cubicBezTo>
                    <a:pt x="11073" y="13573"/>
                    <a:pt x="10637" y="13599"/>
                    <a:pt x="10203" y="13599"/>
                  </a:cubicBezTo>
                  <a:cubicBezTo>
                    <a:pt x="6413" y="13599"/>
                    <a:pt x="2783" y="11574"/>
                    <a:pt x="853" y="8241"/>
                  </a:cubicBezTo>
                  <a:cubicBezTo>
                    <a:pt x="772" y="7977"/>
                    <a:pt x="690" y="7754"/>
                    <a:pt x="589" y="7510"/>
                  </a:cubicBezTo>
                  <a:cubicBezTo>
                    <a:pt x="1489" y="7180"/>
                    <a:pt x="2423" y="7015"/>
                    <a:pt x="3355" y="7015"/>
                  </a:cubicBezTo>
                  <a:cubicBezTo>
                    <a:pt x="4484" y="7015"/>
                    <a:pt x="5612" y="7256"/>
                    <a:pt x="6678" y="7734"/>
                  </a:cubicBezTo>
                  <a:cubicBezTo>
                    <a:pt x="6707" y="7748"/>
                    <a:pt x="6738" y="7755"/>
                    <a:pt x="6770" y="7755"/>
                  </a:cubicBezTo>
                  <a:cubicBezTo>
                    <a:pt x="6829" y="7755"/>
                    <a:pt x="6890" y="7732"/>
                    <a:pt x="6942" y="7693"/>
                  </a:cubicBezTo>
                  <a:cubicBezTo>
                    <a:pt x="7023" y="7612"/>
                    <a:pt x="7044" y="7510"/>
                    <a:pt x="7023" y="7429"/>
                  </a:cubicBezTo>
                  <a:cubicBezTo>
                    <a:pt x="6455" y="5744"/>
                    <a:pt x="6293" y="3938"/>
                    <a:pt x="6577" y="2213"/>
                  </a:cubicBezTo>
                  <a:cubicBezTo>
                    <a:pt x="6678" y="1969"/>
                    <a:pt x="6759" y="1725"/>
                    <a:pt x="6841" y="1482"/>
                  </a:cubicBezTo>
                  <a:cubicBezTo>
                    <a:pt x="9114" y="2294"/>
                    <a:pt x="10880" y="4039"/>
                    <a:pt x="11732" y="6313"/>
                  </a:cubicBezTo>
                  <a:cubicBezTo>
                    <a:pt x="11769" y="6404"/>
                    <a:pt x="11854" y="6478"/>
                    <a:pt x="11959" y="6478"/>
                  </a:cubicBezTo>
                  <a:cubicBezTo>
                    <a:pt x="11971" y="6478"/>
                    <a:pt x="11983" y="6477"/>
                    <a:pt x="11996" y="6475"/>
                  </a:cubicBezTo>
                  <a:cubicBezTo>
                    <a:pt x="12098" y="6455"/>
                    <a:pt x="12199" y="6374"/>
                    <a:pt x="12219" y="6252"/>
                  </a:cubicBezTo>
                  <a:cubicBezTo>
                    <a:pt x="12483" y="4384"/>
                    <a:pt x="13234" y="2619"/>
                    <a:pt x="14391" y="1137"/>
                  </a:cubicBezTo>
                  <a:cubicBezTo>
                    <a:pt x="14594" y="974"/>
                    <a:pt x="14797" y="792"/>
                    <a:pt x="14980" y="629"/>
                  </a:cubicBezTo>
                  <a:close/>
                  <a:moveTo>
                    <a:pt x="15000" y="0"/>
                  </a:moveTo>
                  <a:cubicBezTo>
                    <a:pt x="14919" y="0"/>
                    <a:pt x="14858" y="41"/>
                    <a:pt x="14818" y="81"/>
                  </a:cubicBezTo>
                  <a:cubicBezTo>
                    <a:pt x="14574" y="305"/>
                    <a:pt x="14330" y="548"/>
                    <a:pt x="14067" y="751"/>
                  </a:cubicBezTo>
                  <a:cubicBezTo>
                    <a:pt x="14046" y="771"/>
                    <a:pt x="14026" y="771"/>
                    <a:pt x="14026" y="792"/>
                  </a:cubicBezTo>
                  <a:cubicBezTo>
                    <a:pt x="12970" y="2131"/>
                    <a:pt x="12240" y="3694"/>
                    <a:pt x="11874" y="5359"/>
                  </a:cubicBezTo>
                  <a:cubicBezTo>
                    <a:pt x="10839" y="3248"/>
                    <a:pt x="9012" y="1644"/>
                    <a:pt x="6759" y="914"/>
                  </a:cubicBezTo>
                  <a:cubicBezTo>
                    <a:pt x="6742" y="908"/>
                    <a:pt x="6722" y="905"/>
                    <a:pt x="6702" y="905"/>
                  </a:cubicBezTo>
                  <a:cubicBezTo>
                    <a:pt x="6653" y="905"/>
                    <a:pt x="6599" y="919"/>
                    <a:pt x="6556" y="934"/>
                  </a:cubicBezTo>
                  <a:cubicBezTo>
                    <a:pt x="6496" y="974"/>
                    <a:pt x="6455" y="1035"/>
                    <a:pt x="6435" y="1096"/>
                  </a:cubicBezTo>
                  <a:cubicBezTo>
                    <a:pt x="6333" y="1401"/>
                    <a:pt x="6232" y="1725"/>
                    <a:pt x="6090" y="2050"/>
                  </a:cubicBezTo>
                  <a:cubicBezTo>
                    <a:pt x="6090" y="2070"/>
                    <a:pt x="6090" y="2070"/>
                    <a:pt x="6090" y="2091"/>
                  </a:cubicBezTo>
                  <a:cubicBezTo>
                    <a:pt x="5805" y="3735"/>
                    <a:pt x="5907" y="5440"/>
                    <a:pt x="6374" y="7064"/>
                  </a:cubicBezTo>
                  <a:cubicBezTo>
                    <a:pt x="5395" y="6698"/>
                    <a:pt x="4374" y="6515"/>
                    <a:pt x="3351" y="6515"/>
                  </a:cubicBezTo>
                  <a:cubicBezTo>
                    <a:pt x="2273" y="6515"/>
                    <a:pt x="1194" y="6718"/>
                    <a:pt x="163" y="7125"/>
                  </a:cubicBezTo>
                  <a:cubicBezTo>
                    <a:pt x="102" y="7145"/>
                    <a:pt x="41" y="7206"/>
                    <a:pt x="21" y="7267"/>
                  </a:cubicBezTo>
                  <a:cubicBezTo>
                    <a:pt x="0" y="7328"/>
                    <a:pt x="0" y="7409"/>
                    <a:pt x="21" y="7470"/>
                  </a:cubicBezTo>
                  <a:cubicBezTo>
                    <a:pt x="142" y="7774"/>
                    <a:pt x="264" y="8079"/>
                    <a:pt x="366" y="8403"/>
                  </a:cubicBezTo>
                  <a:cubicBezTo>
                    <a:pt x="386" y="8424"/>
                    <a:pt x="386" y="8444"/>
                    <a:pt x="406" y="8464"/>
                  </a:cubicBezTo>
                  <a:cubicBezTo>
                    <a:pt x="2416" y="11976"/>
                    <a:pt x="6211" y="14107"/>
                    <a:pt x="10190" y="14107"/>
                  </a:cubicBezTo>
                  <a:cubicBezTo>
                    <a:pt x="10758" y="14107"/>
                    <a:pt x="11347" y="14046"/>
                    <a:pt x="11915" y="13965"/>
                  </a:cubicBezTo>
                  <a:cubicBezTo>
                    <a:pt x="11996" y="13945"/>
                    <a:pt x="12057" y="13904"/>
                    <a:pt x="12098" y="13843"/>
                  </a:cubicBezTo>
                  <a:cubicBezTo>
                    <a:pt x="12138" y="13762"/>
                    <a:pt x="12138" y="13681"/>
                    <a:pt x="12118" y="13620"/>
                  </a:cubicBezTo>
                  <a:lnTo>
                    <a:pt x="11935" y="13194"/>
                  </a:lnTo>
                  <a:lnTo>
                    <a:pt x="12341" y="11773"/>
                  </a:lnTo>
                  <a:cubicBezTo>
                    <a:pt x="12565" y="12382"/>
                    <a:pt x="12849" y="12970"/>
                    <a:pt x="13173" y="13539"/>
                  </a:cubicBezTo>
                  <a:cubicBezTo>
                    <a:pt x="13214" y="13600"/>
                    <a:pt x="13295" y="13640"/>
                    <a:pt x="13356" y="13660"/>
                  </a:cubicBezTo>
                  <a:cubicBezTo>
                    <a:pt x="13437" y="13660"/>
                    <a:pt x="13519" y="13640"/>
                    <a:pt x="13579" y="13579"/>
                  </a:cubicBezTo>
                  <a:lnTo>
                    <a:pt x="15081" y="12057"/>
                  </a:lnTo>
                  <a:cubicBezTo>
                    <a:pt x="18329" y="8728"/>
                    <a:pt x="18370" y="3471"/>
                    <a:pt x="15163" y="81"/>
                  </a:cubicBezTo>
                  <a:cubicBezTo>
                    <a:pt x="15122" y="41"/>
                    <a:pt x="15061" y="0"/>
                    <a:pt x="15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5297700" y="1204975"/>
              <a:ext cx="326300" cy="422200"/>
            </a:xfrm>
            <a:custGeom>
              <a:avLst/>
              <a:gdLst/>
              <a:ahLst/>
              <a:cxnLst/>
              <a:rect l="l" t="t" r="r" b="b"/>
              <a:pathLst>
                <a:path w="13052" h="16888" extrusionOk="0">
                  <a:moveTo>
                    <a:pt x="7389" y="0"/>
                  </a:moveTo>
                  <a:cubicBezTo>
                    <a:pt x="7023" y="183"/>
                    <a:pt x="6678" y="345"/>
                    <a:pt x="6313" y="508"/>
                  </a:cubicBezTo>
                  <a:cubicBezTo>
                    <a:pt x="2050" y="3430"/>
                    <a:pt x="0" y="8708"/>
                    <a:pt x="1218" y="13762"/>
                  </a:cubicBezTo>
                  <a:lnTo>
                    <a:pt x="3370" y="12605"/>
                  </a:lnTo>
                  <a:cubicBezTo>
                    <a:pt x="4364" y="12057"/>
                    <a:pt x="5237" y="11367"/>
                    <a:pt x="5947" y="10575"/>
                  </a:cubicBezTo>
                  <a:cubicBezTo>
                    <a:pt x="5947" y="12747"/>
                    <a:pt x="6516" y="14919"/>
                    <a:pt x="7652" y="16888"/>
                  </a:cubicBezTo>
                  <a:lnTo>
                    <a:pt x="9378" y="15142"/>
                  </a:lnTo>
                  <a:cubicBezTo>
                    <a:pt x="13011" y="11489"/>
                    <a:pt x="13052" y="5643"/>
                    <a:pt x="9560" y="1928"/>
                  </a:cubicBezTo>
                  <a:lnTo>
                    <a:pt x="9560" y="1928"/>
                  </a:lnTo>
                  <a:cubicBezTo>
                    <a:pt x="9276" y="2213"/>
                    <a:pt x="8992" y="2456"/>
                    <a:pt x="8688" y="2700"/>
                  </a:cubicBezTo>
                  <a:cubicBezTo>
                    <a:pt x="8546" y="2862"/>
                    <a:pt x="8424" y="3045"/>
                    <a:pt x="8302" y="3207"/>
                  </a:cubicBezTo>
                  <a:cubicBezTo>
                    <a:pt x="8200" y="2111"/>
                    <a:pt x="7896" y="1035"/>
                    <a:pt x="73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5291600" y="1198675"/>
              <a:ext cx="340025" cy="434600"/>
            </a:xfrm>
            <a:custGeom>
              <a:avLst/>
              <a:gdLst/>
              <a:ahLst/>
              <a:cxnLst/>
              <a:rect l="l" t="t" r="r" b="b"/>
              <a:pathLst>
                <a:path w="13601" h="17384" extrusionOk="0">
                  <a:moveTo>
                    <a:pt x="7511" y="597"/>
                  </a:moveTo>
                  <a:cubicBezTo>
                    <a:pt x="7937" y="1511"/>
                    <a:pt x="8201" y="2485"/>
                    <a:pt x="8302" y="3479"/>
                  </a:cubicBezTo>
                  <a:cubicBezTo>
                    <a:pt x="8323" y="3581"/>
                    <a:pt x="8384" y="3682"/>
                    <a:pt x="8485" y="3703"/>
                  </a:cubicBezTo>
                  <a:cubicBezTo>
                    <a:pt x="8502" y="3706"/>
                    <a:pt x="8520" y="3708"/>
                    <a:pt x="8537" y="3708"/>
                  </a:cubicBezTo>
                  <a:cubicBezTo>
                    <a:pt x="8621" y="3708"/>
                    <a:pt x="8702" y="3668"/>
                    <a:pt x="8769" y="3601"/>
                  </a:cubicBezTo>
                  <a:cubicBezTo>
                    <a:pt x="8871" y="3439"/>
                    <a:pt x="8993" y="3297"/>
                    <a:pt x="9114" y="3134"/>
                  </a:cubicBezTo>
                  <a:cubicBezTo>
                    <a:pt x="9338" y="2952"/>
                    <a:pt x="9581" y="2749"/>
                    <a:pt x="9784" y="2546"/>
                  </a:cubicBezTo>
                  <a:lnTo>
                    <a:pt x="9784" y="2546"/>
                  </a:lnTo>
                  <a:cubicBezTo>
                    <a:pt x="13052" y="6199"/>
                    <a:pt x="12910" y="11720"/>
                    <a:pt x="9439" y="15232"/>
                  </a:cubicBezTo>
                  <a:lnTo>
                    <a:pt x="7957" y="16713"/>
                  </a:lnTo>
                  <a:cubicBezTo>
                    <a:pt x="6963" y="14907"/>
                    <a:pt x="6435" y="12877"/>
                    <a:pt x="6435" y="10827"/>
                  </a:cubicBezTo>
                  <a:cubicBezTo>
                    <a:pt x="6435" y="10726"/>
                    <a:pt x="6374" y="10624"/>
                    <a:pt x="6273" y="10584"/>
                  </a:cubicBezTo>
                  <a:cubicBezTo>
                    <a:pt x="6252" y="10584"/>
                    <a:pt x="6212" y="10563"/>
                    <a:pt x="6191" y="10563"/>
                  </a:cubicBezTo>
                  <a:cubicBezTo>
                    <a:pt x="6110" y="10563"/>
                    <a:pt x="6049" y="10604"/>
                    <a:pt x="5988" y="10665"/>
                  </a:cubicBezTo>
                  <a:cubicBezTo>
                    <a:pt x="5278" y="11456"/>
                    <a:pt x="4446" y="12126"/>
                    <a:pt x="3492" y="12634"/>
                  </a:cubicBezTo>
                  <a:lnTo>
                    <a:pt x="1645" y="13628"/>
                  </a:lnTo>
                  <a:cubicBezTo>
                    <a:pt x="630" y="8838"/>
                    <a:pt x="2619" y="3784"/>
                    <a:pt x="6679" y="983"/>
                  </a:cubicBezTo>
                  <a:cubicBezTo>
                    <a:pt x="6963" y="861"/>
                    <a:pt x="7247" y="739"/>
                    <a:pt x="7511" y="597"/>
                  </a:cubicBezTo>
                  <a:close/>
                  <a:moveTo>
                    <a:pt x="7647" y="0"/>
                  </a:moveTo>
                  <a:cubicBezTo>
                    <a:pt x="7597" y="0"/>
                    <a:pt x="7554" y="15"/>
                    <a:pt x="7511" y="29"/>
                  </a:cubicBezTo>
                  <a:cubicBezTo>
                    <a:pt x="7166" y="212"/>
                    <a:pt x="6821" y="374"/>
                    <a:pt x="6455" y="516"/>
                  </a:cubicBezTo>
                  <a:cubicBezTo>
                    <a:pt x="6435" y="516"/>
                    <a:pt x="6435" y="536"/>
                    <a:pt x="6415" y="536"/>
                  </a:cubicBezTo>
                  <a:cubicBezTo>
                    <a:pt x="2091" y="3520"/>
                    <a:pt x="1" y="8960"/>
                    <a:pt x="1219" y="14075"/>
                  </a:cubicBezTo>
                  <a:cubicBezTo>
                    <a:pt x="1239" y="14156"/>
                    <a:pt x="1279" y="14217"/>
                    <a:pt x="1361" y="14257"/>
                  </a:cubicBezTo>
                  <a:cubicBezTo>
                    <a:pt x="1386" y="14266"/>
                    <a:pt x="1415" y="14271"/>
                    <a:pt x="1445" y="14271"/>
                  </a:cubicBezTo>
                  <a:cubicBezTo>
                    <a:pt x="1489" y="14271"/>
                    <a:pt x="1536" y="14261"/>
                    <a:pt x="1584" y="14237"/>
                  </a:cubicBezTo>
                  <a:lnTo>
                    <a:pt x="3735" y="13080"/>
                  </a:lnTo>
                  <a:cubicBezTo>
                    <a:pt x="4547" y="12634"/>
                    <a:pt x="5298" y="12086"/>
                    <a:pt x="5948" y="11436"/>
                  </a:cubicBezTo>
                  <a:cubicBezTo>
                    <a:pt x="6049" y="13486"/>
                    <a:pt x="6638" y="15496"/>
                    <a:pt x="7693" y="17261"/>
                  </a:cubicBezTo>
                  <a:cubicBezTo>
                    <a:pt x="7714" y="17322"/>
                    <a:pt x="7795" y="17383"/>
                    <a:pt x="7876" y="17383"/>
                  </a:cubicBezTo>
                  <a:lnTo>
                    <a:pt x="7896" y="17383"/>
                  </a:lnTo>
                  <a:cubicBezTo>
                    <a:pt x="7978" y="17383"/>
                    <a:pt x="8039" y="17363"/>
                    <a:pt x="8079" y="17322"/>
                  </a:cubicBezTo>
                  <a:lnTo>
                    <a:pt x="9804" y="15577"/>
                  </a:lnTo>
                  <a:cubicBezTo>
                    <a:pt x="13519" y="11822"/>
                    <a:pt x="13600" y="5854"/>
                    <a:pt x="9987" y="1998"/>
                  </a:cubicBezTo>
                  <a:cubicBezTo>
                    <a:pt x="9946" y="1957"/>
                    <a:pt x="9886" y="1917"/>
                    <a:pt x="9804" y="1917"/>
                  </a:cubicBezTo>
                  <a:cubicBezTo>
                    <a:pt x="9744" y="1917"/>
                    <a:pt x="9683" y="1957"/>
                    <a:pt x="9622" y="1998"/>
                  </a:cubicBezTo>
                  <a:cubicBezTo>
                    <a:pt x="9358" y="2262"/>
                    <a:pt x="9074" y="2525"/>
                    <a:pt x="8769" y="2769"/>
                  </a:cubicBezTo>
                  <a:cubicBezTo>
                    <a:pt x="8749" y="2769"/>
                    <a:pt x="8729" y="2789"/>
                    <a:pt x="8729" y="2810"/>
                  </a:cubicBezTo>
                  <a:cubicBezTo>
                    <a:pt x="8566" y="1896"/>
                    <a:pt x="8262" y="983"/>
                    <a:pt x="7856" y="151"/>
                  </a:cubicBezTo>
                  <a:cubicBezTo>
                    <a:pt x="7815" y="90"/>
                    <a:pt x="7775" y="29"/>
                    <a:pt x="7714" y="9"/>
                  </a:cubicBezTo>
                  <a:cubicBezTo>
                    <a:pt x="7690" y="3"/>
                    <a:pt x="7668" y="0"/>
                    <a:pt x="76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5988825" y="1204975"/>
              <a:ext cx="325800" cy="422200"/>
            </a:xfrm>
            <a:custGeom>
              <a:avLst/>
              <a:gdLst/>
              <a:ahLst/>
              <a:cxnLst/>
              <a:rect l="l" t="t" r="r" b="b"/>
              <a:pathLst>
                <a:path w="13032" h="16888" extrusionOk="0">
                  <a:moveTo>
                    <a:pt x="5664" y="0"/>
                  </a:moveTo>
                  <a:cubicBezTo>
                    <a:pt x="5156" y="1035"/>
                    <a:pt x="4852" y="2111"/>
                    <a:pt x="4730" y="3207"/>
                  </a:cubicBezTo>
                  <a:cubicBezTo>
                    <a:pt x="4608" y="3045"/>
                    <a:pt x="4486" y="2862"/>
                    <a:pt x="4365" y="2700"/>
                  </a:cubicBezTo>
                  <a:cubicBezTo>
                    <a:pt x="4060" y="2456"/>
                    <a:pt x="3776" y="2213"/>
                    <a:pt x="3492" y="1928"/>
                  </a:cubicBezTo>
                  <a:lnTo>
                    <a:pt x="3492" y="1928"/>
                  </a:lnTo>
                  <a:cubicBezTo>
                    <a:pt x="1" y="5643"/>
                    <a:pt x="41" y="11489"/>
                    <a:pt x="3674" y="15142"/>
                  </a:cubicBezTo>
                  <a:lnTo>
                    <a:pt x="5379" y="16888"/>
                  </a:lnTo>
                  <a:cubicBezTo>
                    <a:pt x="6536" y="14919"/>
                    <a:pt x="7105" y="12747"/>
                    <a:pt x="7105" y="10575"/>
                  </a:cubicBezTo>
                  <a:cubicBezTo>
                    <a:pt x="7815" y="11367"/>
                    <a:pt x="8688" y="12057"/>
                    <a:pt x="9683" y="12605"/>
                  </a:cubicBezTo>
                  <a:lnTo>
                    <a:pt x="11834" y="13762"/>
                  </a:lnTo>
                  <a:cubicBezTo>
                    <a:pt x="13032" y="8708"/>
                    <a:pt x="11002" y="3430"/>
                    <a:pt x="6739" y="508"/>
                  </a:cubicBezTo>
                  <a:cubicBezTo>
                    <a:pt x="6374" y="345"/>
                    <a:pt x="6009" y="183"/>
                    <a:pt x="5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5980700" y="1198675"/>
              <a:ext cx="340525" cy="434600"/>
            </a:xfrm>
            <a:custGeom>
              <a:avLst/>
              <a:gdLst/>
              <a:ahLst/>
              <a:cxnLst/>
              <a:rect l="l" t="t" r="r" b="b"/>
              <a:pathLst>
                <a:path w="13621" h="17384" extrusionOk="0">
                  <a:moveTo>
                    <a:pt x="6110" y="597"/>
                  </a:moveTo>
                  <a:cubicBezTo>
                    <a:pt x="6374" y="739"/>
                    <a:pt x="6658" y="861"/>
                    <a:pt x="6943" y="983"/>
                  </a:cubicBezTo>
                  <a:cubicBezTo>
                    <a:pt x="10982" y="3784"/>
                    <a:pt x="12991" y="8838"/>
                    <a:pt x="11976" y="13628"/>
                  </a:cubicBezTo>
                  <a:lnTo>
                    <a:pt x="10129" y="12634"/>
                  </a:lnTo>
                  <a:cubicBezTo>
                    <a:pt x="9175" y="12126"/>
                    <a:pt x="8323" y="11456"/>
                    <a:pt x="7612" y="10665"/>
                  </a:cubicBezTo>
                  <a:cubicBezTo>
                    <a:pt x="7568" y="10605"/>
                    <a:pt x="7491" y="10568"/>
                    <a:pt x="7413" y="10568"/>
                  </a:cubicBezTo>
                  <a:cubicBezTo>
                    <a:pt x="7384" y="10568"/>
                    <a:pt x="7355" y="10573"/>
                    <a:pt x="7328" y="10584"/>
                  </a:cubicBezTo>
                  <a:cubicBezTo>
                    <a:pt x="7247" y="10624"/>
                    <a:pt x="7166" y="10726"/>
                    <a:pt x="7166" y="10827"/>
                  </a:cubicBezTo>
                  <a:cubicBezTo>
                    <a:pt x="7166" y="12877"/>
                    <a:pt x="6638" y="14907"/>
                    <a:pt x="5664" y="16713"/>
                  </a:cubicBezTo>
                  <a:lnTo>
                    <a:pt x="4162" y="15232"/>
                  </a:lnTo>
                  <a:cubicBezTo>
                    <a:pt x="711" y="11720"/>
                    <a:pt x="569" y="6199"/>
                    <a:pt x="3817" y="2546"/>
                  </a:cubicBezTo>
                  <a:lnTo>
                    <a:pt x="3817" y="2546"/>
                  </a:lnTo>
                  <a:cubicBezTo>
                    <a:pt x="4040" y="2749"/>
                    <a:pt x="4263" y="2952"/>
                    <a:pt x="4507" y="3134"/>
                  </a:cubicBezTo>
                  <a:cubicBezTo>
                    <a:pt x="4629" y="3297"/>
                    <a:pt x="4750" y="3439"/>
                    <a:pt x="4852" y="3601"/>
                  </a:cubicBezTo>
                  <a:cubicBezTo>
                    <a:pt x="4902" y="3668"/>
                    <a:pt x="4981" y="3708"/>
                    <a:pt x="5064" y="3708"/>
                  </a:cubicBezTo>
                  <a:cubicBezTo>
                    <a:pt x="5081" y="3708"/>
                    <a:pt x="5098" y="3706"/>
                    <a:pt x="5116" y="3703"/>
                  </a:cubicBezTo>
                  <a:cubicBezTo>
                    <a:pt x="5217" y="3682"/>
                    <a:pt x="5299" y="3581"/>
                    <a:pt x="5319" y="3479"/>
                  </a:cubicBezTo>
                  <a:cubicBezTo>
                    <a:pt x="5420" y="2485"/>
                    <a:pt x="5684" y="1511"/>
                    <a:pt x="6110" y="597"/>
                  </a:cubicBezTo>
                  <a:close/>
                  <a:moveTo>
                    <a:pt x="5965" y="0"/>
                  </a:moveTo>
                  <a:cubicBezTo>
                    <a:pt x="5945" y="0"/>
                    <a:pt x="5925" y="3"/>
                    <a:pt x="5907" y="9"/>
                  </a:cubicBezTo>
                  <a:cubicBezTo>
                    <a:pt x="5847" y="29"/>
                    <a:pt x="5786" y="90"/>
                    <a:pt x="5765" y="151"/>
                  </a:cubicBezTo>
                  <a:cubicBezTo>
                    <a:pt x="5339" y="983"/>
                    <a:pt x="5055" y="1896"/>
                    <a:pt x="4893" y="2810"/>
                  </a:cubicBezTo>
                  <a:cubicBezTo>
                    <a:pt x="4872" y="2789"/>
                    <a:pt x="4852" y="2769"/>
                    <a:pt x="4852" y="2769"/>
                  </a:cubicBezTo>
                  <a:cubicBezTo>
                    <a:pt x="4547" y="2525"/>
                    <a:pt x="4243" y="2262"/>
                    <a:pt x="3979" y="1998"/>
                  </a:cubicBezTo>
                  <a:cubicBezTo>
                    <a:pt x="3939" y="1957"/>
                    <a:pt x="3878" y="1917"/>
                    <a:pt x="3796" y="1917"/>
                  </a:cubicBezTo>
                  <a:cubicBezTo>
                    <a:pt x="3736" y="1917"/>
                    <a:pt x="3675" y="1957"/>
                    <a:pt x="3614" y="1998"/>
                  </a:cubicBezTo>
                  <a:cubicBezTo>
                    <a:pt x="1" y="5875"/>
                    <a:pt x="82" y="11822"/>
                    <a:pt x="3817" y="15577"/>
                  </a:cubicBezTo>
                  <a:lnTo>
                    <a:pt x="5522" y="17322"/>
                  </a:lnTo>
                  <a:cubicBezTo>
                    <a:pt x="5583" y="17363"/>
                    <a:pt x="5644" y="17383"/>
                    <a:pt x="5704" y="17383"/>
                  </a:cubicBezTo>
                  <a:lnTo>
                    <a:pt x="5745" y="17383"/>
                  </a:lnTo>
                  <a:cubicBezTo>
                    <a:pt x="5826" y="17383"/>
                    <a:pt x="5887" y="17322"/>
                    <a:pt x="5928" y="17261"/>
                  </a:cubicBezTo>
                  <a:cubicBezTo>
                    <a:pt x="6963" y="15496"/>
                    <a:pt x="7552" y="13486"/>
                    <a:pt x="7673" y="11436"/>
                  </a:cubicBezTo>
                  <a:cubicBezTo>
                    <a:pt x="8323" y="12086"/>
                    <a:pt x="9074" y="12634"/>
                    <a:pt x="9886" y="13080"/>
                  </a:cubicBezTo>
                  <a:lnTo>
                    <a:pt x="12037" y="14237"/>
                  </a:lnTo>
                  <a:cubicBezTo>
                    <a:pt x="12073" y="14261"/>
                    <a:pt x="12116" y="14271"/>
                    <a:pt x="12161" y="14271"/>
                  </a:cubicBezTo>
                  <a:cubicBezTo>
                    <a:pt x="12193" y="14271"/>
                    <a:pt x="12227" y="14266"/>
                    <a:pt x="12261" y="14257"/>
                  </a:cubicBezTo>
                  <a:cubicBezTo>
                    <a:pt x="12321" y="14217"/>
                    <a:pt x="12382" y="14156"/>
                    <a:pt x="12403" y="14075"/>
                  </a:cubicBezTo>
                  <a:cubicBezTo>
                    <a:pt x="13621" y="8960"/>
                    <a:pt x="11530" y="3520"/>
                    <a:pt x="7206" y="536"/>
                  </a:cubicBezTo>
                  <a:cubicBezTo>
                    <a:pt x="7186" y="536"/>
                    <a:pt x="7166" y="516"/>
                    <a:pt x="7146" y="516"/>
                  </a:cubicBezTo>
                  <a:cubicBezTo>
                    <a:pt x="6780" y="374"/>
                    <a:pt x="6435" y="212"/>
                    <a:pt x="6110" y="29"/>
                  </a:cubicBezTo>
                  <a:cubicBezTo>
                    <a:pt x="6067" y="15"/>
                    <a:pt x="6014" y="0"/>
                    <a:pt x="5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5418475" y="755375"/>
              <a:ext cx="778925" cy="846425"/>
            </a:xfrm>
            <a:custGeom>
              <a:avLst/>
              <a:gdLst/>
              <a:ahLst/>
              <a:cxnLst/>
              <a:rect l="l" t="t" r="r" b="b"/>
              <a:pathLst>
                <a:path w="31157" h="33857" extrusionOk="0">
                  <a:moveTo>
                    <a:pt x="15589" y="0"/>
                  </a:moveTo>
                  <a:cubicBezTo>
                    <a:pt x="6982" y="0"/>
                    <a:pt x="0" y="6983"/>
                    <a:pt x="0" y="15589"/>
                  </a:cubicBezTo>
                  <a:lnTo>
                    <a:pt x="0" y="18268"/>
                  </a:lnTo>
                  <a:cubicBezTo>
                    <a:pt x="0" y="26874"/>
                    <a:pt x="6982" y="33857"/>
                    <a:pt x="15589" y="33857"/>
                  </a:cubicBezTo>
                  <a:cubicBezTo>
                    <a:pt x="24195" y="33857"/>
                    <a:pt x="31157" y="26874"/>
                    <a:pt x="31157" y="18268"/>
                  </a:cubicBezTo>
                  <a:lnTo>
                    <a:pt x="31157" y="15589"/>
                  </a:lnTo>
                  <a:cubicBezTo>
                    <a:pt x="31157" y="6983"/>
                    <a:pt x="24195" y="0"/>
                    <a:pt x="15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5412375" y="749275"/>
              <a:ext cx="791625" cy="858625"/>
            </a:xfrm>
            <a:custGeom>
              <a:avLst/>
              <a:gdLst/>
              <a:ahLst/>
              <a:cxnLst/>
              <a:rect l="l" t="t" r="r" b="b"/>
              <a:pathLst>
                <a:path w="31665" h="34345" extrusionOk="0">
                  <a:moveTo>
                    <a:pt x="15833" y="508"/>
                  </a:moveTo>
                  <a:cubicBezTo>
                    <a:pt x="24276" y="508"/>
                    <a:pt x="31157" y="7389"/>
                    <a:pt x="31157" y="15833"/>
                  </a:cubicBezTo>
                  <a:lnTo>
                    <a:pt x="31157" y="18512"/>
                  </a:lnTo>
                  <a:cubicBezTo>
                    <a:pt x="31157" y="26976"/>
                    <a:pt x="24276" y="33837"/>
                    <a:pt x="15833" y="33837"/>
                  </a:cubicBezTo>
                  <a:cubicBezTo>
                    <a:pt x="7389" y="33837"/>
                    <a:pt x="508" y="26976"/>
                    <a:pt x="508" y="18512"/>
                  </a:cubicBezTo>
                  <a:lnTo>
                    <a:pt x="508" y="15833"/>
                  </a:lnTo>
                  <a:cubicBezTo>
                    <a:pt x="508" y="7389"/>
                    <a:pt x="7389" y="508"/>
                    <a:pt x="15833" y="508"/>
                  </a:cubicBezTo>
                  <a:close/>
                  <a:moveTo>
                    <a:pt x="15833" y="1"/>
                  </a:moveTo>
                  <a:cubicBezTo>
                    <a:pt x="7105" y="1"/>
                    <a:pt x="0" y="7105"/>
                    <a:pt x="0" y="15833"/>
                  </a:cubicBezTo>
                  <a:lnTo>
                    <a:pt x="0" y="18512"/>
                  </a:lnTo>
                  <a:cubicBezTo>
                    <a:pt x="0" y="27240"/>
                    <a:pt x="7105" y="34344"/>
                    <a:pt x="15833" y="34344"/>
                  </a:cubicBezTo>
                  <a:cubicBezTo>
                    <a:pt x="24561" y="34344"/>
                    <a:pt x="31665" y="27240"/>
                    <a:pt x="31665" y="18512"/>
                  </a:cubicBezTo>
                  <a:lnTo>
                    <a:pt x="31665" y="15833"/>
                  </a:lnTo>
                  <a:cubicBezTo>
                    <a:pt x="31665" y="7105"/>
                    <a:pt x="24561" y="1"/>
                    <a:pt x="15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5444850" y="1002000"/>
              <a:ext cx="729225" cy="608425"/>
            </a:xfrm>
            <a:custGeom>
              <a:avLst/>
              <a:gdLst/>
              <a:ahLst/>
              <a:cxnLst/>
              <a:rect l="l" t="t" r="r" b="b"/>
              <a:pathLst>
                <a:path w="29169" h="24337" extrusionOk="0">
                  <a:moveTo>
                    <a:pt x="11428" y="0"/>
                  </a:moveTo>
                  <a:lnTo>
                    <a:pt x="9358" y="3309"/>
                  </a:lnTo>
                  <a:lnTo>
                    <a:pt x="9114" y="3674"/>
                  </a:lnTo>
                  <a:lnTo>
                    <a:pt x="1036" y="3674"/>
                  </a:lnTo>
                  <a:lnTo>
                    <a:pt x="1015" y="3024"/>
                  </a:lnTo>
                  <a:cubicBezTo>
                    <a:pt x="366" y="4547"/>
                    <a:pt x="1" y="6231"/>
                    <a:pt x="1" y="7977"/>
                  </a:cubicBezTo>
                  <a:lnTo>
                    <a:pt x="1" y="9114"/>
                  </a:lnTo>
                  <a:lnTo>
                    <a:pt x="1" y="10595"/>
                  </a:lnTo>
                  <a:lnTo>
                    <a:pt x="1" y="11894"/>
                  </a:lnTo>
                  <a:cubicBezTo>
                    <a:pt x="1" y="18755"/>
                    <a:pt x="5562" y="24337"/>
                    <a:pt x="12443" y="24337"/>
                  </a:cubicBezTo>
                  <a:lnTo>
                    <a:pt x="16726" y="24337"/>
                  </a:lnTo>
                  <a:cubicBezTo>
                    <a:pt x="23607" y="24337"/>
                    <a:pt x="29168" y="18755"/>
                    <a:pt x="29168" y="11894"/>
                  </a:cubicBezTo>
                  <a:lnTo>
                    <a:pt x="29168" y="10758"/>
                  </a:lnTo>
                  <a:lnTo>
                    <a:pt x="29168" y="9276"/>
                  </a:lnTo>
                  <a:lnTo>
                    <a:pt x="29168" y="7977"/>
                  </a:lnTo>
                  <a:cubicBezTo>
                    <a:pt x="29168" y="6313"/>
                    <a:pt x="28843" y="4729"/>
                    <a:pt x="28255" y="3268"/>
                  </a:cubicBezTo>
                  <a:lnTo>
                    <a:pt x="23668" y="3268"/>
                  </a:lnTo>
                  <a:lnTo>
                    <a:pt x="20339" y="3471"/>
                  </a:lnTo>
                  <a:lnTo>
                    <a:pt x="15691" y="3471"/>
                  </a:lnTo>
                  <a:lnTo>
                    <a:pt x="11428" y="0"/>
                  </a:ln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5438250" y="995700"/>
              <a:ext cx="742425" cy="620825"/>
            </a:xfrm>
            <a:custGeom>
              <a:avLst/>
              <a:gdLst/>
              <a:ahLst/>
              <a:cxnLst/>
              <a:rect l="l" t="t" r="r" b="b"/>
              <a:pathLst>
                <a:path w="29697" h="24833" extrusionOk="0">
                  <a:moveTo>
                    <a:pt x="11753" y="638"/>
                  </a:moveTo>
                  <a:lnTo>
                    <a:pt x="15792" y="3926"/>
                  </a:lnTo>
                  <a:cubicBezTo>
                    <a:pt x="15833" y="3967"/>
                    <a:pt x="15894" y="3987"/>
                    <a:pt x="15955" y="3987"/>
                  </a:cubicBezTo>
                  <a:lnTo>
                    <a:pt x="20623" y="3987"/>
                  </a:lnTo>
                  <a:lnTo>
                    <a:pt x="23932" y="3784"/>
                  </a:lnTo>
                  <a:lnTo>
                    <a:pt x="28336" y="3784"/>
                  </a:lnTo>
                  <a:cubicBezTo>
                    <a:pt x="28904" y="5205"/>
                    <a:pt x="29189" y="6707"/>
                    <a:pt x="29189" y="8229"/>
                  </a:cubicBezTo>
                  <a:lnTo>
                    <a:pt x="29189" y="12146"/>
                  </a:lnTo>
                  <a:cubicBezTo>
                    <a:pt x="29189" y="18865"/>
                    <a:pt x="23708" y="24325"/>
                    <a:pt x="16990" y="24325"/>
                  </a:cubicBezTo>
                  <a:lnTo>
                    <a:pt x="12707" y="24325"/>
                  </a:lnTo>
                  <a:cubicBezTo>
                    <a:pt x="5988" y="24325"/>
                    <a:pt x="508" y="18865"/>
                    <a:pt x="508" y="12146"/>
                  </a:cubicBezTo>
                  <a:lnTo>
                    <a:pt x="508" y="8229"/>
                  </a:lnTo>
                  <a:cubicBezTo>
                    <a:pt x="508" y="6829"/>
                    <a:pt x="752" y="5469"/>
                    <a:pt x="1219" y="4170"/>
                  </a:cubicBezTo>
                  <a:cubicBezTo>
                    <a:pt x="1239" y="4190"/>
                    <a:pt x="1279" y="4190"/>
                    <a:pt x="1300" y="4190"/>
                  </a:cubicBezTo>
                  <a:lnTo>
                    <a:pt x="9378" y="4190"/>
                  </a:lnTo>
                  <a:cubicBezTo>
                    <a:pt x="9480" y="4190"/>
                    <a:pt x="9561" y="4149"/>
                    <a:pt x="9601" y="4068"/>
                  </a:cubicBezTo>
                  <a:lnTo>
                    <a:pt x="11753" y="638"/>
                  </a:lnTo>
                  <a:close/>
                  <a:moveTo>
                    <a:pt x="11700" y="1"/>
                  </a:moveTo>
                  <a:cubicBezTo>
                    <a:pt x="11683" y="1"/>
                    <a:pt x="11667" y="3"/>
                    <a:pt x="11652" y="9"/>
                  </a:cubicBezTo>
                  <a:cubicBezTo>
                    <a:pt x="11570" y="29"/>
                    <a:pt x="11509" y="69"/>
                    <a:pt x="11469" y="130"/>
                  </a:cubicBezTo>
                  <a:lnTo>
                    <a:pt x="9398" y="3439"/>
                  </a:lnTo>
                  <a:lnTo>
                    <a:pt x="9256" y="3682"/>
                  </a:lnTo>
                  <a:lnTo>
                    <a:pt x="1543" y="3682"/>
                  </a:lnTo>
                  <a:lnTo>
                    <a:pt x="1543" y="3276"/>
                  </a:lnTo>
                  <a:cubicBezTo>
                    <a:pt x="1543" y="3155"/>
                    <a:pt x="1442" y="3053"/>
                    <a:pt x="1340" y="3033"/>
                  </a:cubicBezTo>
                  <a:cubicBezTo>
                    <a:pt x="1325" y="3030"/>
                    <a:pt x="1309" y="3029"/>
                    <a:pt x="1293" y="3029"/>
                  </a:cubicBezTo>
                  <a:cubicBezTo>
                    <a:pt x="1188" y="3029"/>
                    <a:pt x="1091" y="3087"/>
                    <a:pt x="1056" y="3175"/>
                  </a:cubicBezTo>
                  <a:cubicBezTo>
                    <a:pt x="366" y="4778"/>
                    <a:pt x="1" y="6483"/>
                    <a:pt x="1" y="8229"/>
                  </a:cubicBezTo>
                  <a:lnTo>
                    <a:pt x="1" y="12146"/>
                  </a:lnTo>
                  <a:cubicBezTo>
                    <a:pt x="1" y="19129"/>
                    <a:pt x="5704" y="24832"/>
                    <a:pt x="12707" y="24832"/>
                  </a:cubicBezTo>
                  <a:lnTo>
                    <a:pt x="16990" y="24832"/>
                  </a:lnTo>
                  <a:cubicBezTo>
                    <a:pt x="23992" y="24832"/>
                    <a:pt x="29696" y="19129"/>
                    <a:pt x="29696" y="12146"/>
                  </a:cubicBezTo>
                  <a:lnTo>
                    <a:pt x="29696" y="8229"/>
                  </a:lnTo>
                  <a:cubicBezTo>
                    <a:pt x="29696" y="6585"/>
                    <a:pt x="29371" y="4961"/>
                    <a:pt x="28742" y="3439"/>
                  </a:cubicBezTo>
                  <a:cubicBezTo>
                    <a:pt x="28722" y="3337"/>
                    <a:pt x="28620" y="3276"/>
                    <a:pt x="28519" y="3276"/>
                  </a:cubicBezTo>
                  <a:lnTo>
                    <a:pt x="23911" y="3276"/>
                  </a:lnTo>
                  <a:lnTo>
                    <a:pt x="20603" y="3479"/>
                  </a:lnTo>
                  <a:lnTo>
                    <a:pt x="16036" y="3479"/>
                  </a:lnTo>
                  <a:lnTo>
                    <a:pt x="11854" y="69"/>
                  </a:lnTo>
                  <a:cubicBezTo>
                    <a:pt x="11809" y="24"/>
                    <a:pt x="11752" y="1"/>
                    <a:pt x="1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5782800" y="1272450"/>
              <a:ext cx="48250" cy="19825"/>
            </a:xfrm>
            <a:custGeom>
              <a:avLst/>
              <a:gdLst/>
              <a:ahLst/>
              <a:cxnLst/>
              <a:rect l="l" t="t" r="r" b="b"/>
              <a:pathLst>
                <a:path w="1930" h="793" extrusionOk="0">
                  <a:moveTo>
                    <a:pt x="955" y="1"/>
                  </a:moveTo>
                  <a:cubicBezTo>
                    <a:pt x="427" y="1"/>
                    <a:pt x="1" y="183"/>
                    <a:pt x="1" y="386"/>
                  </a:cubicBezTo>
                  <a:cubicBezTo>
                    <a:pt x="1" y="610"/>
                    <a:pt x="427" y="792"/>
                    <a:pt x="955" y="792"/>
                  </a:cubicBezTo>
                  <a:cubicBezTo>
                    <a:pt x="1482" y="792"/>
                    <a:pt x="1929" y="610"/>
                    <a:pt x="1929" y="386"/>
                  </a:cubicBezTo>
                  <a:cubicBezTo>
                    <a:pt x="1929" y="183"/>
                    <a:pt x="1482" y="1"/>
                    <a:pt x="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5779250" y="1284775"/>
              <a:ext cx="56875" cy="15625"/>
            </a:xfrm>
            <a:custGeom>
              <a:avLst/>
              <a:gdLst/>
              <a:ahLst/>
              <a:cxnLst/>
              <a:rect l="l" t="t" r="r" b="b"/>
              <a:pathLst>
                <a:path w="2275" h="625" extrusionOk="0">
                  <a:moveTo>
                    <a:pt x="183" y="0"/>
                  </a:moveTo>
                  <a:cubicBezTo>
                    <a:pt x="130" y="0"/>
                    <a:pt x="78" y="27"/>
                    <a:pt x="41" y="76"/>
                  </a:cubicBezTo>
                  <a:cubicBezTo>
                    <a:pt x="1" y="157"/>
                    <a:pt x="1" y="259"/>
                    <a:pt x="82" y="320"/>
                  </a:cubicBezTo>
                  <a:cubicBezTo>
                    <a:pt x="102" y="320"/>
                    <a:pt x="528" y="624"/>
                    <a:pt x="1137" y="624"/>
                  </a:cubicBezTo>
                  <a:cubicBezTo>
                    <a:pt x="1442" y="624"/>
                    <a:pt x="1787" y="543"/>
                    <a:pt x="2173" y="320"/>
                  </a:cubicBezTo>
                  <a:cubicBezTo>
                    <a:pt x="2254" y="259"/>
                    <a:pt x="2274" y="157"/>
                    <a:pt x="2233" y="76"/>
                  </a:cubicBezTo>
                  <a:cubicBezTo>
                    <a:pt x="2197" y="27"/>
                    <a:pt x="2145" y="0"/>
                    <a:pt x="2092" y="0"/>
                  </a:cubicBezTo>
                  <a:cubicBezTo>
                    <a:pt x="2057" y="0"/>
                    <a:pt x="2022" y="11"/>
                    <a:pt x="1990" y="35"/>
                  </a:cubicBezTo>
                  <a:cubicBezTo>
                    <a:pt x="1680" y="228"/>
                    <a:pt x="1386" y="293"/>
                    <a:pt x="1133" y="293"/>
                  </a:cubicBezTo>
                  <a:cubicBezTo>
                    <a:pt x="639" y="293"/>
                    <a:pt x="298" y="49"/>
                    <a:pt x="285" y="35"/>
                  </a:cubicBezTo>
                  <a:cubicBezTo>
                    <a:pt x="253" y="11"/>
                    <a:pt x="218"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38"/>
            <p:cNvGrpSpPr/>
            <p:nvPr/>
          </p:nvGrpSpPr>
          <p:grpSpPr>
            <a:xfrm>
              <a:off x="5503200" y="1153400"/>
              <a:ext cx="245625" cy="186050"/>
              <a:chOff x="5503200" y="1153400"/>
              <a:chExt cx="245625" cy="186050"/>
            </a:xfrm>
          </p:grpSpPr>
          <p:sp>
            <p:nvSpPr>
              <p:cNvPr id="352" name="Google Shape;352;p38"/>
              <p:cNvSpPr/>
              <p:nvPr/>
            </p:nvSpPr>
            <p:spPr>
              <a:xfrm>
                <a:off x="5662025" y="1159825"/>
                <a:ext cx="79200" cy="36675"/>
              </a:xfrm>
              <a:custGeom>
                <a:avLst/>
                <a:gdLst/>
                <a:ahLst/>
                <a:cxnLst/>
                <a:rect l="l" t="t" r="r" b="b"/>
                <a:pathLst>
                  <a:path w="3168" h="1467" extrusionOk="0">
                    <a:moveTo>
                      <a:pt x="862" y="0"/>
                    </a:moveTo>
                    <a:cubicBezTo>
                      <a:pt x="456" y="0"/>
                      <a:pt x="164" y="107"/>
                      <a:pt x="102" y="304"/>
                    </a:cubicBezTo>
                    <a:cubicBezTo>
                      <a:pt x="1" y="629"/>
                      <a:pt x="590" y="1096"/>
                      <a:pt x="1401" y="1319"/>
                    </a:cubicBezTo>
                    <a:cubicBezTo>
                      <a:pt x="1739" y="1418"/>
                      <a:pt x="2060" y="1466"/>
                      <a:pt x="2329" y="1466"/>
                    </a:cubicBezTo>
                    <a:cubicBezTo>
                      <a:pt x="2723" y="1466"/>
                      <a:pt x="3006" y="1362"/>
                      <a:pt x="3066" y="1157"/>
                    </a:cubicBezTo>
                    <a:cubicBezTo>
                      <a:pt x="3167" y="832"/>
                      <a:pt x="2579" y="365"/>
                      <a:pt x="1767" y="142"/>
                    </a:cubicBezTo>
                    <a:cubicBezTo>
                      <a:pt x="1439" y="46"/>
                      <a:pt x="1126" y="0"/>
                      <a:pt x="8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8"/>
              <p:cNvGrpSpPr/>
              <p:nvPr/>
            </p:nvGrpSpPr>
            <p:grpSpPr>
              <a:xfrm>
                <a:off x="5503200" y="1153400"/>
                <a:ext cx="245625" cy="186050"/>
                <a:chOff x="5503200" y="1153400"/>
                <a:chExt cx="245625" cy="186050"/>
              </a:xfrm>
            </p:grpSpPr>
            <p:sp>
              <p:nvSpPr>
                <p:cNvPr id="354" name="Google Shape;354;p38"/>
                <p:cNvSpPr/>
                <p:nvPr/>
              </p:nvSpPr>
              <p:spPr>
                <a:xfrm>
                  <a:off x="5555975" y="1194900"/>
                  <a:ext cx="161900" cy="142950"/>
                </a:xfrm>
                <a:custGeom>
                  <a:avLst/>
                  <a:gdLst/>
                  <a:ahLst/>
                  <a:cxnLst/>
                  <a:rect l="l" t="t" r="r" b="b"/>
                  <a:pathLst>
                    <a:path w="6476" h="5718" extrusionOk="0">
                      <a:moveTo>
                        <a:pt x="3249" y="1"/>
                      </a:moveTo>
                      <a:cubicBezTo>
                        <a:pt x="2919" y="1"/>
                        <a:pt x="2582" y="58"/>
                        <a:pt x="2254" y="180"/>
                      </a:cubicBezTo>
                      <a:cubicBezTo>
                        <a:pt x="772" y="728"/>
                        <a:pt x="1" y="2372"/>
                        <a:pt x="549" y="3854"/>
                      </a:cubicBezTo>
                      <a:cubicBezTo>
                        <a:pt x="975" y="5007"/>
                        <a:pt x="2066" y="5718"/>
                        <a:pt x="3227" y="5718"/>
                      </a:cubicBezTo>
                      <a:cubicBezTo>
                        <a:pt x="3558" y="5718"/>
                        <a:pt x="3894" y="5660"/>
                        <a:pt x="4223" y="5538"/>
                      </a:cubicBezTo>
                      <a:cubicBezTo>
                        <a:pt x="5704" y="4990"/>
                        <a:pt x="6476" y="3346"/>
                        <a:pt x="5928" y="1865"/>
                      </a:cubicBezTo>
                      <a:cubicBezTo>
                        <a:pt x="5501" y="711"/>
                        <a:pt x="4411" y="1"/>
                        <a:pt x="3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5649850" y="1214100"/>
                  <a:ext cx="31500" cy="32000"/>
                </a:xfrm>
                <a:custGeom>
                  <a:avLst/>
                  <a:gdLst/>
                  <a:ahLst/>
                  <a:cxnLst/>
                  <a:rect l="l" t="t" r="r" b="b"/>
                  <a:pathLst>
                    <a:path w="1260" h="1280" extrusionOk="0">
                      <a:moveTo>
                        <a:pt x="650" y="0"/>
                      </a:moveTo>
                      <a:cubicBezTo>
                        <a:pt x="488" y="346"/>
                        <a:pt x="346" y="467"/>
                        <a:pt x="1" y="609"/>
                      </a:cubicBezTo>
                      <a:cubicBezTo>
                        <a:pt x="346" y="792"/>
                        <a:pt x="468" y="914"/>
                        <a:pt x="610" y="1279"/>
                      </a:cubicBezTo>
                      <a:cubicBezTo>
                        <a:pt x="772" y="934"/>
                        <a:pt x="914" y="792"/>
                        <a:pt x="1259" y="650"/>
                      </a:cubicBezTo>
                      <a:cubicBezTo>
                        <a:pt x="914" y="488"/>
                        <a:pt x="792" y="346"/>
                        <a:pt x="65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5614850" y="1298325"/>
                  <a:ext cx="17775" cy="17800"/>
                </a:xfrm>
                <a:custGeom>
                  <a:avLst/>
                  <a:gdLst/>
                  <a:ahLst/>
                  <a:cxnLst/>
                  <a:rect l="l" t="t" r="r" b="b"/>
                  <a:pathLst>
                    <a:path w="711" h="712" extrusionOk="0">
                      <a:moveTo>
                        <a:pt x="224" y="1"/>
                      </a:moveTo>
                      <a:cubicBezTo>
                        <a:pt x="203" y="224"/>
                        <a:pt x="163" y="326"/>
                        <a:pt x="0" y="488"/>
                      </a:cubicBezTo>
                      <a:cubicBezTo>
                        <a:pt x="224" y="488"/>
                        <a:pt x="325" y="549"/>
                        <a:pt x="487" y="711"/>
                      </a:cubicBezTo>
                      <a:cubicBezTo>
                        <a:pt x="508" y="488"/>
                        <a:pt x="548" y="387"/>
                        <a:pt x="711" y="224"/>
                      </a:cubicBezTo>
                      <a:cubicBezTo>
                        <a:pt x="487" y="204"/>
                        <a:pt x="386" y="163"/>
                        <a:pt x="224"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5654425" y="1153400"/>
                  <a:ext cx="94400" cy="49550"/>
                </a:xfrm>
                <a:custGeom>
                  <a:avLst/>
                  <a:gdLst/>
                  <a:ahLst/>
                  <a:cxnLst/>
                  <a:rect l="l" t="t" r="r" b="b"/>
                  <a:pathLst>
                    <a:path w="3776" h="1982" extrusionOk="0">
                      <a:moveTo>
                        <a:pt x="1157" y="500"/>
                      </a:moveTo>
                      <a:cubicBezTo>
                        <a:pt x="1401" y="500"/>
                        <a:pt x="1705" y="561"/>
                        <a:pt x="1990" y="642"/>
                      </a:cubicBezTo>
                      <a:cubicBezTo>
                        <a:pt x="2781" y="866"/>
                        <a:pt x="3147" y="1272"/>
                        <a:pt x="3126" y="1353"/>
                      </a:cubicBezTo>
                      <a:cubicBezTo>
                        <a:pt x="3114" y="1400"/>
                        <a:pt x="2929" y="1468"/>
                        <a:pt x="2620" y="1468"/>
                      </a:cubicBezTo>
                      <a:cubicBezTo>
                        <a:pt x="2400" y="1468"/>
                        <a:pt x="2116" y="1434"/>
                        <a:pt x="1787" y="1332"/>
                      </a:cubicBezTo>
                      <a:cubicBezTo>
                        <a:pt x="995" y="1109"/>
                        <a:pt x="630" y="723"/>
                        <a:pt x="650" y="622"/>
                      </a:cubicBezTo>
                      <a:cubicBezTo>
                        <a:pt x="650" y="622"/>
                        <a:pt x="731" y="541"/>
                        <a:pt x="995" y="521"/>
                      </a:cubicBezTo>
                      <a:cubicBezTo>
                        <a:pt x="1036" y="500"/>
                        <a:pt x="1097" y="500"/>
                        <a:pt x="1157" y="500"/>
                      </a:cubicBezTo>
                      <a:close/>
                      <a:moveTo>
                        <a:pt x="1160" y="1"/>
                      </a:moveTo>
                      <a:cubicBezTo>
                        <a:pt x="1082" y="1"/>
                        <a:pt x="1006" y="5"/>
                        <a:pt x="934" y="13"/>
                      </a:cubicBezTo>
                      <a:cubicBezTo>
                        <a:pt x="366" y="74"/>
                        <a:pt x="203" y="338"/>
                        <a:pt x="163" y="480"/>
                      </a:cubicBezTo>
                      <a:cubicBezTo>
                        <a:pt x="0" y="1028"/>
                        <a:pt x="792" y="1576"/>
                        <a:pt x="1645" y="1820"/>
                      </a:cubicBezTo>
                      <a:cubicBezTo>
                        <a:pt x="1969" y="1921"/>
                        <a:pt x="2314" y="1982"/>
                        <a:pt x="2619" y="1982"/>
                      </a:cubicBezTo>
                      <a:cubicBezTo>
                        <a:pt x="3106" y="1982"/>
                        <a:pt x="3512" y="1840"/>
                        <a:pt x="3613" y="1495"/>
                      </a:cubicBezTo>
                      <a:cubicBezTo>
                        <a:pt x="3776" y="947"/>
                        <a:pt x="2984" y="399"/>
                        <a:pt x="2132" y="155"/>
                      </a:cubicBezTo>
                      <a:cubicBezTo>
                        <a:pt x="1794" y="59"/>
                        <a:pt x="1457" y="1"/>
                        <a:pt x="1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5503200" y="1237450"/>
                  <a:ext cx="236000" cy="102000"/>
                </a:xfrm>
                <a:custGeom>
                  <a:avLst/>
                  <a:gdLst/>
                  <a:ahLst/>
                  <a:cxnLst/>
                  <a:rect l="l" t="t" r="r" b="b"/>
                  <a:pathLst>
                    <a:path w="9440" h="4080" extrusionOk="0">
                      <a:moveTo>
                        <a:pt x="188" y="0"/>
                      </a:moveTo>
                      <a:cubicBezTo>
                        <a:pt x="159" y="0"/>
                        <a:pt x="129" y="7"/>
                        <a:pt x="102" y="20"/>
                      </a:cubicBezTo>
                      <a:cubicBezTo>
                        <a:pt x="21" y="81"/>
                        <a:pt x="1" y="183"/>
                        <a:pt x="62" y="264"/>
                      </a:cubicBezTo>
                      <a:cubicBezTo>
                        <a:pt x="1604" y="2761"/>
                        <a:pt x="3309" y="4039"/>
                        <a:pt x="5075" y="4080"/>
                      </a:cubicBezTo>
                      <a:lnTo>
                        <a:pt x="5156" y="4080"/>
                      </a:lnTo>
                      <a:cubicBezTo>
                        <a:pt x="7633" y="4080"/>
                        <a:pt x="9297" y="1665"/>
                        <a:pt x="9378" y="1563"/>
                      </a:cubicBezTo>
                      <a:cubicBezTo>
                        <a:pt x="9439" y="1502"/>
                        <a:pt x="9419" y="1380"/>
                        <a:pt x="9338" y="1340"/>
                      </a:cubicBezTo>
                      <a:cubicBezTo>
                        <a:pt x="9306" y="1316"/>
                        <a:pt x="9270" y="1304"/>
                        <a:pt x="9236" y="1304"/>
                      </a:cubicBezTo>
                      <a:cubicBezTo>
                        <a:pt x="9183" y="1304"/>
                        <a:pt x="9131" y="1331"/>
                        <a:pt x="9094" y="1380"/>
                      </a:cubicBezTo>
                      <a:cubicBezTo>
                        <a:pt x="9074" y="1400"/>
                        <a:pt x="7464" y="3737"/>
                        <a:pt x="5190" y="3737"/>
                      </a:cubicBezTo>
                      <a:cubicBezTo>
                        <a:pt x="5152" y="3737"/>
                        <a:pt x="5114" y="3736"/>
                        <a:pt x="5075" y="3735"/>
                      </a:cubicBezTo>
                      <a:cubicBezTo>
                        <a:pt x="3431" y="3715"/>
                        <a:pt x="1828" y="2476"/>
                        <a:pt x="346" y="81"/>
                      </a:cubicBezTo>
                      <a:cubicBezTo>
                        <a:pt x="305" y="27"/>
                        <a:pt x="247" y="0"/>
                        <a:pt x="1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5628550" y="1254175"/>
                  <a:ext cx="23350" cy="29975"/>
                </a:xfrm>
                <a:custGeom>
                  <a:avLst/>
                  <a:gdLst/>
                  <a:ahLst/>
                  <a:cxnLst/>
                  <a:rect l="l" t="t" r="r" b="b"/>
                  <a:pathLst>
                    <a:path w="934" h="1199" extrusionOk="0">
                      <a:moveTo>
                        <a:pt x="467" y="1"/>
                      </a:moveTo>
                      <a:cubicBezTo>
                        <a:pt x="224" y="1"/>
                        <a:pt x="0" y="285"/>
                        <a:pt x="0" y="610"/>
                      </a:cubicBezTo>
                      <a:cubicBezTo>
                        <a:pt x="0" y="935"/>
                        <a:pt x="224" y="1199"/>
                        <a:pt x="467" y="1199"/>
                      </a:cubicBezTo>
                      <a:cubicBezTo>
                        <a:pt x="731" y="1199"/>
                        <a:pt x="934" y="935"/>
                        <a:pt x="934" y="610"/>
                      </a:cubicBezTo>
                      <a:cubicBezTo>
                        <a:pt x="934" y="285"/>
                        <a:pt x="731" y="1"/>
                        <a:pt x="46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0" name="Google Shape;360;p38"/>
            <p:cNvSpPr/>
            <p:nvPr/>
          </p:nvSpPr>
          <p:spPr>
            <a:xfrm>
              <a:off x="5769625" y="1332575"/>
              <a:ext cx="79675" cy="26175"/>
            </a:xfrm>
            <a:custGeom>
              <a:avLst/>
              <a:gdLst/>
              <a:ahLst/>
              <a:cxnLst/>
              <a:rect l="l" t="t" r="r" b="b"/>
              <a:pathLst>
                <a:path w="3187" h="1047" extrusionOk="0">
                  <a:moveTo>
                    <a:pt x="1591" y="0"/>
                  </a:moveTo>
                  <a:cubicBezTo>
                    <a:pt x="936" y="0"/>
                    <a:pt x="389" y="325"/>
                    <a:pt x="102" y="600"/>
                  </a:cubicBezTo>
                  <a:cubicBezTo>
                    <a:pt x="0" y="701"/>
                    <a:pt x="0" y="864"/>
                    <a:pt x="102" y="965"/>
                  </a:cubicBezTo>
                  <a:cubicBezTo>
                    <a:pt x="142" y="1016"/>
                    <a:pt x="203" y="1041"/>
                    <a:pt x="266" y="1041"/>
                  </a:cubicBezTo>
                  <a:cubicBezTo>
                    <a:pt x="330" y="1041"/>
                    <a:pt x="396" y="1016"/>
                    <a:pt x="447" y="965"/>
                  </a:cubicBezTo>
                  <a:cubicBezTo>
                    <a:pt x="473" y="938"/>
                    <a:pt x="936" y="502"/>
                    <a:pt x="1590" y="502"/>
                  </a:cubicBezTo>
                  <a:cubicBezTo>
                    <a:pt x="1933" y="502"/>
                    <a:pt x="2328" y="622"/>
                    <a:pt x="2740" y="985"/>
                  </a:cubicBezTo>
                  <a:cubicBezTo>
                    <a:pt x="2781" y="1026"/>
                    <a:pt x="2842" y="1046"/>
                    <a:pt x="2903" y="1046"/>
                  </a:cubicBezTo>
                  <a:cubicBezTo>
                    <a:pt x="2963" y="1046"/>
                    <a:pt x="3045" y="1006"/>
                    <a:pt x="3085" y="945"/>
                  </a:cubicBezTo>
                  <a:cubicBezTo>
                    <a:pt x="3187" y="843"/>
                    <a:pt x="3166" y="681"/>
                    <a:pt x="3065" y="600"/>
                  </a:cubicBezTo>
                  <a:cubicBezTo>
                    <a:pt x="2556" y="158"/>
                    <a:pt x="2048" y="0"/>
                    <a:pt x="1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rot="-4429393">
              <a:off x="5539992" y="1487302"/>
              <a:ext cx="209324" cy="224348"/>
            </a:xfrm>
            <a:custGeom>
              <a:avLst/>
              <a:gdLst/>
              <a:ahLst/>
              <a:cxnLst/>
              <a:rect l="l" t="t" r="r" b="b"/>
              <a:pathLst>
                <a:path w="8373" h="8974" extrusionOk="0">
                  <a:moveTo>
                    <a:pt x="4567" y="0"/>
                  </a:moveTo>
                  <a:cubicBezTo>
                    <a:pt x="3753" y="0"/>
                    <a:pt x="2937" y="286"/>
                    <a:pt x="2233" y="867"/>
                  </a:cubicBezTo>
                  <a:cubicBezTo>
                    <a:pt x="812" y="2044"/>
                    <a:pt x="0" y="4419"/>
                    <a:pt x="1036" y="6083"/>
                  </a:cubicBezTo>
                  <a:cubicBezTo>
                    <a:pt x="1746" y="7240"/>
                    <a:pt x="2862" y="8397"/>
                    <a:pt x="4161" y="8864"/>
                  </a:cubicBezTo>
                  <a:cubicBezTo>
                    <a:pt x="4364" y="8938"/>
                    <a:pt x="4579" y="8973"/>
                    <a:pt x="4793" y="8973"/>
                  </a:cubicBezTo>
                  <a:cubicBezTo>
                    <a:pt x="5870" y="8973"/>
                    <a:pt x="6942" y="8093"/>
                    <a:pt x="6435" y="6875"/>
                  </a:cubicBezTo>
                  <a:lnTo>
                    <a:pt x="6435" y="6875"/>
                  </a:lnTo>
                  <a:cubicBezTo>
                    <a:pt x="6506" y="6895"/>
                    <a:pt x="6578" y="6904"/>
                    <a:pt x="6650" y="6904"/>
                  </a:cubicBezTo>
                  <a:cubicBezTo>
                    <a:pt x="7094" y="6904"/>
                    <a:pt x="7539" y="6543"/>
                    <a:pt x="7713" y="6002"/>
                  </a:cubicBezTo>
                  <a:cubicBezTo>
                    <a:pt x="7937" y="5393"/>
                    <a:pt x="7754" y="4622"/>
                    <a:pt x="7307" y="4277"/>
                  </a:cubicBezTo>
                  <a:lnTo>
                    <a:pt x="7307" y="4277"/>
                  </a:lnTo>
                  <a:cubicBezTo>
                    <a:pt x="7356" y="4293"/>
                    <a:pt x="7405" y="4300"/>
                    <a:pt x="7453" y="4300"/>
                  </a:cubicBezTo>
                  <a:cubicBezTo>
                    <a:pt x="7959" y="4300"/>
                    <a:pt x="8373" y="3463"/>
                    <a:pt x="8261" y="2795"/>
                  </a:cubicBezTo>
                  <a:cubicBezTo>
                    <a:pt x="8140" y="2064"/>
                    <a:pt x="7653" y="1557"/>
                    <a:pt x="7186" y="1110"/>
                  </a:cubicBezTo>
                  <a:cubicBezTo>
                    <a:pt x="7165" y="1110"/>
                    <a:pt x="7165" y="1090"/>
                    <a:pt x="7165" y="1090"/>
                  </a:cubicBezTo>
                  <a:cubicBezTo>
                    <a:pt x="6411" y="368"/>
                    <a:pt x="5490" y="0"/>
                    <a:pt x="4567"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rot="-4429393">
              <a:off x="5536853" y="1480958"/>
              <a:ext cx="222273" cy="237023"/>
            </a:xfrm>
            <a:custGeom>
              <a:avLst/>
              <a:gdLst/>
              <a:ahLst/>
              <a:cxnLst/>
              <a:rect l="l" t="t" r="r" b="b"/>
              <a:pathLst>
                <a:path w="8891" h="9481" extrusionOk="0">
                  <a:moveTo>
                    <a:pt x="4847" y="508"/>
                  </a:moveTo>
                  <a:cubicBezTo>
                    <a:pt x="5710" y="508"/>
                    <a:pt x="6576" y="854"/>
                    <a:pt x="7287" y="1544"/>
                  </a:cubicBezTo>
                  <a:cubicBezTo>
                    <a:pt x="7754" y="1991"/>
                    <a:pt x="8180" y="2458"/>
                    <a:pt x="8302" y="3087"/>
                  </a:cubicBezTo>
                  <a:cubicBezTo>
                    <a:pt x="8363" y="3493"/>
                    <a:pt x="8200" y="3980"/>
                    <a:pt x="7937" y="4203"/>
                  </a:cubicBezTo>
                  <a:cubicBezTo>
                    <a:pt x="7848" y="4279"/>
                    <a:pt x="7775" y="4300"/>
                    <a:pt x="7728" y="4300"/>
                  </a:cubicBezTo>
                  <a:cubicBezTo>
                    <a:pt x="7700" y="4300"/>
                    <a:pt x="7680" y="4292"/>
                    <a:pt x="7673" y="4284"/>
                  </a:cubicBezTo>
                  <a:cubicBezTo>
                    <a:pt x="7647" y="4276"/>
                    <a:pt x="7621" y="4272"/>
                    <a:pt x="7595" y="4272"/>
                  </a:cubicBezTo>
                  <a:cubicBezTo>
                    <a:pt x="7502" y="4272"/>
                    <a:pt x="7416" y="4326"/>
                    <a:pt x="7368" y="4406"/>
                  </a:cubicBezTo>
                  <a:cubicBezTo>
                    <a:pt x="7307" y="4528"/>
                    <a:pt x="7348" y="4650"/>
                    <a:pt x="7429" y="4731"/>
                  </a:cubicBezTo>
                  <a:cubicBezTo>
                    <a:pt x="7794" y="5015"/>
                    <a:pt x="7937" y="5665"/>
                    <a:pt x="7774" y="6172"/>
                  </a:cubicBezTo>
                  <a:cubicBezTo>
                    <a:pt x="7632" y="6599"/>
                    <a:pt x="7271" y="6901"/>
                    <a:pt x="6925" y="6901"/>
                  </a:cubicBezTo>
                  <a:cubicBezTo>
                    <a:pt x="6876" y="6901"/>
                    <a:pt x="6827" y="6895"/>
                    <a:pt x="6780" y="6882"/>
                  </a:cubicBezTo>
                  <a:cubicBezTo>
                    <a:pt x="6760" y="6878"/>
                    <a:pt x="6740" y="6875"/>
                    <a:pt x="6719" y="6875"/>
                  </a:cubicBezTo>
                  <a:cubicBezTo>
                    <a:pt x="6653" y="6875"/>
                    <a:pt x="6583" y="6902"/>
                    <a:pt x="6536" y="6964"/>
                  </a:cubicBezTo>
                  <a:cubicBezTo>
                    <a:pt x="6455" y="7024"/>
                    <a:pt x="6455" y="7126"/>
                    <a:pt x="6495" y="7227"/>
                  </a:cubicBezTo>
                  <a:cubicBezTo>
                    <a:pt x="6739" y="7816"/>
                    <a:pt x="6516" y="8242"/>
                    <a:pt x="6292" y="8486"/>
                  </a:cubicBezTo>
                  <a:cubicBezTo>
                    <a:pt x="5995" y="8798"/>
                    <a:pt x="5548" y="8971"/>
                    <a:pt x="5099" y="8971"/>
                  </a:cubicBezTo>
                  <a:cubicBezTo>
                    <a:pt x="4905" y="8971"/>
                    <a:pt x="4710" y="8939"/>
                    <a:pt x="4527" y="8872"/>
                  </a:cubicBezTo>
                  <a:cubicBezTo>
                    <a:pt x="3430" y="8486"/>
                    <a:pt x="2334" y="7512"/>
                    <a:pt x="1522" y="6213"/>
                  </a:cubicBezTo>
                  <a:cubicBezTo>
                    <a:pt x="569" y="4650"/>
                    <a:pt x="1340" y="2417"/>
                    <a:pt x="2679" y="1321"/>
                  </a:cubicBezTo>
                  <a:cubicBezTo>
                    <a:pt x="3327" y="778"/>
                    <a:pt x="4086" y="508"/>
                    <a:pt x="4847" y="508"/>
                  </a:cubicBezTo>
                  <a:close/>
                  <a:moveTo>
                    <a:pt x="4861" y="1"/>
                  </a:moveTo>
                  <a:cubicBezTo>
                    <a:pt x="3983" y="1"/>
                    <a:pt x="3103" y="312"/>
                    <a:pt x="2355" y="935"/>
                  </a:cubicBezTo>
                  <a:cubicBezTo>
                    <a:pt x="853" y="2173"/>
                    <a:pt x="0" y="4690"/>
                    <a:pt x="1096" y="6476"/>
                  </a:cubicBezTo>
                  <a:cubicBezTo>
                    <a:pt x="1969" y="7877"/>
                    <a:pt x="3167" y="8932"/>
                    <a:pt x="4364" y="9359"/>
                  </a:cubicBezTo>
                  <a:cubicBezTo>
                    <a:pt x="4587" y="9440"/>
                    <a:pt x="4831" y="9481"/>
                    <a:pt x="5075" y="9481"/>
                  </a:cubicBezTo>
                  <a:cubicBezTo>
                    <a:pt x="5663" y="9481"/>
                    <a:pt x="6272" y="9237"/>
                    <a:pt x="6658" y="8831"/>
                  </a:cubicBezTo>
                  <a:cubicBezTo>
                    <a:pt x="7043" y="8425"/>
                    <a:pt x="7186" y="7918"/>
                    <a:pt x="7064" y="7390"/>
                  </a:cubicBezTo>
                  <a:cubicBezTo>
                    <a:pt x="7571" y="7329"/>
                    <a:pt x="8058" y="6923"/>
                    <a:pt x="8241" y="6334"/>
                  </a:cubicBezTo>
                  <a:cubicBezTo>
                    <a:pt x="8424" y="5807"/>
                    <a:pt x="8342" y="5177"/>
                    <a:pt x="8079" y="4711"/>
                  </a:cubicBezTo>
                  <a:cubicBezTo>
                    <a:pt x="8160" y="4690"/>
                    <a:pt x="8221" y="4650"/>
                    <a:pt x="8282" y="4589"/>
                  </a:cubicBezTo>
                  <a:cubicBezTo>
                    <a:pt x="8667" y="4244"/>
                    <a:pt x="8891" y="3574"/>
                    <a:pt x="8789" y="3006"/>
                  </a:cubicBezTo>
                  <a:cubicBezTo>
                    <a:pt x="8667" y="2214"/>
                    <a:pt x="8160" y="1666"/>
                    <a:pt x="7612" y="1158"/>
                  </a:cubicBezTo>
                  <a:cubicBezTo>
                    <a:pt x="6820" y="388"/>
                    <a:pt x="5841" y="1"/>
                    <a:pt x="4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5903600" y="1482188"/>
              <a:ext cx="233950" cy="200900"/>
            </a:xfrm>
            <a:custGeom>
              <a:avLst/>
              <a:gdLst/>
              <a:ahLst/>
              <a:cxnLst/>
              <a:rect l="l" t="t" r="r" b="b"/>
              <a:pathLst>
                <a:path w="9358" h="8036" extrusionOk="0">
                  <a:moveTo>
                    <a:pt x="5131" y="0"/>
                  </a:moveTo>
                  <a:cubicBezTo>
                    <a:pt x="4906" y="0"/>
                    <a:pt x="4677" y="32"/>
                    <a:pt x="4446" y="112"/>
                  </a:cubicBezTo>
                  <a:cubicBezTo>
                    <a:pt x="3755" y="335"/>
                    <a:pt x="3167" y="1208"/>
                    <a:pt x="3573" y="1634"/>
                  </a:cubicBezTo>
                  <a:cubicBezTo>
                    <a:pt x="3427" y="1570"/>
                    <a:pt x="3259" y="1539"/>
                    <a:pt x="3084" y="1539"/>
                  </a:cubicBezTo>
                  <a:cubicBezTo>
                    <a:pt x="2649" y="1539"/>
                    <a:pt x="2166" y="1728"/>
                    <a:pt x="1847" y="2060"/>
                  </a:cubicBezTo>
                  <a:cubicBezTo>
                    <a:pt x="1401" y="2527"/>
                    <a:pt x="1340" y="3217"/>
                    <a:pt x="1685" y="3603"/>
                  </a:cubicBezTo>
                  <a:cubicBezTo>
                    <a:pt x="102" y="3725"/>
                    <a:pt x="0" y="5653"/>
                    <a:pt x="975" y="6546"/>
                  </a:cubicBezTo>
                  <a:cubicBezTo>
                    <a:pt x="1990" y="7480"/>
                    <a:pt x="3512" y="7926"/>
                    <a:pt x="4872" y="8028"/>
                  </a:cubicBezTo>
                  <a:cubicBezTo>
                    <a:pt x="4945" y="8033"/>
                    <a:pt x="5018" y="8036"/>
                    <a:pt x="5090" y="8036"/>
                  </a:cubicBezTo>
                  <a:cubicBezTo>
                    <a:pt x="6967" y="8036"/>
                    <a:pt x="8580" y="6296"/>
                    <a:pt x="8952" y="4557"/>
                  </a:cubicBezTo>
                  <a:cubicBezTo>
                    <a:pt x="9358" y="2649"/>
                    <a:pt x="8343" y="903"/>
                    <a:pt x="6475" y="294"/>
                  </a:cubicBezTo>
                  <a:cubicBezTo>
                    <a:pt x="6475" y="294"/>
                    <a:pt x="6455" y="274"/>
                    <a:pt x="6455" y="274"/>
                  </a:cubicBezTo>
                  <a:cubicBezTo>
                    <a:pt x="6045" y="137"/>
                    <a:pt x="5597" y="0"/>
                    <a:pt x="5131"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5902075" y="1475763"/>
              <a:ext cx="242575" cy="213725"/>
            </a:xfrm>
            <a:custGeom>
              <a:avLst/>
              <a:gdLst/>
              <a:ahLst/>
              <a:cxnLst/>
              <a:rect l="l" t="t" r="r" b="b"/>
              <a:pathLst>
                <a:path w="9703" h="8549" extrusionOk="0">
                  <a:moveTo>
                    <a:pt x="5184" y="520"/>
                  </a:moveTo>
                  <a:cubicBezTo>
                    <a:pt x="5601" y="520"/>
                    <a:pt x="6014" y="643"/>
                    <a:pt x="6455" y="795"/>
                  </a:cubicBezTo>
                  <a:cubicBezTo>
                    <a:pt x="8201" y="1363"/>
                    <a:pt x="9134" y="3007"/>
                    <a:pt x="8769" y="4773"/>
                  </a:cubicBezTo>
                  <a:cubicBezTo>
                    <a:pt x="8418" y="6393"/>
                    <a:pt x="6904" y="8049"/>
                    <a:pt x="5165" y="8049"/>
                  </a:cubicBezTo>
                  <a:cubicBezTo>
                    <a:pt x="5095" y="8049"/>
                    <a:pt x="5024" y="8047"/>
                    <a:pt x="4953" y="8041"/>
                  </a:cubicBezTo>
                  <a:cubicBezTo>
                    <a:pt x="3431" y="7919"/>
                    <a:pt x="2051" y="7412"/>
                    <a:pt x="1198" y="6620"/>
                  </a:cubicBezTo>
                  <a:cubicBezTo>
                    <a:pt x="731" y="6194"/>
                    <a:pt x="549" y="5443"/>
                    <a:pt x="731" y="4875"/>
                  </a:cubicBezTo>
                  <a:cubicBezTo>
                    <a:pt x="853" y="4550"/>
                    <a:pt x="1117" y="4164"/>
                    <a:pt x="1766" y="4103"/>
                  </a:cubicBezTo>
                  <a:cubicBezTo>
                    <a:pt x="1868" y="4103"/>
                    <a:pt x="1949" y="4043"/>
                    <a:pt x="1990" y="3961"/>
                  </a:cubicBezTo>
                  <a:cubicBezTo>
                    <a:pt x="2010" y="3860"/>
                    <a:pt x="1990" y="3758"/>
                    <a:pt x="1929" y="3697"/>
                  </a:cubicBezTo>
                  <a:cubicBezTo>
                    <a:pt x="1665" y="3393"/>
                    <a:pt x="1746" y="2865"/>
                    <a:pt x="2091" y="2500"/>
                  </a:cubicBezTo>
                  <a:cubicBezTo>
                    <a:pt x="2375" y="2216"/>
                    <a:pt x="2802" y="2053"/>
                    <a:pt x="3167" y="2053"/>
                  </a:cubicBezTo>
                  <a:cubicBezTo>
                    <a:pt x="3289" y="2053"/>
                    <a:pt x="3431" y="2074"/>
                    <a:pt x="3532" y="2114"/>
                  </a:cubicBezTo>
                  <a:cubicBezTo>
                    <a:pt x="3571" y="2134"/>
                    <a:pt x="3610" y="2143"/>
                    <a:pt x="3648" y="2143"/>
                  </a:cubicBezTo>
                  <a:cubicBezTo>
                    <a:pt x="3728" y="2143"/>
                    <a:pt x="3802" y="2102"/>
                    <a:pt x="3857" y="2033"/>
                  </a:cubicBezTo>
                  <a:cubicBezTo>
                    <a:pt x="3918" y="1932"/>
                    <a:pt x="3918" y="1790"/>
                    <a:pt x="3816" y="1708"/>
                  </a:cubicBezTo>
                  <a:cubicBezTo>
                    <a:pt x="3796" y="1688"/>
                    <a:pt x="3715" y="1607"/>
                    <a:pt x="3776" y="1424"/>
                  </a:cubicBezTo>
                  <a:cubicBezTo>
                    <a:pt x="3837" y="1099"/>
                    <a:pt x="4222" y="734"/>
                    <a:pt x="4588" y="612"/>
                  </a:cubicBezTo>
                  <a:cubicBezTo>
                    <a:pt x="4790" y="547"/>
                    <a:pt x="4987" y="520"/>
                    <a:pt x="5184" y="520"/>
                  </a:cubicBezTo>
                  <a:close/>
                  <a:moveTo>
                    <a:pt x="5190" y="0"/>
                  </a:moveTo>
                  <a:cubicBezTo>
                    <a:pt x="4940" y="0"/>
                    <a:pt x="4685" y="36"/>
                    <a:pt x="4425" y="125"/>
                  </a:cubicBezTo>
                  <a:cubicBezTo>
                    <a:pt x="3898" y="287"/>
                    <a:pt x="3390" y="815"/>
                    <a:pt x="3268" y="1302"/>
                  </a:cubicBezTo>
                  <a:cubicBezTo>
                    <a:pt x="3248" y="1384"/>
                    <a:pt x="3248" y="1465"/>
                    <a:pt x="3248" y="1546"/>
                  </a:cubicBezTo>
                  <a:cubicBezTo>
                    <a:pt x="3224" y="1545"/>
                    <a:pt x="3200" y="1545"/>
                    <a:pt x="3176" y="1545"/>
                  </a:cubicBezTo>
                  <a:cubicBezTo>
                    <a:pt x="2667" y="1545"/>
                    <a:pt x="2113" y="1747"/>
                    <a:pt x="1726" y="2135"/>
                  </a:cubicBezTo>
                  <a:cubicBezTo>
                    <a:pt x="1300" y="2581"/>
                    <a:pt x="1157" y="3190"/>
                    <a:pt x="1340" y="3677"/>
                  </a:cubicBezTo>
                  <a:cubicBezTo>
                    <a:pt x="812" y="3819"/>
                    <a:pt x="427" y="4185"/>
                    <a:pt x="264" y="4692"/>
                  </a:cubicBezTo>
                  <a:cubicBezTo>
                    <a:pt x="1" y="5463"/>
                    <a:pt x="244" y="6417"/>
                    <a:pt x="853" y="6986"/>
                  </a:cubicBezTo>
                  <a:cubicBezTo>
                    <a:pt x="1787" y="7858"/>
                    <a:pt x="3268" y="8427"/>
                    <a:pt x="4913" y="8549"/>
                  </a:cubicBezTo>
                  <a:lnTo>
                    <a:pt x="5156" y="8549"/>
                  </a:lnTo>
                  <a:cubicBezTo>
                    <a:pt x="7145" y="8549"/>
                    <a:pt x="8871" y="6702"/>
                    <a:pt x="9256" y="4875"/>
                  </a:cubicBezTo>
                  <a:cubicBezTo>
                    <a:pt x="9703" y="2845"/>
                    <a:pt x="8607" y="978"/>
                    <a:pt x="6597" y="287"/>
                  </a:cubicBezTo>
                  <a:cubicBezTo>
                    <a:pt x="6153" y="139"/>
                    <a:pt x="5682" y="0"/>
                    <a:pt x="5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8"/>
            <p:cNvGrpSpPr/>
            <p:nvPr/>
          </p:nvGrpSpPr>
          <p:grpSpPr>
            <a:xfrm flipH="1">
              <a:off x="5871800" y="1145913"/>
              <a:ext cx="245625" cy="186050"/>
              <a:chOff x="5503200" y="1153400"/>
              <a:chExt cx="245625" cy="186050"/>
            </a:xfrm>
          </p:grpSpPr>
          <p:sp>
            <p:nvSpPr>
              <p:cNvPr id="366" name="Google Shape;366;p38"/>
              <p:cNvSpPr/>
              <p:nvPr/>
            </p:nvSpPr>
            <p:spPr>
              <a:xfrm>
                <a:off x="5662025" y="1159825"/>
                <a:ext cx="79200" cy="36675"/>
              </a:xfrm>
              <a:custGeom>
                <a:avLst/>
                <a:gdLst/>
                <a:ahLst/>
                <a:cxnLst/>
                <a:rect l="l" t="t" r="r" b="b"/>
                <a:pathLst>
                  <a:path w="3168" h="1467" extrusionOk="0">
                    <a:moveTo>
                      <a:pt x="862" y="0"/>
                    </a:moveTo>
                    <a:cubicBezTo>
                      <a:pt x="456" y="0"/>
                      <a:pt x="164" y="107"/>
                      <a:pt x="102" y="304"/>
                    </a:cubicBezTo>
                    <a:cubicBezTo>
                      <a:pt x="1" y="629"/>
                      <a:pt x="590" y="1096"/>
                      <a:pt x="1401" y="1319"/>
                    </a:cubicBezTo>
                    <a:cubicBezTo>
                      <a:pt x="1739" y="1418"/>
                      <a:pt x="2060" y="1466"/>
                      <a:pt x="2329" y="1466"/>
                    </a:cubicBezTo>
                    <a:cubicBezTo>
                      <a:pt x="2723" y="1466"/>
                      <a:pt x="3006" y="1362"/>
                      <a:pt x="3066" y="1157"/>
                    </a:cubicBezTo>
                    <a:cubicBezTo>
                      <a:pt x="3167" y="832"/>
                      <a:pt x="2579" y="365"/>
                      <a:pt x="1767" y="142"/>
                    </a:cubicBezTo>
                    <a:cubicBezTo>
                      <a:pt x="1439" y="46"/>
                      <a:pt x="1126" y="0"/>
                      <a:pt x="862"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8"/>
              <p:cNvGrpSpPr/>
              <p:nvPr/>
            </p:nvGrpSpPr>
            <p:grpSpPr>
              <a:xfrm>
                <a:off x="5503200" y="1153400"/>
                <a:ext cx="245625" cy="186050"/>
                <a:chOff x="5503200" y="1153400"/>
                <a:chExt cx="245625" cy="186050"/>
              </a:xfrm>
            </p:grpSpPr>
            <p:sp>
              <p:nvSpPr>
                <p:cNvPr id="368" name="Google Shape;368;p38"/>
                <p:cNvSpPr/>
                <p:nvPr/>
              </p:nvSpPr>
              <p:spPr>
                <a:xfrm>
                  <a:off x="5555975" y="1194900"/>
                  <a:ext cx="161900" cy="142950"/>
                </a:xfrm>
                <a:custGeom>
                  <a:avLst/>
                  <a:gdLst/>
                  <a:ahLst/>
                  <a:cxnLst/>
                  <a:rect l="l" t="t" r="r" b="b"/>
                  <a:pathLst>
                    <a:path w="6476" h="5718" extrusionOk="0">
                      <a:moveTo>
                        <a:pt x="3249" y="1"/>
                      </a:moveTo>
                      <a:cubicBezTo>
                        <a:pt x="2919" y="1"/>
                        <a:pt x="2582" y="58"/>
                        <a:pt x="2254" y="180"/>
                      </a:cubicBezTo>
                      <a:cubicBezTo>
                        <a:pt x="772" y="728"/>
                        <a:pt x="1" y="2372"/>
                        <a:pt x="549" y="3854"/>
                      </a:cubicBezTo>
                      <a:cubicBezTo>
                        <a:pt x="975" y="5007"/>
                        <a:pt x="2066" y="5718"/>
                        <a:pt x="3227" y="5718"/>
                      </a:cubicBezTo>
                      <a:cubicBezTo>
                        <a:pt x="3558" y="5718"/>
                        <a:pt x="3894" y="5660"/>
                        <a:pt x="4223" y="5538"/>
                      </a:cubicBezTo>
                      <a:cubicBezTo>
                        <a:pt x="5704" y="4990"/>
                        <a:pt x="6476" y="3346"/>
                        <a:pt x="5928" y="1865"/>
                      </a:cubicBezTo>
                      <a:cubicBezTo>
                        <a:pt x="5501" y="711"/>
                        <a:pt x="4411" y="1"/>
                        <a:pt x="3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5649850" y="1214100"/>
                  <a:ext cx="31500" cy="32000"/>
                </a:xfrm>
                <a:custGeom>
                  <a:avLst/>
                  <a:gdLst/>
                  <a:ahLst/>
                  <a:cxnLst/>
                  <a:rect l="l" t="t" r="r" b="b"/>
                  <a:pathLst>
                    <a:path w="1260" h="1280" extrusionOk="0">
                      <a:moveTo>
                        <a:pt x="650" y="0"/>
                      </a:moveTo>
                      <a:cubicBezTo>
                        <a:pt x="488" y="346"/>
                        <a:pt x="346" y="467"/>
                        <a:pt x="1" y="609"/>
                      </a:cubicBezTo>
                      <a:cubicBezTo>
                        <a:pt x="346" y="792"/>
                        <a:pt x="468" y="914"/>
                        <a:pt x="610" y="1279"/>
                      </a:cubicBezTo>
                      <a:cubicBezTo>
                        <a:pt x="772" y="934"/>
                        <a:pt x="914" y="792"/>
                        <a:pt x="1259" y="650"/>
                      </a:cubicBezTo>
                      <a:cubicBezTo>
                        <a:pt x="914" y="488"/>
                        <a:pt x="792" y="346"/>
                        <a:pt x="65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5614850" y="1298325"/>
                  <a:ext cx="17775" cy="17800"/>
                </a:xfrm>
                <a:custGeom>
                  <a:avLst/>
                  <a:gdLst/>
                  <a:ahLst/>
                  <a:cxnLst/>
                  <a:rect l="l" t="t" r="r" b="b"/>
                  <a:pathLst>
                    <a:path w="711" h="712" extrusionOk="0">
                      <a:moveTo>
                        <a:pt x="224" y="1"/>
                      </a:moveTo>
                      <a:cubicBezTo>
                        <a:pt x="203" y="224"/>
                        <a:pt x="163" y="326"/>
                        <a:pt x="0" y="488"/>
                      </a:cubicBezTo>
                      <a:cubicBezTo>
                        <a:pt x="224" y="488"/>
                        <a:pt x="325" y="549"/>
                        <a:pt x="487" y="711"/>
                      </a:cubicBezTo>
                      <a:cubicBezTo>
                        <a:pt x="508" y="488"/>
                        <a:pt x="548" y="387"/>
                        <a:pt x="711" y="224"/>
                      </a:cubicBezTo>
                      <a:cubicBezTo>
                        <a:pt x="487" y="204"/>
                        <a:pt x="386" y="163"/>
                        <a:pt x="224"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5654425" y="1153400"/>
                  <a:ext cx="94400" cy="49550"/>
                </a:xfrm>
                <a:custGeom>
                  <a:avLst/>
                  <a:gdLst/>
                  <a:ahLst/>
                  <a:cxnLst/>
                  <a:rect l="l" t="t" r="r" b="b"/>
                  <a:pathLst>
                    <a:path w="3776" h="1982" extrusionOk="0">
                      <a:moveTo>
                        <a:pt x="1157" y="500"/>
                      </a:moveTo>
                      <a:cubicBezTo>
                        <a:pt x="1401" y="500"/>
                        <a:pt x="1705" y="561"/>
                        <a:pt x="1990" y="642"/>
                      </a:cubicBezTo>
                      <a:cubicBezTo>
                        <a:pt x="2781" y="866"/>
                        <a:pt x="3147" y="1272"/>
                        <a:pt x="3126" y="1353"/>
                      </a:cubicBezTo>
                      <a:cubicBezTo>
                        <a:pt x="3114" y="1400"/>
                        <a:pt x="2929" y="1468"/>
                        <a:pt x="2620" y="1468"/>
                      </a:cubicBezTo>
                      <a:cubicBezTo>
                        <a:pt x="2400" y="1468"/>
                        <a:pt x="2116" y="1434"/>
                        <a:pt x="1787" y="1332"/>
                      </a:cubicBezTo>
                      <a:cubicBezTo>
                        <a:pt x="995" y="1109"/>
                        <a:pt x="630" y="723"/>
                        <a:pt x="650" y="622"/>
                      </a:cubicBezTo>
                      <a:cubicBezTo>
                        <a:pt x="650" y="622"/>
                        <a:pt x="731" y="541"/>
                        <a:pt x="995" y="521"/>
                      </a:cubicBezTo>
                      <a:cubicBezTo>
                        <a:pt x="1036" y="500"/>
                        <a:pt x="1097" y="500"/>
                        <a:pt x="1157" y="500"/>
                      </a:cubicBezTo>
                      <a:close/>
                      <a:moveTo>
                        <a:pt x="1160" y="1"/>
                      </a:moveTo>
                      <a:cubicBezTo>
                        <a:pt x="1082" y="1"/>
                        <a:pt x="1006" y="5"/>
                        <a:pt x="934" y="13"/>
                      </a:cubicBezTo>
                      <a:cubicBezTo>
                        <a:pt x="366" y="74"/>
                        <a:pt x="203" y="338"/>
                        <a:pt x="163" y="480"/>
                      </a:cubicBezTo>
                      <a:cubicBezTo>
                        <a:pt x="0" y="1028"/>
                        <a:pt x="792" y="1576"/>
                        <a:pt x="1645" y="1820"/>
                      </a:cubicBezTo>
                      <a:cubicBezTo>
                        <a:pt x="1969" y="1921"/>
                        <a:pt x="2314" y="1982"/>
                        <a:pt x="2619" y="1982"/>
                      </a:cubicBezTo>
                      <a:cubicBezTo>
                        <a:pt x="3106" y="1982"/>
                        <a:pt x="3512" y="1840"/>
                        <a:pt x="3613" y="1495"/>
                      </a:cubicBezTo>
                      <a:cubicBezTo>
                        <a:pt x="3776" y="947"/>
                        <a:pt x="2984" y="399"/>
                        <a:pt x="2132" y="155"/>
                      </a:cubicBezTo>
                      <a:cubicBezTo>
                        <a:pt x="1794" y="59"/>
                        <a:pt x="1457" y="1"/>
                        <a:pt x="1160" y="1"/>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5503200" y="1237450"/>
                  <a:ext cx="236000" cy="102000"/>
                </a:xfrm>
                <a:custGeom>
                  <a:avLst/>
                  <a:gdLst/>
                  <a:ahLst/>
                  <a:cxnLst/>
                  <a:rect l="l" t="t" r="r" b="b"/>
                  <a:pathLst>
                    <a:path w="9440" h="4080" extrusionOk="0">
                      <a:moveTo>
                        <a:pt x="188" y="0"/>
                      </a:moveTo>
                      <a:cubicBezTo>
                        <a:pt x="159" y="0"/>
                        <a:pt x="129" y="7"/>
                        <a:pt x="102" y="20"/>
                      </a:cubicBezTo>
                      <a:cubicBezTo>
                        <a:pt x="21" y="81"/>
                        <a:pt x="1" y="183"/>
                        <a:pt x="62" y="264"/>
                      </a:cubicBezTo>
                      <a:cubicBezTo>
                        <a:pt x="1604" y="2761"/>
                        <a:pt x="3309" y="4039"/>
                        <a:pt x="5075" y="4080"/>
                      </a:cubicBezTo>
                      <a:lnTo>
                        <a:pt x="5156" y="4080"/>
                      </a:lnTo>
                      <a:cubicBezTo>
                        <a:pt x="7633" y="4080"/>
                        <a:pt x="9297" y="1665"/>
                        <a:pt x="9378" y="1563"/>
                      </a:cubicBezTo>
                      <a:cubicBezTo>
                        <a:pt x="9439" y="1502"/>
                        <a:pt x="9419" y="1380"/>
                        <a:pt x="9338" y="1340"/>
                      </a:cubicBezTo>
                      <a:cubicBezTo>
                        <a:pt x="9306" y="1316"/>
                        <a:pt x="9270" y="1304"/>
                        <a:pt x="9236" y="1304"/>
                      </a:cubicBezTo>
                      <a:cubicBezTo>
                        <a:pt x="9183" y="1304"/>
                        <a:pt x="9131" y="1331"/>
                        <a:pt x="9094" y="1380"/>
                      </a:cubicBezTo>
                      <a:cubicBezTo>
                        <a:pt x="9074" y="1400"/>
                        <a:pt x="7464" y="3737"/>
                        <a:pt x="5190" y="3737"/>
                      </a:cubicBezTo>
                      <a:cubicBezTo>
                        <a:pt x="5152" y="3737"/>
                        <a:pt x="5114" y="3736"/>
                        <a:pt x="5075" y="3735"/>
                      </a:cubicBezTo>
                      <a:cubicBezTo>
                        <a:pt x="3431" y="3715"/>
                        <a:pt x="1828" y="2476"/>
                        <a:pt x="346" y="81"/>
                      </a:cubicBezTo>
                      <a:cubicBezTo>
                        <a:pt x="305" y="27"/>
                        <a:pt x="247" y="0"/>
                        <a:pt x="1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5628550" y="1254175"/>
                  <a:ext cx="23350" cy="29975"/>
                </a:xfrm>
                <a:custGeom>
                  <a:avLst/>
                  <a:gdLst/>
                  <a:ahLst/>
                  <a:cxnLst/>
                  <a:rect l="l" t="t" r="r" b="b"/>
                  <a:pathLst>
                    <a:path w="934" h="1199" extrusionOk="0">
                      <a:moveTo>
                        <a:pt x="467" y="1"/>
                      </a:moveTo>
                      <a:cubicBezTo>
                        <a:pt x="224" y="1"/>
                        <a:pt x="0" y="285"/>
                        <a:pt x="0" y="610"/>
                      </a:cubicBezTo>
                      <a:cubicBezTo>
                        <a:pt x="0" y="935"/>
                        <a:pt x="224" y="1199"/>
                        <a:pt x="467" y="1199"/>
                      </a:cubicBezTo>
                      <a:cubicBezTo>
                        <a:pt x="731" y="1199"/>
                        <a:pt x="934" y="935"/>
                        <a:pt x="934" y="610"/>
                      </a:cubicBezTo>
                      <a:cubicBezTo>
                        <a:pt x="934" y="285"/>
                        <a:pt x="731" y="1"/>
                        <a:pt x="46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4" name="Google Shape;374;p38"/>
            <p:cNvSpPr/>
            <p:nvPr/>
          </p:nvSpPr>
          <p:spPr>
            <a:xfrm>
              <a:off x="5387500" y="880700"/>
              <a:ext cx="794175" cy="389250"/>
            </a:xfrm>
            <a:custGeom>
              <a:avLst/>
              <a:gdLst/>
              <a:ahLst/>
              <a:cxnLst/>
              <a:rect l="l" t="t" r="r" b="b"/>
              <a:pathLst>
                <a:path w="31767" h="15570" extrusionOk="0">
                  <a:moveTo>
                    <a:pt x="19811" y="1"/>
                  </a:moveTo>
                  <a:lnTo>
                    <a:pt x="8221" y="4446"/>
                  </a:lnTo>
                  <a:cubicBezTo>
                    <a:pt x="1" y="5157"/>
                    <a:pt x="1178" y="12565"/>
                    <a:pt x="1178" y="12565"/>
                  </a:cubicBezTo>
                  <a:lnTo>
                    <a:pt x="3837" y="12565"/>
                  </a:lnTo>
                  <a:cubicBezTo>
                    <a:pt x="8384" y="12565"/>
                    <a:pt x="12220" y="9683"/>
                    <a:pt x="13661" y="5644"/>
                  </a:cubicBezTo>
                  <a:cubicBezTo>
                    <a:pt x="14960" y="10251"/>
                    <a:pt x="18614" y="13945"/>
                    <a:pt x="23363" y="15224"/>
                  </a:cubicBezTo>
                  <a:lnTo>
                    <a:pt x="23363" y="12545"/>
                  </a:lnTo>
                  <a:cubicBezTo>
                    <a:pt x="23363" y="11530"/>
                    <a:pt x="23221" y="10556"/>
                    <a:pt x="22958" y="9642"/>
                  </a:cubicBezTo>
                  <a:lnTo>
                    <a:pt x="22958" y="9642"/>
                  </a:lnTo>
                  <a:cubicBezTo>
                    <a:pt x="25089" y="12464"/>
                    <a:pt x="28154" y="14595"/>
                    <a:pt x="31767" y="15569"/>
                  </a:cubicBezTo>
                  <a:lnTo>
                    <a:pt x="31767" y="12382"/>
                  </a:lnTo>
                  <a:cubicBezTo>
                    <a:pt x="31767" y="5705"/>
                    <a:pt x="26449" y="265"/>
                    <a:pt x="19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5398675" y="874625"/>
              <a:ext cx="789100" cy="401400"/>
            </a:xfrm>
            <a:custGeom>
              <a:avLst/>
              <a:gdLst/>
              <a:ahLst/>
              <a:cxnLst/>
              <a:rect l="l" t="t" r="r" b="b"/>
              <a:pathLst>
                <a:path w="31564" h="16056" extrusionOk="0">
                  <a:moveTo>
                    <a:pt x="19385" y="0"/>
                  </a:moveTo>
                  <a:cubicBezTo>
                    <a:pt x="19243" y="0"/>
                    <a:pt x="19121" y="102"/>
                    <a:pt x="19121" y="244"/>
                  </a:cubicBezTo>
                  <a:cubicBezTo>
                    <a:pt x="19121" y="386"/>
                    <a:pt x="19222" y="508"/>
                    <a:pt x="19364" y="508"/>
                  </a:cubicBezTo>
                  <a:cubicBezTo>
                    <a:pt x="25921" y="751"/>
                    <a:pt x="31056" y="6069"/>
                    <a:pt x="31056" y="12625"/>
                  </a:cubicBezTo>
                  <a:lnTo>
                    <a:pt x="31056" y="15467"/>
                  </a:lnTo>
                  <a:cubicBezTo>
                    <a:pt x="27747" y="14513"/>
                    <a:pt x="24784" y="12483"/>
                    <a:pt x="22713" y="9723"/>
                  </a:cubicBezTo>
                  <a:cubicBezTo>
                    <a:pt x="22659" y="9669"/>
                    <a:pt x="22578" y="9633"/>
                    <a:pt x="22500" y="9633"/>
                  </a:cubicBezTo>
                  <a:cubicBezTo>
                    <a:pt x="22461" y="9633"/>
                    <a:pt x="22423" y="9642"/>
                    <a:pt x="22389" y="9662"/>
                  </a:cubicBezTo>
                  <a:cubicBezTo>
                    <a:pt x="22287" y="9703"/>
                    <a:pt x="22226" y="9845"/>
                    <a:pt x="22267" y="9946"/>
                  </a:cubicBezTo>
                  <a:cubicBezTo>
                    <a:pt x="22531" y="10880"/>
                    <a:pt x="22673" y="11834"/>
                    <a:pt x="22673" y="12788"/>
                  </a:cubicBezTo>
                  <a:lnTo>
                    <a:pt x="22673" y="15122"/>
                  </a:lnTo>
                  <a:cubicBezTo>
                    <a:pt x="18228" y="13823"/>
                    <a:pt x="14716" y="10291"/>
                    <a:pt x="13458" y="5826"/>
                  </a:cubicBezTo>
                  <a:cubicBezTo>
                    <a:pt x="13437" y="5704"/>
                    <a:pt x="13336" y="5643"/>
                    <a:pt x="13235" y="5623"/>
                  </a:cubicBezTo>
                  <a:cubicBezTo>
                    <a:pt x="13113" y="5623"/>
                    <a:pt x="13011" y="5704"/>
                    <a:pt x="12971" y="5806"/>
                  </a:cubicBezTo>
                  <a:cubicBezTo>
                    <a:pt x="11530" y="9845"/>
                    <a:pt x="7693" y="12565"/>
                    <a:pt x="3390" y="12565"/>
                  </a:cubicBezTo>
                  <a:lnTo>
                    <a:pt x="954" y="12565"/>
                  </a:lnTo>
                  <a:cubicBezTo>
                    <a:pt x="894" y="11834"/>
                    <a:pt x="792" y="9418"/>
                    <a:pt x="2294" y="7490"/>
                  </a:cubicBezTo>
                  <a:cubicBezTo>
                    <a:pt x="3451" y="6008"/>
                    <a:pt x="5318" y="5156"/>
                    <a:pt x="7795" y="4933"/>
                  </a:cubicBezTo>
                  <a:cubicBezTo>
                    <a:pt x="7937" y="4933"/>
                    <a:pt x="8038" y="4811"/>
                    <a:pt x="8018" y="4669"/>
                  </a:cubicBezTo>
                  <a:cubicBezTo>
                    <a:pt x="8018" y="4527"/>
                    <a:pt x="7896" y="4425"/>
                    <a:pt x="7754" y="4425"/>
                  </a:cubicBezTo>
                  <a:cubicBezTo>
                    <a:pt x="5115" y="4669"/>
                    <a:pt x="3147" y="5582"/>
                    <a:pt x="1908" y="7186"/>
                  </a:cubicBezTo>
                  <a:cubicBezTo>
                    <a:pt x="0" y="9621"/>
                    <a:pt x="447" y="12727"/>
                    <a:pt x="467" y="12849"/>
                  </a:cubicBezTo>
                  <a:cubicBezTo>
                    <a:pt x="488" y="12971"/>
                    <a:pt x="589" y="13072"/>
                    <a:pt x="731" y="13072"/>
                  </a:cubicBezTo>
                  <a:lnTo>
                    <a:pt x="3390" y="13072"/>
                  </a:lnTo>
                  <a:cubicBezTo>
                    <a:pt x="7653" y="13072"/>
                    <a:pt x="11509" y="10515"/>
                    <a:pt x="13194" y="6658"/>
                  </a:cubicBezTo>
                  <a:cubicBezTo>
                    <a:pt x="14676" y="11063"/>
                    <a:pt x="18329" y="14513"/>
                    <a:pt x="22856" y="15711"/>
                  </a:cubicBezTo>
                  <a:cubicBezTo>
                    <a:pt x="22877" y="15716"/>
                    <a:pt x="22899" y="15719"/>
                    <a:pt x="22920" y="15719"/>
                  </a:cubicBezTo>
                  <a:cubicBezTo>
                    <a:pt x="22979" y="15719"/>
                    <a:pt x="23034" y="15700"/>
                    <a:pt x="23079" y="15670"/>
                  </a:cubicBezTo>
                  <a:cubicBezTo>
                    <a:pt x="23140" y="15609"/>
                    <a:pt x="23180" y="15548"/>
                    <a:pt x="23180" y="15467"/>
                  </a:cubicBezTo>
                  <a:lnTo>
                    <a:pt x="23180" y="12788"/>
                  </a:lnTo>
                  <a:cubicBezTo>
                    <a:pt x="23180" y="12159"/>
                    <a:pt x="23119" y="11529"/>
                    <a:pt x="22998" y="10900"/>
                  </a:cubicBezTo>
                  <a:lnTo>
                    <a:pt x="22998" y="10900"/>
                  </a:lnTo>
                  <a:cubicBezTo>
                    <a:pt x="25170" y="13377"/>
                    <a:pt x="28052" y="15203"/>
                    <a:pt x="31239" y="16056"/>
                  </a:cubicBezTo>
                  <a:lnTo>
                    <a:pt x="31320" y="16056"/>
                  </a:lnTo>
                  <a:cubicBezTo>
                    <a:pt x="31360" y="16056"/>
                    <a:pt x="31421" y="16035"/>
                    <a:pt x="31462" y="15995"/>
                  </a:cubicBezTo>
                  <a:cubicBezTo>
                    <a:pt x="31523" y="15954"/>
                    <a:pt x="31563" y="15873"/>
                    <a:pt x="31563" y="15812"/>
                  </a:cubicBezTo>
                  <a:lnTo>
                    <a:pt x="31563" y="12625"/>
                  </a:lnTo>
                  <a:cubicBezTo>
                    <a:pt x="31563" y="5806"/>
                    <a:pt x="26205" y="264"/>
                    <a:pt x="19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5955325" y="922550"/>
              <a:ext cx="207575" cy="237325"/>
            </a:xfrm>
            <a:custGeom>
              <a:avLst/>
              <a:gdLst/>
              <a:ahLst/>
              <a:cxnLst/>
              <a:rect l="l" t="t" r="r" b="b"/>
              <a:pathLst>
                <a:path w="8303" h="9493" extrusionOk="0">
                  <a:moveTo>
                    <a:pt x="372" y="0"/>
                  </a:moveTo>
                  <a:cubicBezTo>
                    <a:pt x="246" y="0"/>
                    <a:pt x="121" y="75"/>
                    <a:pt x="62" y="194"/>
                  </a:cubicBezTo>
                  <a:cubicBezTo>
                    <a:pt x="1" y="377"/>
                    <a:pt x="82" y="560"/>
                    <a:pt x="245" y="641"/>
                  </a:cubicBezTo>
                  <a:cubicBezTo>
                    <a:pt x="305" y="661"/>
                    <a:pt x="6374" y="3219"/>
                    <a:pt x="7613" y="9247"/>
                  </a:cubicBezTo>
                  <a:cubicBezTo>
                    <a:pt x="7650" y="9379"/>
                    <a:pt x="7775" y="9493"/>
                    <a:pt x="7922" y="9493"/>
                  </a:cubicBezTo>
                  <a:cubicBezTo>
                    <a:pt x="7934" y="9493"/>
                    <a:pt x="7946" y="9492"/>
                    <a:pt x="7958" y="9491"/>
                  </a:cubicBezTo>
                  <a:lnTo>
                    <a:pt x="8019" y="9491"/>
                  </a:lnTo>
                  <a:cubicBezTo>
                    <a:pt x="8201" y="9450"/>
                    <a:pt x="8303" y="9288"/>
                    <a:pt x="8262" y="9105"/>
                  </a:cubicBezTo>
                  <a:cubicBezTo>
                    <a:pt x="6943" y="2752"/>
                    <a:pt x="772" y="133"/>
                    <a:pt x="508" y="32"/>
                  </a:cubicBezTo>
                  <a:cubicBezTo>
                    <a:pt x="465" y="10"/>
                    <a:pt x="418" y="0"/>
                    <a:pt x="372"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mt="33000"/>
          </a:blip>
          <a:stretch>
            <a:fillRect/>
          </a:stretch>
        </p:blipFill>
        <p:spPr>
          <a:xfrm>
            <a:off x="0" y="0"/>
            <a:ext cx="9144003" cy="5143501"/>
          </a:xfrm>
          <a:prstGeom prst="rect">
            <a:avLst/>
          </a:prstGeom>
          <a:noFill/>
          <a:ln>
            <a:noFill/>
          </a:ln>
        </p:spPr>
      </p:pic>
      <p:sp>
        <p:nvSpPr>
          <p:cNvPr id="17" name="Google Shape;17;p3"/>
          <p:cNvSpPr/>
          <p:nvPr/>
        </p:nvSpPr>
        <p:spPr>
          <a:xfrm>
            <a:off x="71250" y="73800"/>
            <a:ext cx="9001500" cy="49959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65275" y="2627650"/>
            <a:ext cx="4494300" cy="10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9" name="Google Shape;19;p3"/>
          <p:cNvSpPr txBox="1">
            <a:spLocks noGrp="1"/>
          </p:cNvSpPr>
          <p:nvPr>
            <p:ph type="title" idx="2" hasCustomPrompt="1"/>
          </p:nvPr>
        </p:nvSpPr>
        <p:spPr>
          <a:xfrm>
            <a:off x="1997475" y="1001750"/>
            <a:ext cx="1959600" cy="119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90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0" name="Google Shape;20;p3"/>
          <p:cNvSpPr txBox="1">
            <a:spLocks noGrp="1"/>
          </p:cNvSpPr>
          <p:nvPr>
            <p:ph type="subTitle" idx="1"/>
          </p:nvPr>
        </p:nvSpPr>
        <p:spPr>
          <a:xfrm>
            <a:off x="765275" y="3687675"/>
            <a:ext cx="4494300" cy="495900"/>
          </a:xfrm>
          <a:prstGeom prst="rect">
            <a:avLst/>
          </a:prstGeom>
          <a:solidFill>
            <a:schemeClr val="accent6"/>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lt1"/>
                </a:solidFill>
              </a:defRPr>
            </a:lvl1pPr>
            <a:lvl2pPr lvl="1" algn="ctr" rtl="0">
              <a:lnSpc>
                <a:spcPct val="100000"/>
              </a:lnSpc>
              <a:spcBef>
                <a:spcPts val="0"/>
              </a:spcBef>
              <a:spcAft>
                <a:spcPts val="0"/>
              </a:spcAft>
              <a:buNone/>
              <a:defRPr sz="1600">
                <a:solidFill>
                  <a:schemeClr val="lt1"/>
                </a:solidFill>
              </a:defRPr>
            </a:lvl2pPr>
            <a:lvl3pPr lvl="2" algn="ctr" rtl="0">
              <a:lnSpc>
                <a:spcPct val="100000"/>
              </a:lnSpc>
              <a:spcBef>
                <a:spcPts val="0"/>
              </a:spcBef>
              <a:spcAft>
                <a:spcPts val="0"/>
              </a:spcAft>
              <a:buNone/>
              <a:defRPr sz="1600">
                <a:solidFill>
                  <a:schemeClr val="lt1"/>
                </a:solidFill>
              </a:defRPr>
            </a:lvl3pPr>
            <a:lvl4pPr lvl="3" algn="ctr" rtl="0">
              <a:lnSpc>
                <a:spcPct val="100000"/>
              </a:lnSpc>
              <a:spcBef>
                <a:spcPts val="0"/>
              </a:spcBef>
              <a:spcAft>
                <a:spcPts val="0"/>
              </a:spcAft>
              <a:buNone/>
              <a:defRPr sz="1600">
                <a:solidFill>
                  <a:schemeClr val="lt1"/>
                </a:solidFill>
              </a:defRPr>
            </a:lvl4pPr>
            <a:lvl5pPr lvl="4" algn="ctr" rtl="0">
              <a:lnSpc>
                <a:spcPct val="100000"/>
              </a:lnSpc>
              <a:spcBef>
                <a:spcPts val="0"/>
              </a:spcBef>
              <a:spcAft>
                <a:spcPts val="0"/>
              </a:spcAft>
              <a:buNone/>
              <a:defRPr sz="1600">
                <a:solidFill>
                  <a:schemeClr val="lt1"/>
                </a:solidFill>
              </a:defRPr>
            </a:lvl5pPr>
            <a:lvl6pPr lvl="5" algn="ctr" rtl="0">
              <a:lnSpc>
                <a:spcPct val="100000"/>
              </a:lnSpc>
              <a:spcBef>
                <a:spcPts val="0"/>
              </a:spcBef>
              <a:spcAft>
                <a:spcPts val="0"/>
              </a:spcAft>
              <a:buNone/>
              <a:defRPr sz="1600">
                <a:solidFill>
                  <a:schemeClr val="lt1"/>
                </a:solidFill>
              </a:defRPr>
            </a:lvl6pPr>
            <a:lvl7pPr lvl="6" algn="ctr" rtl="0">
              <a:lnSpc>
                <a:spcPct val="100000"/>
              </a:lnSpc>
              <a:spcBef>
                <a:spcPts val="0"/>
              </a:spcBef>
              <a:spcAft>
                <a:spcPts val="0"/>
              </a:spcAft>
              <a:buNone/>
              <a:defRPr sz="1600">
                <a:solidFill>
                  <a:schemeClr val="lt1"/>
                </a:solidFill>
              </a:defRPr>
            </a:lvl7pPr>
            <a:lvl8pPr lvl="7" algn="ctr" rtl="0">
              <a:lnSpc>
                <a:spcPct val="100000"/>
              </a:lnSpc>
              <a:spcBef>
                <a:spcPts val="0"/>
              </a:spcBef>
              <a:spcAft>
                <a:spcPts val="0"/>
              </a:spcAft>
              <a:buNone/>
              <a:defRPr sz="1600">
                <a:solidFill>
                  <a:schemeClr val="lt1"/>
                </a:solidFill>
              </a:defRPr>
            </a:lvl8pPr>
            <a:lvl9pPr lvl="8" algn="ctr" rtl="0">
              <a:lnSpc>
                <a:spcPct val="100000"/>
              </a:lnSpc>
              <a:spcBef>
                <a:spcPts val="0"/>
              </a:spcBef>
              <a:spcAft>
                <a:spcPts val="0"/>
              </a:spcAft>
              <a:buNone/>
              <a:defRPr sz="1600">
                <a:solidFill>
                  <a:schemeClr val="lt1"/>
                </a:solidFill>
              </a:defRPr>
            </a:lvl9pPr>
          </a:lstStyle>
          <a:p>
            <a:endParaRPr/>
          </a:p>
        </p:txBody>
      </p:sp>
      <p:sp>
        <p:nvSpPr>
          <p:cNvPr id="21" name="Google Shape;21;p3"/>
          <p:cNvSpPr/>
          <p:nvPr/>
        </p:nvSpPr>
        <p:spPr>
          <a:xfrm rot="-484853" flipH="1">
            <a:off x="6422276" y="3412917"/>
            <a:ext cx="4827201" cy="1563114"/>
          </a:xfrm>
          <a:prstGeom prst="lightningBolt">
            <a:avLst/>
          </a:prstGeom>
          <a:solidFill>
            <a:schemeClr val="accent3"/>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pic>
        <p:nvPicPr>
          <p:cNvPr id="28" name="Google Shape;28;p5"/>
          <p:cNvPicPr preferRelativeResize="0"/>
          <p:nvPr/>
        </p:nvPicPr>
        <p:blipFill>
          <a:blip r:embed="rId2">
            <a:alphaModFix amt="33000"/>
          </a:blip>
          <a:stretch>
            <a:fillRect/>
          </a:stretch>
        </p:blipFill>
        <p:spPr>
          <a:xfrm>
            <a:off x="0" y="0"/>
            <a:ext cx="9144003" cy="5143501"/>
          </a:xfrm>
          <a:prstGeom prst="rect">
            <a:avLst/>
          </a:prstGeom>
          <a:noFill/>
          <a:ln>
            <a:noFill/>
          </a:ln>
        </p:spPr>
      </p:pic>
      <p:sp>
        <p:nvSpPr>
          <p:cNvPr id="29" name="Google Shape;29;p5"/>
          <p:cNvSpPr/>
          <p:nvPr/>
        </p:nvSpPr>
        <p:spPr>
          <a:xfrm>
            <a:off x="71250" y="73800"/>
            <a:ext cx="9001500" cy="49959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subTitle" idx="1"/>
          </p:nvPr>
        </p:nvSpPr>
        <p:spPr>
          <a:xfrm>
            <a:off x="1065950" y="2499500"/>
            <a:ext cx="3124800" cy="150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31" name="Google Shape;31;p5"/>
          <p:cNvSpPr txBox="1">
            <a:spLocks noGrp="1"/>
          </p:cNvSpPr>
          <p:nvPr>
            <p:ph type="subTitle" idx="2"/>
          </p:nvPr>
        </p:nvSpPr>
        <p:spPr>
          <a:xfrm>
            <a:off x="4953200" y="2499507"/>
            <a:ext cx="3124800" cy="150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32" name="Google Shape;32;p5"/>
          <p:cNvSpPr txBox="1">
            <a:spLocks noGrp="1"/>
          </p:cNvSpPr>
          <p:nvPr>
            <p:ph type="title"/>
          </p:nvPr>
        </p:nvSpPr>
        <p:spPr>
          <a:xfrm>
            <a:off x="1065950" y="1907300"/>
            <a:ext cx="3124800" cy="592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3200"/>
              <a:buFont typeface="Fredoka One"/>
              <a:buNone/>
              <a:defRPr sz="2200">
                <a:solidFill>
                  <a:schemeClr val="lt2"/>
                </a:solidFill>
              </a:defRPr>
            </a:lvl1pPr>
            <a:lvl2pPr lvl="1"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33" name="Google Shape;33;p5"/>
          <p:cNvSpPr txBox="1">
            <a:spLocks noGrp="1"/>
          </p:cNvSpPr>
          <p:nvPr>
            <p:ph type="title" idx="3"/>
          </p:nvPr>
        </p:nvSpPr>
        <p:spPr>
          <a:xfrm>
            <a:off x="4953202" y="1907300"/>
            <a:ext cx="3124800" cy="592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3200"/>
              <a:buFont typeface="Fredoka One"/>
              <a:buNone/>
              <a:defRPr sz="2200">
                <a:solidFill>
                  <a:schemeClr val="lt2"/>
                </a:solidFill>
              </a:defRPr>
            </a:lvl1pPr>
            <a:lvl2pPr lvl="1"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34" name="Google Shape;34;p5"/>
          <p:cNvSpPr txBox="1">
            <a:spLocks noGrp="1"/>
          </p:cNvSpPr>
          <p:nvPr>
            <p:ph type="title" idx="4"/>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p:nvPr/>
        </p:nvSpPr>
        <p:spPr>
          <a:xfrm rot="-484853" flipH="1">
            <a:off x="6422276" y="3412917"/>
            <a:ext cx="4827201" cy="1563114"/>
          </a:xfrm>
          <a:prstGeom prst="lightningBolt">
            <a:avLst/>
          </a:prstGeom>
          <a:solidFill>
            <a:schemeClr val="l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pic>
        <p:nvPicPr>
          <p:cNvPr id="63" name="Google Shape;63;p11"/>
          <p:cNvPicPr preferRelativeResize="0"/>
          <p:nvPr/>
        </p:nvPicPr>
        <p:blipFill>
          <a:blip r:embed="rId2">
            <a:alphaModFix amt="33000"/>
          </a:blip>
          <a:stretch>
            <a:fillRect/>
          </a:stretch>
        </p:blipFill>
        <p:spPr>
          <a:xfrm>
            <a:off x="0" y="0"/>
            <a:ext cx="9144003" cy="5143501"/>
          </a:xfrm>
          <a:prstGeom prst="rect">
            <a:avLst/>
          </a:prstGeom>
          <a:noFill/>
          <a:ln>
            <a:noFill/>
          </a:ln>
        </p:spPr>
      </p:pic>
      <p:sp>
        <p:nvSpPr>
          <p:cNvPr id="64" name="Google Shape;64;p11"/>
          <p:cNvSpPr/>
          <p:nvPr/>
        </p:nvSpPr>
        <p:spPr>
          <a:xfrm>
            <a:off x="71250" y="73800"/>
            <a:ext cx="9001500" cy="49959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title" hasCustomPrompt="1"/>
          </p:nvPr>
        </p:nvSpPr>
        <p:spPr>
          <a:xfrm>
            <a:off x="713225" y="1189850"/>
            <a:ext cx="40611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6" name="Google Shape;66;p11"/>
          <p:cNvSpPr txBox="1">
            <a:spLocks noGrp="1"/>
          </p:cNvSpPr>
          <p:nvPr>
            <p:ph type="body" idx="1"/>
          </p:nvPr>
        </p:nvSpPr>
        <p:spPr>
          <a:xfrm>
            <a:off x="713225" y="3217625"/>
            <a:ext cx="4061100" cy="451200"/>
          </a:xfrm>
          <a:prstGeom prst="rect">
            <a:avLst/>
          </a:prstGeom>
          <a:solidFill>
            <a:schemeClr val="accent6"/>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marL="457200" lvl="0" indent="-342900" algn="ctr">
              <a:spcBef>
                <a:spcPts val="0"/>
              </a:spcBef>
              <a:spcAft>
                <a:spcPts val="0"/>
              </a:spcAft>
              <a:buSzPts val="1800"/>
              <a:buChar char="●"/>
              <a:defRPr sz="1600">
                <a:solidFill>
                  <a:schemeClr val="lt1"/>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7" name="Google Shape;67;p11"/>
          <p:cNvSpPr/>
          <p:nvPr/>
        </p:nvSpPr>
        <p:spPr>
          <a:xfrm rot="-484853" flipH="1">
            <a:off x="-1035224" y="-459358"/>
            <a:ext cx="4827201" cy="1563114"/>
          </a:xfrm>
          <a:prstGeom prst="lightningBolt">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69"/>
        <p:cNvGrpSpPr/>
        <p:nvPr/>
      </p:nvGrpSpPr>
      <p:grpSpPr>
        <a:xfrm>
          <a:off x="0" y="0"/>
          <a:ext cx="0" cy="0"/>
          <a:chOff x="0" y="0"/>
          <a:chExt cx="0" cy="0"/>
        </a:xfrm>
      </p:grpSpPr>
      <p:pic>
        <p:nvPicPr>
          <p:cNvPr id="70" name="Google Shape;70;p13"/>
          <p:cNvPicPr preferRelativeResize="0"/>
          <p:nvPr/>
        </p:nvPicPr>
        <p:blipFill>
          <a:blip r:embed="rId2">
            <a:alphaModFix amt="33000"/>
          </a:blip>
          <a:stretch>
            <a:fillRect/>
          </a:stretch>
        </p:blipFill>
        <p:spPr>
          <a:xfrm>
            <a:off x="0" y="0"/>
            <a:ext cx="9144003" cy="5143501"/>
          </a:xfrm>
          <a:prstGeom prst="rect">
            <a:avLst/>
          </a:prstGeom>
          <a:noFill/>
          <a:ln>
            <a:noFill/>
          </a:ln>
        </p:spPr>
      </p:pic>
      <p:sp>
        <p:nvSpPr>
          <p:cNvPr id="71" name="Google Shape;71;p13"/>
          <p:cNvSpPr/>
          <p:nvPr/>
        </p:nvSpPr>
        <p:spPr>
          <a:xfrm>
            <a:off x="71250" y="73800"/>
            <a:ext cx="9001500" cy="49959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txBox="1">
            <a:spLocks noGrp="1"/>
          </p:cNvSpPr>
          <p:nvPr>
            <p:ph type="subTitle" idx="1"/>
          </p:nvPr>
        </p:nvSpPr>
        <p:spPr>
          <a:xfrm flipH="1">
            <a:off x="1779932" y="1611020"/>
            <a:ext cx="2602500" cy="483000"/>
          </a:xfrm>
          <a:prstGeom prst="rect">
            <a:avLst/>
          </a:prstGeom>
          <a:ln>
            <a:noFill/>
          </a:ln>
          <a:effectLst>
            <a:outerShdw dist="19050" algn="bl" rotWithShape="0">
              <a:schemeClr val="accent1"/>
            </a:outerShdw>
          </a:effectLst>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lt2"/>
                </a:solidFill>
                <a:latin typeface="Anton"/>
                <a:ea typeface="Anton"/>
                <a:cs typeface="Anton"/>
                <a:sym typeface="Anton"/>
              </a:defRPr>
            </a:lvl1pPr>
            <a:lvl2pPr lvl="1" rtl="0">
              <a:lnSpc>
                <a:spcPct val="100000"/>
              </a:lnSpc>
              <a:spcBef>
                <a:spcPts val="0"/>
              </a:spcBef>
              <a:spcAft>
                <a:spcPts val="0"/>
              </a:spcAft>
              <a:buNone/>
              <a:defRPr sz="2200">
                <a:solidFill>
                  <a:schemeClr val="lt2"/>
                </a:solidFill>
                <a:latin typeface="Anton"/>
                <a:ea typeface="Anton"/>
                <a:cs typeface="Anton"/>
                <a:sym typeface="Anton"/>
              </a:defRPr>
            </a:lvl2pPr>
            <a:lvl3pPr lvl="2" rtl="0">
              <a:lnSpc>
                <a:spcPct val="100000"/>
              </a:lnSpc>
              <a:spcBef>
                <a:spcPts val="0"/>
              </a:spcBef>
              <a:spcAft>
                <a:spcPts val="0"/>
              </a:spcAft>
              <a:buNone/>
              <a:defRPr sz="2200">
                <a:solidFill>
                  <a:schemeClr val="lt2"/>
                </a:solidFill>
                <a:latin typeface="Anton"/>
                <a:ea typeface="Anton"/>
                <a:cs typeface="Anton"/>
                <a:sym typeface="Anton"/>
              </a:defRPr>
            </a:lvl3pPr>
            <a:lvl4pPr lvl="3" rtl="0">
              <a:lnSpc>
                <a:spcPct val="100000"/>
              </a:lnSpc>
              <a:spcBef>
                <a:spcPts val="0"/>
              </a:spcBef>
              <a:spcAft>
                <a:spcPts val="0"/>
              </a:spcAft>
              <a:buNone/>
              <a:defRPr sz="2200">
                <a:solidFill>
                  <a:schemeClr val="lt2"/>
                </a:solidFill>
                <a:latin typeface="Anton"/>
                <a:ea typeface="Anton"/>
                <a:cs typeface="Anton"/>
                <a:sym typeface="Anton"/>
              </a:defRPr>
            </a:lvl4pPr>
            <a:lvl5pPr lvl="4" rtl="0">
              <a:lnSpc>
                <a:spcPct val="100000"/>
              </a:lnSpc>
              <a:spcBef>
                <a:spcPts val="0"/>
              </a:spcBef>
              <a:spcAft>
                <a:spcPts val="0"/>
              </a:spcAft>
              <a:buNone/>
              <a:defRPr sz="2200">
                <a:solidFill>
                  <a:schemeClr val="lt2"/>
                </a:solidFill>
                <a:latin typeface="Anton"/>
                <a:ea typeface="Anton"/>
                <a:cs typeface="Anton"/>
                <a:sym typeface="Anton"/>
              </a:defRPr>
            </a:lvl5pPr>
            <a:lvl6pPr lvl="5" rtl="0">
              <a:lnSpc>
                <a:spcPct val="100000"/>
              </a:lnSpc>
              <a:spcBef>
                <a:spcPts val="0"/>
              </a:spcBef>
              <a:spcAft>
                <a:spcPts val="0"/>
              </a:spcAft>
              <a:buNone/>
              <a:defRPr sz="2200">
                <a:solidFill>
                  <a:schemeClr val="lt2"/>
                </a:solidFill>
                <a:latin typeface="Anton"/>
                <a:ea typeface="Anton"/>
                <a:cs typeface="Anton"/>
                <a:sym typeface="Anton"/>
              </a:defRPr>
            </a:lvl6pPr>
            <a:lvl7pPr lvl="6" rtl="0">
              <a:lnSpc>
                <a:spcPct val="100000"/>
              </a:lnSpc>
              <a:spcBef>
                <a:spcPts val="0"/>
              </a:spcBef>
              <a:spcAft>
                <a:spcPts val="0"/>
              </a:spcAft>
              <a:buNone/>
              <a:defRPr sz="2200">
                <a:solidFill>
                  <a:schemeClr val="lt2"/>
                </a:solidFill>
                <a:latin typeface="Anton"/>
                <a:ea typeface="Anton"/>
                <a:cs typeface="Anton"/>
                <a:sym typeface="Anton"/>
              </a:defRPr>
            </a:lvl7pPr>
            <a:lvl8pPr lvl="7" rtl="0">
              <a:lnSpc>
                <a:spcPct val="100000"/>
              </a:lnSpc>
              <a:spcBef>
                <a:spcPts val="0"/>
              </a:spcBef>
              <a:spcAft>
                <a:spcPts val="0"/>
              </a:spcAft>
              <a:buNone/>
              <a:defRPr sz="2200">
                <a:solidFill>
                  <a:schemeClr val="lt2"/>
                </a:solidFill>
                <a:latin typeface="Anton"/>
                <a:ea typeface="Anton"/>
                <a:cs typeface="Anton"/>
                <a:sym typeface="Anton"/>
              </a:defRPr>
            </a:lvl8pPr>
            <a:lvl9pPr lvl="8" rtl="0">
              <a:lnSpc>
                <a:spcPct val="100000"/>
              </a:lnSpc>
              <a:spcBef>
                <a:spcPts val="0"/>
              </a:spcBef>
              <a:spcAft>
                <a:spcPts val="0"/>
              </a:spcAft>
              <a:buNone/>
              <a:defRPr sz="2200">
                <a:solidFill>
                  <a:schemeClr val="lt2"/>
                </a:solidFill>
                <a:latin typeface="Anton"/>
                <a:ea typeface="Anton"/>
                <a:cs typeface="Anton"/>
                <a:sym typeface="Anton"/>
              </a:defRPr>
            </a:lvl9pPr>
          </a:lstStyle>
          <a:p>
            <a:endParaRPr/>
          </a:p>
        </p:txBody>
      </p:sp>
      <p:sp>
        <p:nvSpPr>
          <p:cNvPr id="73" name="Google Shape;73;p13"/>
          <p:cNvSpPr txBox="1">
            <a:spLocks noGrp="1"/>
          </p:cNvSpPr>
          <p:nvPr>
            <p:ph type="subTitle" idx="2"/>
          </p:nvPr>
        </p:nvSpPr>
        <p:spPr>
          <a:xfrm flipH="1">
            <a:off x="1780025" y="2046325"/>
            <a:ext cx="26025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74" name="Google Shape;74;p13"/>
          <p:cNvSpPr txBox="1">
            <a:spLocks noGrp="1"/>
          </p:cNvSpPr>
          <p:nvPr>
            <p:ph type="subTitle" idx="3"/>
          </p:nvPr>
        </p:nvSpPr>
        <p:spPr>
          <a:xfrm flipH="1">
            <a:off x="1779932" y="3137927"/>
            <a:ext cx="2602500" cy="483000"/>
          </a:xfrm>
          <a:prstGeom prst="rect">
            <a:avLst/>
          </a:prstGeom>
          <a:ln>
            <a:noFill/>
          </a:ln>
          <a:effectLst>
            <a:outerShdw dist="19050" algn="bl" rotWithShape="0">
              <a:schemeClr val="accent1"/>
            </a:outerShdw>
          </a:effectLst>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lt2"/>
                </a:solidFill>
                <a:latin typeface="Anton"/>
                <a:ea typeface="Anton"/>
                <a:cs typeface="Anton"/>
                <a:sym typeface="Anton"/>
              </a:defRPr>
            </a:lvl1pPr>
            <a:lvl2pPr lvl="1" rtl="0">
              <a:lnSpc>
                <a:spcPct val="100000"/>
              </a:lnSpc>
              <a:spcBef>
                <a:spcPts val="0"/>
              </a:spcBef>
              <a:spcAft>
                <a:spcPts val="0"/>
              </a:spcAft>
              <a:buNone/>
              <a:defRPr sz="2200">
                <a:solidFill>
                  <a:schemeClr val="lt2"/>
                </a:solidFill>
                <a:latin typeface="Anton"/>
                <a:ea typeface="Anton"/>
                <a:cs typeface="Anton"/>
                <a:sym typeface="Anton"/>
              </a:defRPr>
            </a:lvl2pPr>
            <a:lvl3pPr lvl="2" rtl="0">
              <a:lnSpc>
                <a:spcPct val="100000"/>
              </a:lnSpc>
              <a:spcBef>
                <a:spcPts val="0"/>
              </a:spcBef>
              <a:spcAft>
                <a:spcPts val="0"/>
              </a:spcAft>
              <a:buNone/>
              <a:defRPr sz="2200">
                <a:solidFill>
                  <a:schemeClr val="lt2"/>
                </a:solidFill>
                <a:latin typeface="Anton"/>
                <a:ea typeface="Anton"/>
                <a:cs typeface="Anton"/>
                <a:sym typeface="Anton"/>
              </a:defRPr>
            </a:lvl3pPr>
            <a:lvl4pPr lvl="3" rtl="0">
              <a:lnSpc>
                <a:spcPct val="100000"/>
              </a:lnSpc>
              <a:spcBef>
                <a:spcPts val="0"/>
              </a:spcBef>
              <a:spcAft>
                <a:spcPts val="0"/>
              </a:spcAft>
              <a:buNone/>
              <a:defRPr sz="2200">
                <a:solidFill>
                  <a:schemeClr val="lt2"/>
                </a:solidFill>
                <a:latin typeface="Anton"/>
                <a:ea typeface="Anton"/>
                <a:cs typeface="Anton"/>
                <a:sym typeface="Anton"/>
              </a:defRPr>
            </a:lvl4pPr>
            <a:lvl5pPr lvl="4" rtl="0">
              <a:lnSpc>
                <a:spcPct val="100000"/>
              </a:lnSpc>
              <a:spcBef>
                <a:spcPts val="0"/>
              </a:spcBef>
              <a:spcAft>
                <a:spcPts val="0"/>
              </a:spcAft>
              <a:buNone/>
              <a:defRPr sz="2200">
                <a:solidFill>
                  <a:schemeClr val="lt2"/>
                </a:solidFill>
                <a:latin typeface="Anton"/>
                <a:ea typeface="Anton"/>
                <a:cs typeface="Anton"/>
                <a:sym typeface="Anton"/>
              </a:defRPr>
            </a:lvl5pPr>
            <a:lvl6pPr lvl="5" rtl="0">
              <a:lnSpc>
                <a:spcPct val="100000"/>
              </a:lnSpc>
              <a:spcBef>
                <a:spcPts val="0"/>
              </a:spcBef>
              <a:spcAft>
                <a:spcPts val="0"/>
              </a:spcAft>
              <a:buNone/>
              <a:defRPr sz="2200">
                <a:solidFill>
                  <a:schemeClr val="lt2"/>
                </a:solidFill>
                <a:latin typeface="Anton"/>
                <a:ea typeface="Anton"/>
                <a:cs typeface="Anton"/>
                <a:sym typeface="Anton"/>
              </a:defRPr>
            </a:lvl6pPr>
            <a:lvl7pPr lvl="6" rtl="0">
              <a:lnSpc>
                <a:spcPct val="100000"/>
              </a:lnSpc>
              <a:spcBef>
                <a:spcPts val="0"/>
              </a:spcBef>
              <a:spcAft>
                <a:spcPts val="0"/>
              </a:spcAft>
              <a:buNone/>
              <a:defRPr sz="2200">
                <a:solidFill>
                  <a:schemeClr val="lt2"/>
                </a:solidFill>
                <a:latin typeface="Anton"/>
                <a:ea typeface="Anton"/>
                <a:cs typeface="Anton"/>
                <a:sym typeface="Anton"/>
              </a:defRPr>
            </a:lvl7pPr>
            <a:lvl8pPr lvl="7" rtl="0">
              <a:lnSpc>
                <a:spcPct val="100000"/>
              </a:lnSpc>
              <a:spcBef>
                <a:spcPts val="0"/>
              </a:spcBef>
              <a:spcAft>
                <a:spcPts val="0"/>
              </a:spcAft>
              <a:buNone/>
              <a:defRPr sz="2200">
                <a:solidFill>
                  <a:schemeClr val="lt2"/>
                </a:solidFill>
                <a:latin typeface="Anton"/>
                <a:ea typeface="Anton"/>
                <a:cs typeface="Anton"/>
                <a:sym typeface="Anton"/>
              </a:defRPr>
            </a:lvl8pPr>
            <a:lvl9pPr lvl="8" rtl="0">
              <a:lnSpc>
                <a:spcPct val="100000"/>
              </a:lnSpc>
              <a:spcBef>
                <a:spcPts val="0"/>
              </a:spcBef>
              <a:spcAft>
                <a:spcPts val="0"/>
              </a:spcAft>
              <a:buNone/>
              <a:defRPr sz="2200">
                <a:solidFill>
                  <a:schemeClr val="lt2"/>
                </a:solidFill>
                <a:latin typeface="Anton"/>
                <a:ea typeface="Anton"/>
                <a:cs typeface="Anton"/>
                <a:sym typeface="Anton"/>
              </a:defRPr>
            </a:lvl9pPr>
          </a:lstStyle>
          <a:p>
            <a:endParaRPr/>
          </a:p>
        </p:txBody>
      </p:sp>
      <p:sp>
        <p:nvSpPr>
          <p:cNvPr id="75" name="Google Shape;75;p13"/>
          <p:cNvSpPr txBox="1">
            <a:spLocks noGrp="1"/>
          </p:cNvSpPr>
          <p:nvPr>
            <p:ph type="subTitle" idx="4"/>
          </p:nvPr>
        </p:nvSpPr>
        <p:spPr>
          <a:xfrm flipH="1">
            <a:off x="1780025" y="3555478"/>
            <a:ext cx="26025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76" name="Google Shape;76;p13"/>
          <p:cNvSpPr txBox="1">
            <a:spLocks noGrp="1"/>
          </p:cNvSpPr>
          <p:nvPr>
            <p:ph type="title" hasCustomPrompt="1"/>
          </p:nvPr>
        </p:nvSpPr>
        <p:spPr>
          <a:xfrm>
            <a:off x="4685478" y="1642850"/>
            <a:ext cx="859800" cy="451200"/>
          </a:xfrm>
          <a:prstGeom prst="rect">
            <a:avLst/>
          </a:prstGeom>
          <a:ln>
            <a:noFill/>
          </a:ln>
          <a:effectLst>
            <a:outerShdw dist="19050" dir="240000" algn="bl" rotWithShape="0">
              <a:schemeClr val="accent1"/>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2800">
                <a:solidFill>
                  <a:schemeClr val="l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7" name="Google Shape;77;p13"/>
          <p:cNvSpPr txBox="1">
            <a:spLocks noGrp="1"/>
          </p:cNvSpPr>
          <p:nvPr>
            <p:ph type="subTitle" idx="5"/>
          </p:nvPr>
        </p:nvSpPr>
        <p:spPr>
          <a:xfrm>
            <a:off x="5661468" y="1611004"/>
            <a:ext cx="2602500" cy="483000"/>
          </a:xfrm>
          <a:prstGeom prst="rect">
            <a:avLst/>
          </a:prstGeom>
          <a:ln>
            <a:noFill/>
          </a:ln>
          <a:effectLst>
            <a:outerShdw dist="19050" algn="bl" rotWithShape="0">
              <a:schemeClr val="accent1"/>
            </a:outerShdw>
          </a:effectLst>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lt2"/>
                </a:solidFill>
                <a:latin typeface="Anton"/>
                <a:ea typeface="Anton"/>
                <a:cs typeface="Anton"/>
                <a:sym typeface="Anton"/>
              </a:defRPr>
            </a:lvl1pPr>
            <a:lvl2pPr lvl="1" rtl="0">
              <a:lnSpc>
                <a:spcPct val="100000"/>
              </a:lnSpc>
              <a:spcBef>
                <a:spcPts val="0"/>
              </a:spcBef>
              <a:spcAft>
                <a:spcPts val="0"/>
              </a:spcAft>
              <a:buNone/>
              <a:defRPr sz="2200">
                <a:solidFill>
                  <a:schemeClr val="lt2"/>
                </a:solidFill>
                <a:latin typeface="Anton"/>
                <a:ea typeface="Anton"/>
                <a:cs typeface="Anton"/>
                <a:sym typeface="Anton"/>
              </a:defRPr>
            </a:lvl2pPr>
            <a:lvl3pPr lvl="2" rtl="0">
              <a:lnSpc>
                <a:spcPct val="100000"/>
              </a:lnSpc>
              <a:spcBef>
                <a:spcPts val="0"/>
              </a:spcBef>
              <a:spcAft>
                <a:spcPts val="0"/>
              </a:spcAft>
              <a:buNone/>
              <a:defRPr sz="2200">
                <a:solidFill>
                  <a:schemeClr val="lt2"/>
                </a:solidFill>
                <a:latin typeface="Anton"/>
                <a:ea typeface="Anton"/>
                <a:cs typeface="Anton"/>
                <a:sym typeface="Anton"/>
              </a:defRPr>
            </a:lvl3pPr>
            <a:lvl4pPr lvl="3" rtl="0">
              <a:lnSpc>
                <a:spcPct val="100000"/>
              </a:lnSpc>
              <a:spcBef>
                <a:spcPts val="0"/>
              </a:spcBef>
              <a:spcAft>
                <a:spcPts val="0"/>
              </a:spcAft>
              <a:buNone/>
              <a:defRPr sz="2200">
                <a:solidFill>
                  <a:schemeClr val="lt2"/>
                </a:solidFill>
                <a:latin typeface="Anton"/>
                <a:ea typeface="Anton"/>
                <a:cs typeface="Anton"/>
                <a:sym typeface="Anton"/>
              </a:defRPr>
            </a:lvl4pPr>
            <a:lvl5pPr lvl="4" rtl="0">
              <a:lnSpc>
                <a:spcPct val="100000"/>
              </a:lnSpc>
              <a:spcBef>
                <a:spcPts val="0"/>
              </a:spcBef>
              <a:spcAft>
                <a:spcPts val="0"/>
              </a:spcAft>
              <a:buNone/>
              <a:defRPr sz="2200">
                <a:solidFill>
                  <a:schemeClr val="lt2"/>
                </a:solidFill>
                <a:latin typeface="Anton"/>
                <a:ea typeface="Anton"/>
                <a:cs typeface="Anton"/>
                <a:sym typeface="Anton"/>
              </a:defRPr>
            </a:lvl5pPr>
            <a:lvl6pPr lvl="5" rtl="0">
              <a:lnSpc>
                <a:spcPct val="100000"/>
              </a:lnSpc>
              <a:spcBef>
                <a:spcPts val="0"/>
              </a:spcBef>
              <a:spcAft>
                <a:spcPts val="0"/>
              </a:spcAft>
              <a:buNone/>
              <a:defRPr sz="2200">
                <a:solidFill>
                  <a:schemeClr val="lt2"/>
                </a:solidFill>
                <a:latin typeface="Anton"/>
                <a:ea typeface="Anton"/>
                <a:cs typeface="Anton"/>
                <a:sym typeface="Anton"/>
              </a:defRPr>
            </a:lvl6pPr>
            <a:lvl7pPr lvl="6" rtl="0">
              <a:lnSpc>
                <a:spcPct val="100000"/>
              </a:lnSpc>
              <a:spcBef>
                <a:spcPts val="0"/>
              </a:spcBef>
              <a:spcAft>
                <a:spcPts val="0"/>
              </a:spcAft>
              <a:buNone/>
              <a:defRPr sz="2200">
                <a:solidFill>
                  <a:schemeClr val="lt2"/>
                </a:solidFill>
                <a:latin typeface="Anton"/>
                <a:ea typeface="Anton"/>
                <a:cs typeface="Anton"/>
                <a:sym typeface="Anton"/>
              </a:defRPr>
            </a:lvl7pPr>
            <a:lvl8pPr lvl="7" rtl="0">
              <a:lnSpc>
                <a:spcPct val="100000"/>
              </a:lnSpc>
              <a:spcBef>
                <a:spcPts val="0"/>
              </a:spcBef>
              <a:spcAft>
                <a:spcPts val="0"/>
              </a:spcAft>
              <a:buNone/>
              <a:defRPr sz="2200">
                <a:solidFill>
                  <a:schemeClr val="lt2"/>
                </a:solidFill>
                <a:latin typeface="Anton"/>
                <a:ea typeface="Anton"/>
                <a:cs typeface="Anton"/>
                <a:sym typeface="Anton"/>
              </a:defRPr>
            </a:lvl8pPr>
            <a:lvl9pPr lvl="8" rtl="0">
              <a:lnSpc>
                <a:spcPct val="100000"/>
              </a:lnSpc>
              <a:spcBef>
                <a:spcPts val="0"/>
              </a:spcBef>
              <a:spcAft>
                <a:spcPts val="0"/>
              </a:spcAft>
              <a:buNone/>
              <a:defRPr sz="2200">
                <a:solidFill>
                  <a:schemeClr val="lt2"/>
                </a:solidFill>
                <a:latin typeface="Anton"/>
                <a:ea typeface="Anton"/>
                <a:cs typeface="Anton"/>
                <a:sym typeface="Anton"/>
              </a:defRPr>
            </a:lvl9pPr>
          </a:lstStyle>
          <a:p>
            <a:endParaRPr/>
          </a:p>
        </p:txBody>
      </p:sp>
      <p:sp>
        <p:nvSpPr>
          <p:cNvPr id="78" name="Google Shape;78;p13"/>
          <p:cNvSpPr txBox="1">
            <a:spLocks noGrp="1"/>
          </p:cNvSpPr>
          <p:nvPr>
            <p:ph type="subTitle" idx="6"/>
          </p:nvPr>
        </p:nvSpPr>
        <p:spPr>
          <a:xfrm>
            <a:off x="5661475" y="2046325"/>
            <a:ext cx="26025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9" name="Google Shape;79;p13"/>
          <p:cNvSpPr txBox="1">
            <a:spLocks noGrp="1"/>
          </p:cNvSpPr>
          <p:nvPr>
            <p:ph type="title" idx="7" hasCustomPrompt="1"/>
          </p:nvPr>
        </p:nvSpPr>
        <p:spPr>
          <a:xfrm>
            <a:off x="4685474" y="32004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2800">
                <a:solidFill>
                  <a:schemeClr val="l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0" name="Google Shape;80;p13"/>
          <p:cNvSpPr txBox="1">
            <a:spLocks noGrp="1"/>
          </p:cNvSpPr>
          <p:nvPr>
            <p:ph type="subTitle" idx="8"/>
          </p:nvPr>
        </p:nvSpPr>
        <p:spPr>
          <a:xfrm>
            <a:off x="5661468" y="3137925"/>
            <a:ext cx="2602500" cy="483000"/>
          </a:xfrm>
          <a:prstGeom prst="rect">
            <a:avLst/>
          </a:prstGeom>
          <a:ln>
            <a:noFill/>
          </a:ln>
          <a:effectLst>
            <a:outerShdw dist="19050" algn="bl" rotWithShape="0">
              <a:schemeClr val="accent1"/>
            </a:outerShdw>
          </a:effectLst>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lt2"/>
                </a:solidFill>
                <a:latin typeface="Anton"/>
                <a:ea typeface="Anton"/>
                <a:cs typeface="Anton"/>
                <a:sym typeface="Anton"/>
              </a:defRPr>
            </a:lvl1pPr>
            <a:lvl2pPr lvl="1" rtl="0">
              <a:lnSpc>
                <a:spcPct val="100000"/>
              </a:lnSpc>
              <a:spcBef>
                <a:spcPts val="0"/>
              </a:spcBef>
              <a:spcAft>
                <a:spcPts val="0"/>
              </a:spcAft>
              <a:buNone/>
              <a:defRPr sz="2200">
                <a:solidFill>
                  <a:schemeClr val="lt2"/>
                </a:solidFill>
                <a:latin typeface="Anton"/>
                <a:ea typeface="Anton"/>
                <a:cs typeface="Anton"/>
                <a:sym typeface="Anton"/>
              </a:defRPr>
            </a:lvl2pPr>
            <a:lvl3pPr lvl="2" rtl="0">
              <a:lnSpc>
                <a:spcPct val="100000"/>
              </a:lnSpc>
              <a:spcBef>
                <a:spcPts val="0"/>
              </a:spcBef>
              <a:spcAft>
                <a:spcPts val="0"/>
              </a:spcAft>
              <a:buNone/>
              <a:defRPr sz="2200">
                <a:solidFill>
                  <a:schemeClr val="lt2"/>
                </a:solidFill>
                <a:latin typeface="Anton"/>
                <a:ea typeface="Anton"/>
                <a:cs typeface="Anton"/>
                <a:sym typeface="Anton"/>
              </a:defRPr>
            </a:lvl3pPr>
            <a:lvl4pPr lvl="3" rtl="0">
              <a:lnSpc>
                <a:spcPct val="100000"/>
              </a:lnSpc>
              <a:spcBef>
                <a:spcPts val="0"/>
              </a:spcBef>
              <a:spcAft>
                <a:spcPts val="0"/>
              </a:spcAft>
              <a:buNone/>
              <a:defRPr sz="2200">
                <a:solidFill>
                  <a:schemeClr val="lt2"/>
                </a:solidFill>
                <a:latin typeface="Anton"/>
                <a:ea typeface="Anton"/>
                <a:cs typeface="Anton"/>
                <a:sym typeface="Anton"/>
              </a:defRPr>
            </a:lvl4pPr>
            <a:lvl5pPr lvl="4" rtl="0">
              <a:lnSpc>
                <a:spcPct val="100000"/>
              </a:lnSpc>
              <a:spcBef>
                <a:spcPts val="0"/>
              </a:spcBef>
              <a:spcAft>
                <a:spcPts val="0"/>
              </a:spcAft>
              <a:buNone/>
              <a:defRPr sz="2200">
                <a:solidFill>
                  <a:schemeClr val="lt2"/>
                </a:solidFill>
                <a:latin typeface="Anton"/>
                <a:ea typeface="Anton"/>
                <a:cs typeface="Anton"/>
                <a:sym typeface="Anton"/>
              </a:defRPr>
            </a:lvl5pPr>
            <a:lvl6pPr lvl="5" rtl="0">
              <a:lnSpc>
                <a:spcPct val="100000"/>
              </a:lnSpc>
              <a:spcBef>
                <a:spcPts val="0"/>
              </a:spcBef>
              <a:spcAft>
                <a:spcPts val="0"/>
              </a:spcAft>
              <a:buNone/>
              <a:defRPr sz="2200">
                <a:solidFill>
                  <a:schemeClr val="lt2"/>
                </a:solidFill>
                <a:latin typeface="Anton"/>
                <a:ea typeface="Anton"/>
                <a:cs typeface="Anton"/>
                <a:sym typeface="Anton"/>
              </a:defRPr>
            </a:lvl6pPr>
            <a:lvl7pPr lvl="6" rtl="0">
              <a:lnSpc>
                <a:spcPct val="100000"/>
              </a:lnSpc>
              <a:spcBef>
                <a:spcPts val="0"/>
              </a:spcBef>
              <a:spcAft>
                <a:spcPts val="0"/>
              </a:spcAft>
              <a:buNone/>
              <a:defRPr sz="2200">
                <a:solidFill>
                  <a:schemeClr val="lt2"/>
                </a:solidFill>
                <a:latin typeface="Anton"/>
                <a:ea typeface="Anton"/>
                <a:cs typeface="Anton"/>
                <a:sym typeface="Anton"/>
              </a:defRPr>
            </a:lvl7pPr>
            <a:lvl8pPr lvl="7" rtl="0">
              <a:lnSpc>
                <a:spcPct val="100000"/>
              </a:lnSpc>
              <a:spcBef>
                <a:spcPts val="0"/>
              </a:spcBef>
              <a:spcAft>
                <a:spcPts val="0"/>
              </a:spcAft>
              <a:buNone/>
              <a:defRPr sz="2200">
                <a:solidFill>
                  <a:schemeClr val="lt2"/>
                </a:solidFill>
                <a:latin typeface="Anton"/>
                <a:ea typeface="Anton"/>
                <a:cs typeface="Anton"/>
                <a:sym typeface="Anton"/>
              </a:defRPr>
            </a:lvl8pPr>
            <a:lvl9pPr lvl="8" rtl="0">
              <a:lnSpc>
                <a:spcPct val="100000"/>
              </a:lnSpc>
              <a:spcBef>
                <a:spcPts val="0"/>
              </a:spcBef>
              <a:spcAft>
                <a:spcPts val="0"/>
              </a:spcAft>
              <a:buNone/>
              <a:defRPr sz="2200">
                <a:solidFill>
                  <a:schemeClr val="lt2"/>
                </a:solidFill>
                <a:latin typeface="Anton"/>
                <a:ea typeface="Anton"/>
                <a:cs typeface="Anton"/>
                <a:sym typeface="Anton"/>
              </a:defRPr>
            </a:lvl9pPr>
          </a:lstStyle>
          <a:p>
            <a:endParaRPr/>
          </a:p>
        </p:txBody>
      </p:sp>
      <p:sp>
        <p:nvSpPr>
          <p:cNvPr id="81" name="Google Shape;81;p13"/>
          <p:cNvSpPr txBox="1">
            <a:spLocks noGrp="1"/>
          </p:cNvSpPr>
          <p:nvPr>
            <p:ph type="subTitle" idx="9"/>
          </p:nvPr>
        </p:nvSpPr>
        <p:spPr>
          <a:xfrm>
            <a:off x="5661475" y="3555478"/>
            <a:ext cx="26025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2" name="Google Shape;82;p13"/>
          <p:cNvSpPr txBox="1">
            <a:spLocks noGrp="1"/>
          </p:cNvSpPr>
          <p:nvPr>
            <p:ph type="title" idx="13"/>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Abhaya Libre"/>
              <a:buNone/>
              <a:defRPr sz="3200">
                <a:solidFill>
                  <a:schemeClr val="lt1"/>
                </a:solidFill>
              </a:defRPr>
            </a:lvl1pPr>
            <a:lvl2pPr lvl="1" rtl="0">
              <a:spcBef>
                <a:spcPts val="0"/>
              </a:spcBef>
              <a:spcAft>
                <a:spcPts val="0"/>
              </a:spcAft>
              <a:buClr>
                <a:schemeClr val="lt1"/>
              </a:buClr>
              <a:buSzPts val="3500"/>
              <a:buFont typeface="Abhaya Libre"/>
              <a:buNone/>
              <a:defRPr sz="3500">
                <a:solidFill>
                  <a:schemeClr val="lt1"/>
                </a:solidFill>
                <a:latin typeface="Abhaya Libre"/>
                <a:ea typeface="Abhaya Libre"/>
                <a:cs typeface="Abhaya Libre"/>
                <a:sym typeface="Abhaya Libre"/>
              </a:defRPr>
            </a:lvl2pPr>
            <a:lvl3pPr lvl="2" rtl="0">
              <a:spcBef>
                <a:spcPts val="0"/>
              </a:spcBef>
              <a:spcAft>
                <a:spcPts val="0"/>
              </a:spcAft>
              <a:buClr>
                <a:schemeClr val="lt1"/>
              </a:buClr>
              <a:buSzPts val="3500"/>
              <a:buFont typeface="Abhaya Libre"/>
              <a:buNone/>
              <a:defRPr sz="3500">
                <a:solidFill>
                  <a:schemeClr val="lt1"/>
                </a:solidFill>
                <a:latin typeface="Abhaya Libre"/>
                <a:ea typeface="Abhaya Libre"/>
                <a:cs typeface="Abhaya Libre"/>
                <a:sym typeface="Abhaya Libre"/>
              </a:defRPr>
            </a:lvl3pPr>
            <a:lvl4pPr lvl="3" rtl="0">
              <a:spcBef>
                <a:spcPts val="0"/>
              </a:spcBef>
              <a:spcAft>
                <a:spcPts val="0"/>
              </a:spcAft>
              <a:buClr>
                <a:schemeClr val="lt1"/>
              </a:buClr>
              <a:buSzPts val="3500"/>
              <a:buFont typeface="Abhaya Libre"/>
              <a:buNone/>
              <a:defRPr sz="3500">
                <a:solidFill>
                  <a:schemeClr val="lt1"/>
                </a:solidFill>
                <a:latin typeface="Abhaya Libre"/>
                <a:ea typeface="Abhaya Libre"/>
                <a:cs typeface="Abhaya Libre"/>
                <a:sym typeface="Abhaya Libre"/>
              </a:defRPr>
            </a:lvl4pPr>
            <a:lvl5pPr lvl="4" rtl="0">
              <a:spcBef>
                <a:spcPts val="0"/>
              </a:spcBef>
              <a:spcAft>
                <a:spcPts val="0"/>
              </a:spcAft>
              <a:buClr>
                <a:schemeClr val="lt1"/>
              </a:buClr>
              <a:buSzPts val="3500"/>
              <a:buFont typeface="Abhaya Libre"/>
              <a:buNone/>
              <a:defRPr sz="3500">
                <a:solidFill>
                  <a:schemeClr val="lt1"/>
                </a:solidFill>
                <a:latin typeface="Abhaya Libre"/>
                <a:ea typeface="Abhaya Libre"/>
                <a:cs typeface="Abhaya Libre"/>
                <a:sym typeface="Abhaya Libre"/>
              </a:defRPr>
            </a:lvl5pPr>
            <a:lvl6pPr lvl="5" rtl="0">
              <a:spcBef>
                <a:spcPts val="0"/>
              </a:spcBef>
              <a:spcAft>
                <a:spcPts val="0"/>
              </a:spcAft>
              <a:buClr>
                <a:schemeClr val="lt1"/>
              </a:buClr>
              <a:buSzPts val="3500"/>
              <a:buFont typeface="Abhaya Libre"/>
              <a:buNone/>
              <a:defRPr sz="3500">
                <a:solidFill>
                  <a:schemeClr val="lt1"/>
                </a:solidFill>
                <a:latin typeface="Abhaya Libre"/>
                <a:ea typeface="Abhaya Libre"/>
                <a:cs typeface="Abhaya Libre"/>
                <a:sym typeface="Abhaya Libre"/>
              </a:defRPr>
            </a:lvl6pPr>
            <a:lvl7pPr lvl="6" rtl="0">
              <a:spcBef>
                <a:spcPts val="0"/>
              </a:spcBef>
              <a:spcAft>
                <a:spcPts val="0"/>
              </a:spcAft>
              <a:buClr>
                <a:schemeClr val="lt1"/>
              </a:buClr>
              <a:buSzPts val="3500"/>
              <a:buFont typeface="Abhaya Libre"/>
              <a:buNone/>
              <a:defRPr sz="3500">
                <a:solidFill>
                  <a:schemeClr val="lt1"/>
                </a:solidFill>
                <a:latin typeface="Abhaya Libre"/>
                <a:ea typeface="Abhaya Libre"/>
                <a:cs typeface="Abhaya Libre"/>
                <a:sym typeface="Abhaya Libre"/>
              </a:defRPr>
            </a:lvl7pPr>
            <a:lvl8pPr lvl="7" rtl="0">
              <a:spcBef>
                <a:spcPts val="0"/>
              </a:spcBef>
              <a:spcAft>
                <a:spcPts val="0"/>
              </a:spcAft>
              <a:buClr>
                <a:schemeClr val="lt1"/>
              </a:buClr>
              <a:buSzPts val="3500"/>
              <a:buFont typeface="Abhaya Libre"/>
              <a:buNone/>
              <a:defRPr sz="3500">
                <a:solidFill>
                  <a:schemeClr val="lt1"/>
                </a:solidFill>
                <a:latin typeface="Abhaya Libre"/>
                <a:ea typeface="Abhaya Libre"/>
                <a:cs typeface="Abhaya Libre"/>
                <a:sym typeface="Abhaya Libre"/>
              </a:defRPr>
            </a:lvl8pPr>
            <a:lvl9pPr lvl="8" rtl="0">
              <a:spcBef>
                <a:spcPts val="0"/>
              </a:spcBef>
              <a:spcAft>
                <a:spcPts val="0"/>
              </a:spcAft>
              <a:buClr>
                <a:schemeClr val="lt1"/>
              </a:buClr>
              <a:buSzPts val="3500"/>
              <a:buFont typeface="Abhaya Libre"/>
              <a:buNone/>
              <a:defRPr sz="3500">
                <a:solidFill>
                  <a:schemeClr val="lt1"/>
                </a:solidFill>
                <a:latin typeface="Abhaya Libre"/>
                <a:ea typeface="Abhaya Libre"/>
                <a:cs typeface="Abhaya Libre"/>
                <a:sym typeface="Abhaya Libre"/>
              </a:defRPr>
            </a:lvl9pPr>
          </a:lstStyle>
          <a:p>
            <a:endParaRPr/>
          </a:p>
        </p:txBody>
      </p:sp>
      <p:sp>
        <p:nvSpPr>
          <p:cNvPr id="83" name="Google Shape;83;p13"/>
          <p:cNvSpPr txBox="1">
            <a:spLocks noGrp="1"/>
          </p:cNvSpPr>
          <p:nvPr>
            <p:ph type="title" idx="14" hasCustomPrompt="1"/>
          </p:nvPr>
        </p:nvSpPr>
        <p:spPr>
          <a:xfrm>
            <a:off x="806003" y="1642850"/>
            <a:ext cx="859800" cy="451200"/>
          </a:xfrm>
          <a:prstGeom prst="rect">
            <a:avLst/>
          </a:prstGeom>
          <a:ln>
            <a:noFill/>
          </a:ln>
          <a:effectLst>
            <a:outerShdw dist="19050" dir="240000" algn="bl" rotWithShape="0">
              <a:schemeClr val="accent1"/>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3500"/>
              <a:buNone/>
              <a:defRPr sz="2800">
                <a:solidFill>
                  <a:schemeClr val="lt1"/>
                </a:solidFill>
              </a:defRPr>
            </a:lvl1pPr>
            <a:lvl2pPr lvl="1" algn="ctr" rtl="0">
              <a:lnSpc>
                <a:spcPct val="100000"/>
              </a:lnSpc>
              <a:spcBef>
                <a:spcPts val="0"/>
              </a:spcBef>
              <a:spcAft>
                <a:spcPts val="0"/>
              </a:spcAft>
              <a:buClr>
                <a:schemeClr val="lt1"/>
              </a:buClr>
              <a:buSzPts val="3200"/>
              <a:buNone/>
              <a:defRPr sz="3200">
                <a:solidFill>
                  <a:schemeClr val="lt1"/>
                </a:solidFill>
              </a:defRPr>
            </a:lvl2pPr>
            <a:lvl3pPr lvl="2" algn="ctr" rtl="0">
              <a:lnSpc>
                <a:spcPct val="100000"/>
              </a:lnSpc>
              <a:spcBef>
                <a:spcPts val="0"/>
              </a:spcBef>
              <a:spcAft>
                <a:spcPts val="0"/>
              </a:spcAft>
              <a:buClr>
                <a:schemeClr val="lt1"/>
              </a:buClr>
              <a:buSzPts val="3200"/>
              <a:buNone/>
              <a:defRPr sz="3200">
                <a:solidFill>
                  <a:schemeClr val="lt1"/>
                </a:solidFill>
              </a:defRPr>
            </a:lvl3pPr>
            <a:lvl4pPr lvl="3" algn="ctr" rtl="0">
              <a:lnSpc>
                <a:spcPct val="100000"/>
              </a:lnSpc>
              <a:spcBef>
                <a:spcPts val="0"/>
              </a:spcBef>
              <a:spcAft>
                <a:spcPts val="0"/>
              </a:spcAft>
              <a:buClr>
                <a:schemeClr val="lt1"/>
              </a:buClr>
              <a:buSzPts val="3200"/>
              <a:buNone/>
              <a:defRPr sz="3200">
                <a:solidFill>
                  <a:schemeClr val="lt1"/>
                </a:solidFill>
              </a:defRPr>
            </a:lvl4pPr>
            <a:lvl5pPr lvl="4" algn="ctr" rtl="0">
              <a:lnSpc>
                <a:spcPct val="100000"/>
              </a:lnSpc>
              <a:spcBef>
                <a:spcPts val="0"/>
              </a:spcBef>
              <a:spcAft>
                <a:spcPts val="0"/>
              </a:spcAft>
              <a:buClr>
                <a:schemeClr val="lt1"/>
              </a:buClr>
              <a:buSzPts val="3200"/>
              <a:buNone/>
              <a:defRPr sz="3200">
                <a:solidFill>
                  <a:schemeClr val="lt1"/>
                </a:solidFill>
              </a:defRPr>
            </a:lvl5pPr>
            <a:lvl6pPr lvl="5" algn="ctr" rtl="0">
              <a:lnSpc>
                <a:spcPct val="100000"/>
              </a:lnSpc>
              <a:spcBef>
                <a:spcPts val="0"/>
              </a:spcBef>
              <a:spcAft>
                <a:spcPts val="0"/>
              </a:spcAft>
              <a:buClr>
                <a:schemeClr val="lt1"/>
              </a:buClr>
              <a:buSzPts val="3200"/>
              <a:buNone/>
              <a:defRPr sz="3200">
                <a:solidFill>
                  <a:schemeClr val="lt1"/>
                </a:solidFill>
              </a:defRPr>
            </a:lvl6pPr>
            <a:lvl7pPr lvl="6" algn="ctr" rtl="0">
              <a:lnSpc>
                <a:spcPct val="100000"/>
              </a:lnSpc>
              <a:spcBef>
                <a:spcPts val="0"/>
              </a:spcBef>
              <a:spcAft>
                <a:spcPts val="0"/>
              </a:spcAft>
              <a:buClr>
                <a:schemeClr val="lt1"/>
              </a:buClr>
              <a:buSzPts val="3200"/>
              <a:buNone/>
              <a:defRPr sz="3200">
                <a:solidFill>
                  <a:schemeClr val="lt1"/>
                </a:solidFill>
              </a:defRPr>
            </a:lvl7pPr>
            <a:lvl8pPr lvl="7" algn="ctr" rtl="0">
              <a:lnSpc>
                <a:spcPct val="100000"/>
              </a:lnSpc>
              <a:spcBef>
                <a:spcPts val="0"/>
              </a:spcBef>
              <a:spcAft>
                <a:spcPts val="0"/>
              </a:spcAft>
              <a:buClr>
                <a:schemeClr val="lt1"/>
              </a:buClr>
              <a:buSzPts val="3200"/>
              <a:buNone/>
              <a:defRPr sz="3200">
                <a:solidFill>
                  <a:schemeClr val="lt1"/>
                </a:solidFill>
              </a:defRPr>
            </a:lvl8pPr>
            <a:lvl9pPr lvl="8" algn="ctr" rtl="0">
              <a:lnSpc>
                <a:spcPct val="100000"/>
              </a:lnSpc>
              <a:spcBef>
                <a:spcPts val="0"/>
              </a:spcBef>
              <a:spcAft>
                <a:spcPts val="0"/>
              </a:spcAft>
              <a:buClr>
                <a:schemeClr val="lt1"/>
              </a:buClr>
              <a:buSzPts val="3200"/>
              <a:buNone/>
              <a:defRPr sz="3200">
                <a:solidFill>
                  <a:schemeClr val="lt1"/>
                </a:solidFill>
              </a:defRPr>
            </a:lvl9pPr>
          </a:lstStyle>
          <a:p>
            <a:r>
              <a:t>xx%</a:t>
            </a:r>
          </a:p>
        </p:txBody>
      </p:sp>
      <p:sp>
        <p:nvSpPr>
          <p:cNvPr id="84" name="Google Shape;84;p13"/>
          <p:cNvSpPr txBox="1">
            <a:spLocks noGrp="1"/>
          </p:cNvSpPr>
          <p:nvPr>
            <p:ph type="title" idx="15" hasCustomPrompt="1"/>
          </p:nvPr>
        </p:nvSpPr>
        <p:spPr>
          <a:xfrm>
            <a:off x="805999" y="32004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3500"/>
              <a:buNone/>
              <a:defRPr sz="2800">
                <a:solidFill>
                  <a:schemeClr val="lt1"/>
                </a:solidFill>
              </a:defRPr>
            </a:lvl1pPr>
            <a:lvl2pPr lvl="1" algn="ctr" rtl="0">
              <a:lnSpc>
                <a:spcPct val="100000"/>
              </a:lnSpc>
              <a:spcBef>
                <a:spcPts val="0"/>
              </a:spcBef>
              <a:spcAft>
                <a:spcPts val="0"/>
              </a:spcAft>
              <a:buClr>
                <a:schemeClr val="lt1"/>
              </a:buClr>
              <a:buSzPts val="3200"/>
              <a:buNone/>
              <a:defRPr sz="3200">
                <a:solidFill>
                  <a:schemeClr val="lt1"/>
                </a:solidFill>
              </a:defRPr>
            </a:lvl2pPr>
            <a:lvl3pPr lvl="2" algn="ctr" rtl="0">
              <a:lnSpc>
                <a:spcPct val="100000"/>
              </a:lnSpc>
              <a:spcBef>
                <a:spcPts val="0"/>
              </a:spcBef>
              <a:spcAft>
                <a:spcPts val="0"/>
              </a:spcAft>
              <a:buClr>
                <a:schemeClr val="lt1"/>
              </a:buClr>
              <a:buSzPts val="3200"/>
              <a:buNone/>
              <a:defRPr sz="3200">
                <a:solidFill>
                  <a:schemeClr val="lt1"/>
                </a:solidFill>
              </a:defRPr>
            </a:lvl3pPr>
            <a:lvl4pPr lvl="3" algn="ctr" rtl="0">
              <a:lnSpc>
                <a:spcPct val="100000"/>
              </a:lnSpc>
              <a:spcBef>
                <a:spcPts val="0"/>
              </a:spcBef>
              <a:spcAft>
                <a:spcPts val="0"/>
              </a:spcAft>
              <a:buClr>
                <a:schemeClr val="lt1"/>
              </a:buClr>
              <a:buSzPts val="3200"/>
              <a:buNone/>
              <a:defRPr sz="3200">
                <a:solidFill>
                  <a:schemeClr val="lt1"/>
                </a:solidFill>
              </a:defRPr>
            </a:lvl4pPr>
            <a:lvl5pPr lvl="4" algn="ctr" rtl="0">
              <a:lnSpc>
                <a:spcPct val="100000"/>
              </a:lnSpc>
              <a:spcBef>
                <a:spcPts val="0"/>
              </a:spcBef>
              <a:spcAft>
                <a:spcPts val="0"/>
              </a:spcAft>
              <a:buClr>
                <a:schemeClr val="lt1"/>
              </a:buClr>
              <a:buSzPts val="3200"/>
              <a:buNone/>
              <a:defRPr sz="3200">
                <a:solidFill>
                  <a:schemeClr val="lt1"/>
                </a:solidFill>
              </a:defRPr>
            </a:lvl5pPr>
            <a:lvl6pPr lvl="5" algn="ctr" rtl="0">
              <a:lnSpc>
                <a:spcPct val="100000"/>
              </a:lnSpc>
              <a:spcBef>
                <a:spcPts val="0"/>
              </a:spcBef>
              <a:spcAft>
                <a:spcPts val="0"/>
              </a:spcAft>
              <a:buClr>
                <a:schemeClr val="lt1"/>
              </a:buClr>
              <a:buSzPts val="3200"/>
              <a:buNone/>
              <a:defRPr sz="3200">
                <a:solidFill>
                  <a:schemeClr val="lt1"/>
                </a:solidFill>
              </a:defRPr>
            </a:lvl6pPr>
            <a:lvl7pPr lvl="6" algn="ctr" rtl="0">
              <a:lnSpc>
                <a:spcPct val="100000"/>
              </a:lnSpc>
              <a:spcBef>
                <a:spcPts val="0"/>
              </a:spcBef>
              <a:spcAft>
                <a:spcPts val="0"/>
              </a:spcAft>
              <a:buClr>
                <a:schemeClr val="lt1"/>
              </a:buClr>
              <a:buSzPts val="3200"/>
              <a:buNone/>
              <a:defRPr sz="3200">
                <a:solidFill>
                  <a:schemeClr val="lt1"/>
                </a:solidFill>
              </a:defRPr>
            </a:lvl7pPr>
            <a:lvl8pPr lvl="7" algn="ctr" rtl="0">
              <a:lnSpc>
                <a:spcPct val="100000"/>
              </a:lnSpc>
              <a:spcBef>
                <a:spcPts val="0"/>
              </a:spcBef>
              <a:spcAft>
                <a:spcPts val="0"/>
              </a:spcAft>
              <a:buClr>
                <a:schemeClr val="lt1"/>
              </a:buClr>
              <a:buSzPts val="3200"/>
              <a:buNone/>
              <a:defRPr sz="3200">
                <a:solidFill>
                  <a:schemeClr val="lt1"/>
                </a:solidFill>
              </a:defRPr>
            </a:lvl8pPr>
            <a:lvl9pPr lvl="8" algn="ctr" rtl="0">
              <a:lnSpc>
                <a:spcPct val="100000"/>
              </a:lnSpc>
              <a:spcBef>
                <a:spcPts val="0"/>
              </a:spcBef>
              <a:spcAft>
                <a:spcPts val="0"/>
              </a:spcAft>
              <a:buClr>
                <a:schemeClr val="lt1"/>
              </a:buClr>
              <a:buSzPts val="3200"/>
              <a:buNone/>
              <a:defRPr sz="3200">
                <a:solidFill>
                  <a:schemeClr val="lt1"/>
                </a:solidFill>
              </a:defRPr>
            </a:lvl9pPr>
          </a:lstStyle>
          <a:p>
            <a:r>
              <a:t>xx%</a:t>
            </a:r>
          </a:p>
        </p:txBody>
      </p:sp>
      <p:sp>
        <p:nvSpPr>
          <p:cNvPr id="85" name="Google Shape;85;p13"/>
          <p:cNvSpPr/>
          <p:nvPr/>
        </p:nvSpPr>
        <p:spPr>
          <a:xfrm>
            <a:off x="-824825" y="4079400"/>
            <a:ext cx="2350458" cy="990306"/>
          </a:xfrm>
          <a:prstGeom prst="lightningBolt">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6"/>
        <p:cNvGrpSpPr/>
        <p:nvPr/>
      </p:nvGrpSpPr>
      <p:grpSpPr>
        <a:xfrm>
          <a:off x="0" y="0"/>
          <a:ext cx="0" cy="0"/>
          <a:chOff x="0" y="0"/>
          <a:chExt cx="0" cy="0"/>
        </a:xfrm>
      </p:grpSpPr>
      <p:pic>
        <p:nvPicPr>
          <p:cNvPr id="107" name="Google Shape;107;p17"/>
          <p:cNvPicPr preferRelativeResize="0"/>
          <p:nvPr/>
        </p:nvPicPr>
        <p:blipFill>
          <a:blip r:embed="rId2">
            <a:alphaModFix amt="33000"/>
          </a:blip>
          <a:stretch>
            <a:fillRect/>
          </a:stretch>
        </p:blipFill>
        <p:spPr>
          <a:xfrm>
            <a:off x="0" y="0"/>
            <a:ext cx="9144003" cy="5143501"/>
          </a:xfrm>
          <a:prstGeom prst="rect">
            <a:avLst/>
          </a:prstGeom>
          <a:noFill/>
          <a:ln>
            <a:noFill/>
          </a:ln>
        </p:spPr>
      </p:pic>
      <p:sp>
        <p:nvSpPr>
          <p:cNvPr id="108" name="Google Shape;108;p17"/>
          <p:cNvSpPr/>
          <p:nvPr/>
        </p:nvSpPr>
        <p:spPr>
          <a:xfrm>
            <a:off x="71250" y="73800"/>
            <a:ext cx="9001500" cy="49959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7"/>
          <p:cNvSpPr/>
          <p:nvPr/>
        </p:nvSpPr>
        <p:spPr>
          <a:xfrm rot="-484853" flipH="1">
            <a:off x="5836451" y="3559367"/>
            <a:ext cx="4827201" cy="1563114"/>
          </a:xfrm>
          <a:prstGeom prst="lightningBolt">
            <a:avLst/>
          </a:prstGeom>
          <a:solidFill>
            <a:schemeClr val="accen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0_1_1">
    <p:spTree>
      <p:nvGrpSpPr>
        <p:cNvPr id="1" name="Shape 167"/>
        <p:cNvGrpSpPr/>
        <p:nvPr/>
      </p:nvGrpSpPr>
      <p:grpSpPr>
        <a:xfrm>
          <a:off x="0" y="0"/>
          <a:ext cx="0" cy="0"/>
          <a:chOff x="0" y="0"/>
          <a:chExt cx="0" cy="0"/>
        </a:xfrm>
      </p:grpSpPr>
      <p:pic>
        <p:nvPicPr>
          <p:cNvPr id="168" name="Google Shape;168;p29"/>
          <p:cNvPicPr preferRelativeResize="0"/>
          <p:nvPr/>
        </p:nvPicPr>
        <p:blipFill>
          <a:blip r:embed="rId2">
            <a:alphaModFix amt="33000"/>
          </a:blip>
          <a:stretch>
            <a:fillRect/>
          </a:stretch>
        </p:blipFill>
        <p:spPr>
          <a:xfrm>
            <a:off x="0" y="0"/>
            <a:ext cx="9144003" cy="5143501"/>
          </a:xfrm>
          <a:prstGeom prst="rect">
            <a:avLst/>
          </a:prstGeom>
          <a:noFill/>
          <a:ln>
            <a:noFill/>
          </a:ln>
        </p:spPr>
      </p:pic>
      <p:sp>
        <p:nvSpPr>
          <p:cNvPr id="169" name="Google Shape;169;p29"/>
          <p:cNvSpPr/>
          <p:nvPr/>
        </p:nvSpPr>
        <p:spPr>
          <a:xfrm>
            <a:off x="71250" y="73800"/>
            <a:ext cx="9001500" cy="49959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txBox="1">
            <a:spLocks noGrp="1"/>
          </p:cNvSpPr>
          <p:nvPr>
            <p:ph type="body" idx="1"/>
          </p:nvPr>
        </p:nvSpPr>
        <p:spPr>
          <a:xfrm>
            <a:off x="720025" y="1254600"/>
            <a:ext cx="7717500" cy="294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71" name="Google Shape;171;p2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72" name="Google Shape;172;p29"/>
          <p:cNvSpPr/>
          <p:nvPr/>
        </p:nvSpPr>
        <p:spPr>
          <a:xfrm rot="484853">
            <a:off x="5536251" y="-242058"/>
            <a:ext cx="4827201" cy="1563114"/>
          </a:xfrm>
          <a:prstGeom prst="lightningBolt">
            <a:avLst/>
          </a:prstGeom>
          <a:solidFill>
            <a:schemeClr val="l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244"/>
        <p:cNvGrpSpPr/>
        <p:nvPr/>
      </p:nvGrpSpPr>
      <p:grpSpPr>
        <a:xfrm>
          <a:off x="0" y="0"/>
          <a:ext cx="0" cy="0"/>
          <a:chOff x="0" y="0"/>
          <a:chExt cx="0" cy="0"/>
        </a:xfrm>
      </p:grpSpPr>
      <p:pic>
        <p:nvPicPr>
          <p:cNvPr id="245" name="Google Shape;245;p36"/>
          <p:cNvPicPr preferRelativeResize="0"/>
          <p:nvPr/>
        </p:nvPicPr>
        <p:blipFill>
          <a:blip r:embed="rId2">
            <a:alphaModFix amt="33000"/>
          </a:blip>
          <a:stretch>
            <a:fillRect/>
          </a:stretch>
        </p:blipFill>
        <p:spPr>
          <a:xfrm>
            <a:off x="0" y="0"/>
            <a:ext cx="9144003" cy="5143501"/>
          </a:xfrm>
          <a:prstGeom prst="rect">
            <a:avLst/>
          </a:prstGeom>
          <a:noFill/>
          <a:ln>
            <a:noFill/>
          </a:ln>
        </p:spPr>
      </p:pic>
      <p:sp>
        <p:nvSpPr>
          <p:cNvPr id="246" name="Google Shape;246;p36"/>
          <p:cNvSpPr/>
          <p:nvPr/>
        </p:nvSpPr>
        <p:spPr>
          <a:xfrm>
            <a:off x="71250" y="73800"/>
            <a:ext cx="9001500" cy="49959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6"/>
          <p:cNvSpPr txBox="1">
            <a:spLocks noGrp="1"/>
          </p:cNvSpPr>
          <p:nvPr>
            <p:ph type="subTitle" idx="1"/>
          </p:nvPr>
        </p:nvSpPr>
        <p:spPr>
          <a:xfrm>
            <a:off x="4562750" y="1788747"/>
            <a:ext cx="38496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8" name="Google Shape;248;p36"/>
          <p:cNvSpPr txBox="1"/>
          <p:nvPr/>
        </p:nvSpPr>
        <p:spPr>
          <a:xfrm>
            <a:off x="4503175" y="3523250"/>
            <a:ext cx="36891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lt1"/>
                </a:solidFill>
                <a:latin typeface="Akshar"/>
                <a:ea typeface="Akshar"/>
                <a:cs typeface="Akshar"/>
                <a:sym typeface="Akshar"/>
              </a:rPr>
              <a:t>CREDITS: This presentation template was created by </a:t>
            </a:r>
            <a:r>
              <a:rPr lang="en" sz="1200">
                <a:solidFill>
                  <a:schemeClr val="lt1"/>
                </a:solidFill>
                <a:uFill>
                  <a:noFill/>
                </a:uFill>
                <a:latin typeface="Akshar"/>
                <a:ea typeface="Akshar"/>
                <a:cs typeface="Akshar"/>
                <a:sym typeface="Akshar"/>
                <a:hlinkClick r:id="rId3">
                  <a:extLst>
                    <a:ext uri="{A12FA001-AC4F-418D-AE19-62706E023703}">
                      <ahyp:hlinkClr xmlns:ahyp="http://schemas.microsoft.com/office/drawing/2018/hyperlinkcolor" val="tx"/>
                    </a:ext>
                  </a:extLst>
                </a:hlinkClick>
              </a:rPr>
              <a:t>Slidesgo</a:t>
            </a:r>
            <a:r>
              <a:rPr lang="en" sz="1200">
                <a:solidFill>
                  <a:schemeClr val="lt1"/>
                </a:solidFill>
                <a:latin typeface="Akshar"/>
                <a:ea typeface="Akshar"/>
                <a:cs typeface="Akshar"/>
                <a:sym typeface="Akshar"/>
              </a:rPr>
              <a:t>, including icons by </a:t>
            </a:r>
            <a:r>
              <a:rPr lang="en" sz="1200">
                <a:solidFill>
                  <a:schemeClr val="lt1"/>
                </a:solidFill>
                <a:uFill>
                  <a:noFill/>
                </a:uFill>
                <a:latin typeface="Akshar"/>
                <a:ea typeface="Akshar"/>
                <a:cs typeface="Akshar"/>
                <a:sym typeface="Akshar"/>
                <a:hlinkClick r:id="rId4">
                  <a:extLst>
                    <a:ext uri="{A12FA001-AC4F-418D-AE19-62706E023703}">
                      <ahyp:hlinkClr xmlns:ahyp="http://schemas.microsoft.com/office/drawing/2018/hyperlinkcolor" val="tx"/>
                    </a:ext>
                  </a:extLst>
                </a:hlinkClick>
              </a:rPr>
              <a:t>Flaticon</a:t>
            </a:r>
            <a:r>
              <a:rPr lang="en" sz="1200">
                <a:solidFill>
                  <a:schemeClr val="lt1"/>
                </a:solidFill>
                <a:latin typeface="Akshar"/>
                <a:ea typeface="Akshar"/>
                <a:cs typeface="Akshar"/>
                <a:sym typeface="Akshar"/>
              </a:rPr>
              <a:t>, and infographics &amp; images by </a:t>
            </a:r>
            <a:r>
              <a:rPr lang="en" sz="1200">
                <a:solidFill>
                  <a:schemeClr val="lt1"/>
                </a:solidFill>
                <a:uFill>
                  <a:noFill/>
                </a:uFill>
                <a:latin typeface="Akshar"/>
                <a:ea typeface="Akshar"/>
                <a:cs typeface="Akshar"/>
                <a:sym typeface="Akshar"/>
                <a:hlinkClick r:id="rId5">
                  <a:extLst>
                    <a:ext uri="{A12FA001-AC4F-418D-AE19-62706E023703}">
                      <ahyp:hlinkClr xmlns:ahyp="http://schemas.microsoft.com/office/drawing/2018/hyperlinkcolor" val="tx"/>
                    </a:ext>
                  </a:extLst>
                </a:hlinkClick>
              </a:rPr>
              <a:t>Freepik</a:t>
            </a:r>
            <a:endParaRPr sz="1200">
              <a:solidFill>
                <a:schemeClr val="lt1"/>
              </a:solidFill>
              <a:latin typeface="Akshar"/>
              <a:ea typeface="Akshar"/>
              <a:cs typeface="Akshar"/>
              <a:sym typeface="Akshar"/>
            </a:endParaRPr>
          </a:p>
        </p:txBody>
      </p:sp>
      <p:sp>
        <p:nvSpPr>
          <p:cNvPr id="249" name="Google Shape;249;p36"/>
          <p:cNvSpPr txBox="1">
            <a:spLocks noGrp="1"/>
          </p:cNvSpPr>
          <p:nvPr>
            <p:ph type="title"/>
          </p:nvPr>
        </p:nvSpPr>
        <p:spPr>
          <a:xfrm>
            <a:off x="4503175" y="554950"/>
            <a:ext cx="38496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43434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a:effectLst>
            <a:outerShdw dist="19050" dir="240000" algn="bl" rotWithShape="0">
              <a:schemeClr val="accent1"/>
            </a:outerShdw>
          </a:effectLst>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Anton"/>
              <a:buNone/>
              <a:defRPr sz="3500">
                <a:solidFill>
                  <a:schemeClr val="lt1"/>
                </a:solidFill>
                <a:latin typeface="Anton"/>
                <a:ea typeface="Anton"/>
                <a:cs typeface="Anton"/>
                <a:sym typeface="Anton"/>
              </a:defRPr>
            </a:lvl1pPr>
            <a:lvl2pPr lvl="1" rtl="0">
              <a:spcBef>
                <a:spcPts val="0"/>
              </a:spcBef>
              <a:spcAft>
                <a:spcPts val="0"/>
              </a:spcAft>
              <a:buClr>
                <a:schemeClr val="lt1"/>
              </a:buClr>
              <a:buSzPts val="2800"/>
              <a:buFont typeface="Ravi Prakash"/>
              <a:buNone/>
              <a:defRPr sz="2800">
                <a:solidFill>
                  <a:schemeClr val="lt1"/>
                </a:solidFill>
                <a:latin typeface="Ravi Prakash"/>
                <a:ea typeface="Ravi Prakash"/>
                <a:cs typeface="Ravi Prakash"/>
                <a:sym typeface="Ravi Prakash"/>
              </a:defRPr>
            </a:lvl2pPr>
            <a:lvl3pPr lvl="2" rtl="0">
              <a:spcBef>
                <a:spcPts val="0"/>
              </a:spcBef>
              <a:spcAft>
                <a:spcPts val="0"/>
              </a:spcAft>
              <a:buClr>
                <a:schemeClr val="lt1"/>
              </a:buClr>
              <a:buSzPts val="2800"/>
              <a:buFont typeface="Ravi Prakash"/>
              <a:buNone/>
              <a:defRPr sz="2800">
                <a:solidFill>
                  <a:schemeClr val="lt1"/>
                </a:solidFill>
                <a:latin typeface="Ravi Prakash"/>
                <a:ea typeface="Ravi Prakash"/>
                <a:cs typeface="Ravi Prakash"/>
                <a:sym typeface="Ravi Prakash"/>
              </a:defRPr>
            </a:lvl3pPr>
            <a:lvl4pPr lvl="3" rtl="0">
              <a:spcBef>
                <a:spcPts val="0"/>
              </a:spcBef>
              <a:spcAft>
                <a:spcPts val="0"/>
              </a:spcAft>
              <a:buClr>
                <a:schemeClr val="lt1"/>
              </a:buClr>
              <a:buSzPts val="2800"/>
              <a:buFont typeface="Ravi Prakash"/>
              <a:buNone/>
              <a:defRPr sz="2800">
                <a:solidFill>
                  <a:schemeClr val="lt1"/>
                </a:solidFill>
                <a:latin typeface="Ravi Prakash"/>
                <a:ea typeface="Ravi Prakash"/>
                <a:cs typeface="Ravi Prakash"/>
                <a:sym typeface="Ravi Prakash"/>
              </a:defRPr>
            </a:lvl4pPr>
            <a:lvl5pPr lvl="4" rtl="0">
              <a:spcBef>
                <a:spcPts val="0"/>
              </a:spcBef>
              <a:spcAft>
                <a:spcPts val="0"/>
              </a:spcAft>
              <a:buClr>
                <a:schemeClr val="lt1"/>
              </a:buClr>
              <a:buSzPts val="2800"/>
              <a:buFont typeface="Ravi Prakash"/>
              <a:buNone/>
              <a:defRPr sz="2800">
                <a:solidFill>
                  <a:schemeClr val="lt1"/>
                </a:solidFill>
                <a:latin typeface="Ravi Prakash"/>
                <a:ea typeface="Ravi Prakash"/>
                <a:cs typeface="Ravi Prakash"/>
                <a:sym typeface="Ravi Prakash"/>
              </a:defRPr>
            </a:lvl5pPr>
            <a:lvl6pPr lvl="5" rtl="0">
              <a:spcBef>
                <a:spcPts val="0"/>
              </a:spcBef>
              <a:spcAft>
                <a:spcPts val="0"/>
              </a:spcAft>
              <a:buClr>
                <a:schemeClr val="lt1"/>
              </a:buClr>
              <a:buSzPts val="2800"/>
              <a:buFont typeface="Ravi Prakash"/>
              <a:buNone/>
              <a:defRPr sz="2800">
                <a:solidFill>
                  <a:schemeClr val="lt1"/>
                </a:solidFill>
                <a:latin typeface="Ravi Prakash"/>
                <a:ea typeface="Ravi Prakash"/>
                <a:cs typeface="Ravi Prakash"/>
                <a:sym typeface="Ravi Prakash"/>
              </a:defRPr>
            </a:lvl6pPr>
            <a:lvl7pPr lvl="6" rtl="0">
              <a:spcBef>
                <a:spcPts val="0"/>
              </a:spcBef>
              <a:spcAft>
                <a:spcPts val="0"/>
              </a:spcAft>
              <a:buClr>
                <a:schemeClr val="lt1"/>
              </a:buClr>
              <a:buSzPts val="2800"/>
              <a:buFont typeface="Ravi Prakash"/>
              <a:buNone/>
              <a:defRPr sz="2800">
                <a:solidFill>
                  <a:schemeClr val="lt1"/>
                </a:solidFill>
                <a:latin typeface="Ravi Prakash"/>
                <a:ea typeface="Ravi Prakash"/>
                <a:cs typeface="Ravi Prakash"/>
                <a:sym typeface="Ravi Prakash"/>
              </a:defRPr>
            </a:lvl7pPr>
            <a:lvl8pPr lvl="7" rtl="0">
              <a:spcBef>
                <a:spcPts val="0"/>
              </a:spcBef>
              <a:spcAft>
                <a:spcPts val="0"/>
              </a:spcAft>
              <a:buClr>
                <a:schemeClr val="lt1"/>
              </a:buClr>
              <a:buSzPts val="2800"/>
              <a:buFont typeface="Ravi Prakash"/>
              <a:buNone/>
              <a:defRPr sz="2800">
                <a:solidFill>
                  <a:schemeClr val="lt1"/>
                </a:solidFill>
                <a:latin typeface="Ravi Prakash"/>
                <a:ea typeface="Ravi Prakash"/>
                <a:cs typeface="Ravi Prakash"/>
                <a:sym typeface="Ravi Prakash"/>
              </a:defRPr>
            </a:lvl8pPr>
            <a:lvl9pPr lvl="8" rtl="0">
              <a:spcBef>
                <a:spcPts val="0"/>
              </a:spcBef>
              <a:spcAft>
                <a:spcPts val="0"/>
              </a:spcAft>
              <a:buClr>
                <a:schemeClr val="lt1"/>
              </a:buClr>
              <a:buSzPts val="2800"/>
              <a:buFont typeface="Ravi Prakash"/>
              <a:buNone/>
              <a:defRPr sz="2800">
                <a:solidFill>
                  <a:schemeClr val="lt1"/>
                </a:solidFill>
                <a:latin typeface="Ravi Prakash"/>
                <a:ea typeface="Ravi Prakash"/>
                <a:cs typeface="Ravi Prakash"/>
                <a:sym typeface="Ravi Prakash"/>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kshar"/>
              <a:buChar char="●"/>
              <a:defRPr sz="1800">
                <a:solidFill>
                  <a:schemeClr val="lt1"/>
                </a:solidFill>
                <a:latin typeface="Akshar"/>
                <a:ea typeface="Akshar"/>
                <a:cs typeface="Akshar"/>
                <a:sym typeface="Akshar"/>
              </a:defRPr>
            </a:lvl1pPr>
            <a:lvl2pPr marL="914400" lvl="1" indent="-317500">
              <a:lnSpc>
                <a:spcPct val="100000"/>
              </a:lnSpc>
              <a:spcBef>
                <a:spcPts val="0"/>
              </a:spcBef>
              <a:spcAft>
                <a:spcPts val="0"/>
              </a:spcAft>
              <a:buClr>
                <a:schemeClr val="lt1"/>
              </a:buClr>
              <a:buSzPts val="1400"/>
              <a:buFont typeface="Akshar"/>
              <a:buChar char="○"/>
              <a:defRPr>
                <a:solidFill>
                  <a:schemeClr val="lt1"/>
                </a:solidFill>
                <a:latin typeface="Akshar"/>
                <a:ea typeface="Akshar"/>
                <a:cs typeface="Akshar"/>
                <a:sym typeface="Akshar"/>
              </a:defRPr>
            </a:lvl2pPr>
            <a:lvl3pPr marL="1371600" lvl="2" indent="-317500">
              <a:lnSpc>
                <a:spcPct val="100000"/>
              </a:lnSpc>
              <a:spcBef>
                <a:spcPts val="0"/>
              </a:spcBef>
              <a:spcAft>
                <a:spcPts val="0"/>
              </a:spcAft>
              <a:buClr>
                <a:schemeClr val="lt1"/>
              </a:buClr>
              <a:buSzPts val="1400"/>
              <a:buFont typeface="Akshar"/>
              <a:buChar char="■"/>
              <a:defRPr>
                <a:solidFill>
                  <a:schemeClr val="lt1"/>
                </a:solidFill>
                <a:latin typeface="Akshar"/>
                <a:ea typeface="Akshar"/>
                <a:cs typeface="Akshar"/>
                <a:sym typeface="Akshar"/>
              </a:defRPr>
            </a:lvl3pPr>
            <a:lvl4pPr marL="1828800" lvl="3" indent="-317500">
              <a:lnSpc>
                <a:spcPct val="100000"/>
              </a:lnSpc>
              <a:spcBef>
                <a:spcPts val="0"/>
              </a:spcBef>
              <a:spcAft>
                <a:spcPts val="0"/>
              </a:spcAft>
              <a:buClr>
                <a:schemeClr val="lt1"/>
              </a:buClr>
              <a:buSzPts val="1400"/>
              <a:buFont typeface="Akshar"/>
              <a:buChar char="●"/>
              <a:defRPr>
                <a:solidFill>
                  <a:schemeClr val="lt1"/>
                </a:solidFill>
                <a:latin typeface="Akshar"/>
                <a:ea typeface="Akshar"/>
                <a:cs typeface="Akshar"/>
                <a:sym typeface="Akshar"/>
              </a:defRPr>
            </a:lvl4pPr>
            <a:lvl5pPr marL="2286000" lvl="4" indent="-317500">
              <a:lnSpc>
                <a:spcPct val="100000"/>
              </a:lnSpc>
              <a:spcBef>
                <a:spcPts val="0"/>
              </a:spcBef>
              <a:spcAft>
                <a:spcPts val="0"/>
              </a:spcAft>
              <a:buClr>
                <a:schemeClr val="lt1"/>
              </a:buClr>
              <a:buSzPts val="1400"/>
              <a:buFont typeface="Akshar"/>
              <a:buChar char="○"/>
              <a:defRPr>
                <a:solidFill>
                  <a:schemeClr val="lt1"/>
                </a:solidFill>
                <a:latin typeface="Akshar"/>
                <a:ea typeface="Akshar"/>
                <a:cs typeface="Akshar"/>
                <a:sym typeface="Akshar"/>
              </a:defRPr>
            </a:lvl5pPr>
            <a:lvl6pPr marL="2743200" lvl="5" indent="-317500">
              <a:lnSpc>
                <a:spcPct val="100000"/>
              </a:lnSpc>
              <a:spcBef>
                <a:spcPts val="0"/>
              </a:spcBef>
              <a:spcAft>
                <a:spcPts val="0"/>
              </a:spcAft>
              <a:buClr>
                <a:schemeClr val="lt1"/>
              </a:buClr>
              <a:buSzPts val="1400"/>
              <a:buFont typeface="Akshar"/>
              <a:buChar char="■"/>
              <a:defRPr>
                <a:solidFill>
                  <a:schemeClr val="lt1"/>
                </a:solidFill>
                <a:latin typeface="Akshar"/>
                <a:ea typeface="Akshar"/>
                <a:cs typeface="Akshar"/>
                <a:sym typeface="Akshar"/>
              </a:defRPr>
            </a:lvl6pPr>
            <a:lvl7pPr marL="3200400" lvl="6" indent="-317500">
              <a:lnSpc>
                <a:spcPct val="100000"/>
              </a:lnSpc>
              <a:spcBef>
                <a:spcPts val="0"/>
              </a:spcBef>
              <a:spcAft>
                <a:spcPts val="0"/>
              </a:spcAft>
              <a:buClr>
                <a:schemeClr val="lt1"/>
              </a:buClr>
              <a:buSzPts val="1400"/>
              <a:buFont typeface="Akshar"/>
              <a:buChar char="●"/>
              <a:defRPr>
                <a:solidFill>
                  <a:schemeClr val="lt1"/>
                </a:solidFill>
                <a:latin typeface="Akshar"/>
                <a:ea typeface="Akshar"/>
                <a:cs typeface="Akshar"/>
                <a:sym typeface="Akshar"/>
              </a:defRPr>
            </a:lvl7pPr>
            <a:lvl8pPr marL="3657600" lvl="7" indent="-317500">
              <a:lnSpc>
                <a:spcPct val="100000"/>
              </a:lnSpc>
              <a:spcBef>
                <a:spcPts val="0"/>
              </a:spcBef>
              <a:spcAft>
                <a:spcPts val="0"/>
              </a:spcAft>
              <a:buClr>
                <a:schemeClr val="lt1"/>
              </a:buClr>
              <a:buSzPts val="1400"/>
              <a:buFont typeface="Akshar"/>
              <a:buChar char="○"/>
              <a:defRPr>
                <a:solidFill>
                  <a:schemeClr val="lt1"/>
                </a:solidFill>
                <a:latin typeface="Akshar"/>
                <a:ea typeface="Akshar"/>
                <a:cs typeface="Akshar"/>
                <a:sym typeface="Akshar"/>
              </a:defRPr>
            </a:lvl8pPr>
            <a:lvl9pPr marL="4114800" lvl="8" indent="-317500">
              <a:lnSpc>
                <a:spcPct val="100000"/>
              </a:lnSpc>
              <a:spcBef>
                <a:spcPts val="0"/>
              </a:spcBef>
              <a:spcAft>
                <a:spcPts val="0"/>
              </a:spcAft>
              <a:buClr>
                <a:schemeClr val="lt1"/>
              </a:buClr>
              <a:buSzPts val="1400"/>
              <a:buFont typeface="Akshar"/>
              <a:buChar char="■"/>
              <a:defRPr>
                <a:solidFill>
                  <a:schemeClr val="lt1"/>
                </a:solidFill>
                <a:latin typeface="Akshar"/>
                <a:ea typeface="Akshar"/>
                <a:cs typeface="Akshar"/>
                <a:sym typeface="Aks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7" r:id="rId4"/>
    <p:sldLayoutId id="2147483658" r:id="rId5"/>
    <p:sldLayoutId id="2147483659" r:id="rId6"/>
    <p:sldLayoutId id="2147483663" r:id="rId7"/>
    <p:sldLayoutId id="2147483675" r:id="rId8"/>
    <p:sldLayoutId id="2147483682" r:id="rId9"/>
    <p:sldLayoutId id="2147483683"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www.infoplease.com/culture-entertainment/tv-radio/manga-and-anime-japanese-invasion#:~:text=Indeed%2C%20the%20term%20manga%20dates,peaked%20at%20a%20value%20o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s://en.wikipedia.org/wiki/Mang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5"/>
          <p:cNvSpPr txBox="1">
            <a:spLocks noGrp="1"/>
          </p:cNvSpPr>
          <p:nvPr>
            <p:ph type="ctrTitle"/>
          </p:nvPr>
        </p:nvSpPr>
        <p:spPr>
          <a:xfrm>
            <a:off x="686849" y="773097"/>
            <a:ext cx="4159200" cy="2605500"/>
          </a:xfrm>
          <a:prstGeom prst="rect">
            <a:avLst/>
          </a:prstGeom>
        </p:spPr>
        <p:txBody>
          <a:bodyPr spcFirstLastPara="1" wrap="square" lIns="91425" tIns="91425" rIns="91425" bIns="91425" anchor="ctr" anchorCtr="0">
            <a:noAutofit/>
          </a:bodyPr>
          <a:lstStyle/>
          <a:p>
            <a:pPr marL="0" lvl="0" indent="0" algn="ctr" rtl="0">
              <a:spcBef>
                <a:spcPts val="0"/>
              </a:spcBef>
              <a:spcAft>
                <a:spcPts val="200"/>
              </a:spcAft>
              <a:buNone/>
            </a:pPr>
            <a:r>
              <a:rPr lang="en" sz="4000" b="0" dirty="0">
                <a:solidFill>
                  <a:schemeClr val="lt2"/>
                </a:solidFill>
                <a:latin typeface="Erica One"/>
                <a:ea typeface="Erica One"/>
                <a:cs typeface="Erica One"/>
                <a:sym typeface="Erica One"/>
              </a:rPr>
              <a:t>Manga and Anime</a:t>
            </a:r>
            <a:r>
              <a:rPr lang="en" sz="4000" dirty="0">
                <a:solidFill>
                  <a:schemeClr val="lt2"/>
                </a:solidFill>
                <a:latin typeface="Erica One"/>
                <a:ea typeface="Erica One"/>
                <a:cs typeface="Erica One"/>
                <a:sym typeface="Erica One"/>
              </a:rPr>
              <a:t>: An analytical study </a:t>
            </a:r>
            <a:r>
              <a:rPr lang="en" sz="4000" b="0" dirty="0">
                <a:latin typeface="Erica One"/>
                <a:ea typeface="Erica One"/>
                <a:cs typeface="Erica One"/>
                <a:sym typeface="Erica One"/>
              </a:rPr>
              <a:t> </a:t>
            </a:r>
            <a:endParaRPr sz="4000" b="0" dirty="0">
              <a:latin typeface="Erica One"/>
              <a:ea typeface="Erica One"/>
              <a:cs typeface="Erica One"/>
              <a:sym typeface="Erica One"/>
            </a:endParaRPr>
          </a:p>
        </p:txBody>
      </p:sp>
      <p:sp>
        <p:nvSpPr>
          <p:cNvPr id="394" name="Google Shape;394;p45"/>
          <p:cNvSpPr txBox="1">
            <a:spLocks noGrp="1"/>
          </p:cNvSpPr>
          <p:nvPr>
            <p:ph type="subTitle" idx="1"/>
          </p:nvPr>
        </p:nvSpPr>
        <p:spPr>
          <a:xfrm>
            <a:off x="1032191" y="3376998"/>
            <a:ext cx="3560400" cy="4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100" dirty="0"/>
              <a:t>Jordan Allen-Brandon, Ariana Dunlap, Rachel Miller</a:t>
            </a:r>
            <a:endParaRPr sz="1100" dirty="0"/>
          </a:p>
        </p:txBody>
      </p:sp>
      <p:sp>
        <p:nvSpPr>
          <p:cNvPr id="395" name="Google Shape;395;p45"/>
          <p:cNvSpPr/>
          <p:nvPr/>
        </p:nvSpPr>
        <p:spPr>
          <a:xfrm>
            <a:off x="616423" y="773097"/>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rgbClr val="FFD67A"/>
          </a:solidFill>
          <a:ln w="9525" cap="flat" cmpd="sng">
            <a:solidFill>
              <a:srgbClr val="2418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892272" y="322471"/>
            <a:ext cx="243077" cy="243077"/>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rgbClr val="E06666"/>
          </a:solidFill>
          <a:ln w="9525" cap="flat" cmpd="sng">
            <a:solidFill>
              <a:srgbClr val="2418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rot="-1016369">
            <a:off x="1030943" y="521285"/>
            <a:ext cx="969411" cy="359156"/>
          </a:xfrm>
          <a:prstGeom prst="rect">
            <a:avLst/>
          </a:prstGeom>
        </p:spPr>
        <p:txBody>
          <a:bodyPr>
            <a:prstTxWarp prst="textPlain">
              <a:avLst/>
            </a:prstTxWarp>
          </a:bodyPr>
          <a:lstStyle/>
          <a:p>
            <a:pPr lvl="0" algn="ctr"/>
            <a:r>
              <a:rPr b="0" i="0">
                <a:ln w="9525" cap="flat" cmpd="sng">
                  <a:solidFill>
                    <a:srgbClr val="241814"/>
                  </a:solidFill>
                  <a:prstDash val="solid"/>
                  <a:round/>
                  <a:headEnd type="none" w="sm" len="sm"/>
                  <a:tailEnd type="none" w="sm" len="sm"/>
                </a:ln>
                <a:solidFill>
                  <a:schemeClr val="accent2"/>
                </a:solidFill>
                <a:latin typeface="Anton"/>
              </a:rPr>
              <a:t>コスプレ</a:t>
            </a:r>
          </a:p>
        </p:txBody>
      </p:sp>
      <p:grpSp>
        <p:nvGrpSpPr>
          <p:cNvPr id="398" name="Google Shape;398;p45"/>
          <p:cNvGrpSpPr/>
          <p:nvPr/>
        </p:nvGrpSpPr>
        <p:grpSpPr>
          <a:xfrm>
            <a:off x="5923177" y="539508"/>
            <a:ext cx="2411171" cy="2328483"/>
            <a:chOff x="3267400" y="2986300"/>
            <a:chExt cx="1287400" cy="1243250"/>
          </a:xfrm>
        </p:grpSpPr>
        <p:sp>
          <p:nvSpPr>
            <p:cNvPr id="399" name="Google Shape;399;p45"/>
            <p:cNvSpPr/>
            <p:nvPr/>
          </p:nvSpPr>
          <p:spPr>
            <a:xfrm>
              <a:off x="3640875" y="3903250"/>
              <a:ext cx="455200" cy="320325"/>
            </a:xfrm>
            <a:custGeom>
              <a:avLst/>
              <a:gdLst/>
              <a:ahLst/>
              <a:cxnLst/>
              <a:rect l="l" t="t" r="r" b="b"/>
              <a:pathLst>
                <a:path w="18208" h="12813" extrusionOk="0">
                  <a:moveTo>
                    <a:pt x="2355" y="0"/>
                  </a:moveTo>
                  <a:lnTo>
                    <a:pt x="1" y="11042"/>
                  </a:lnTo>
                  <a:cubicBezTo>
                    <a:pt x="1" y="11042"/>
                    <a:pt x="4076" y="12813"/>
                    <a:pt x="9087" y="12813"/>
                  </a:cubicBezTo>
                  <a:cubicBezTo>
                    <a:pt x="12016" y="12813"/>
                    <a:pt x="15265" y="12208"/>
                    <a:pt x="18208" y="10291"/>
                  </a:cubicBezTo>
                  <a:lnTo>
                    <a:pt x="15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3633775" y="3896650"/>
              <a:ext cx="469400" cy="332900"/>
            </a:xfrm>
            <a:custGeom>
              <a:avLst/>
              <a:gdLst/>
              <a:ahLst/>
              <a:cxnLst/>
              <a:rect l="l" t="t" r="r" b="b"/>
              <a:pathLst>
                <a:path w="18776" h="13316" extrusionOk="0">
                  <a:moveTo>
                    <a:pt x="15244" y="508"/>
                  </a:moveTo>
                  <a:lnTo>
                    <a:pt x="18187" y="10433"/>
                  </a:lnTo>
                  <a:cubicBezTo>
                    <a:pt x="15346" y="12233"/>
                    <a:pt x="12204" y="12804"/>
                    <a:pt x="9359" y="12804"/>
                  </a:cubicBezTo>
                  <a:cubicBezTo>
                    <a:pt x="5050" y="12804"/>
                    <a:pt x="1425" y="11494"/>
                    <a:pt x="569" y="11164"/>
                  </a:cubicBezTo>
                  <a:lnTo>
                    <a:pt x="2842" y="508"/>
                  </a:lnTo>
                  <a:close/>
                  <a:moveTo>
                    <a:pt x="2639" y="0"/>
                  </a:moveTo>
                  <a:cubicBezTo>
                    <a:pt x="2518" y="0"/>
                    <a:pt x="2416" y="81"/>
                    <a:pt x="2396" y="203"/>
                  </a:cubicBezTo>
                  <a:lnTo>
                    <a:pt x="21" y="11265"/>
                  </a:lnTo>
                  <a:cubicBezTo>
                    <a:pt x="1" y="11367"/>
                    <a:pt x="62" y="11489"/>
                    <a:pt x="183" y="11550"/>
                  </a:cubicBezTo>
                  <a:cubicBezTo>
                    <a:pt x="244" y="11570"/>
                    <a:pt x="4344" y="13315"/>
                    <a:pt x="9378" y="13315"/>
                  </a:cubicBezTo>
                  <a:cubicBezTo>
                    <a:pt x="12342" y="13315"/>
                    <a:pt x="15650" y="12707"/>
                    <a:pt x="18634" y="10758"/>
                  </a:cubicBezTo>
                  <a:cubicBezTo>
                    <a:pt x="18715" y="10697"/>
                    <a:pt x="18776" y="10575"/>
                    <a:pt x="18735" y="10474"/>
                  </a:cubicBezTo>
                  <a:lnTo>
                    <a:pt x="15691" y="183"/>
                  </a:lnTo>
                  <a:cubicBezTo>
                    <a:pt x="15650" y="81"/>
                    <a:pt x="15549" y="0"/>
                    <a:pt x="15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3567825" y="3855025"/>
              <a:ext cx="559725" cy="184900"/>
            </a:xfrm>
            <a:custGeom>
              <a:avLst/>
              <a:gdLst/>
              <a:ahLst/>
              <a:cxnLst/>
              <a:rect l="l" t="t" r="r" b="b"/>
              <a:pathLst>
                <a:path w="22389" h="7396" extrusionOk="0">
                  <a:moveTo>
                    <a:pt x="2355" y="1"/>
                  </a:moveTo>
                  <a:lnTo>
                    <a:pt x="893" y="2782"/>
                  </a:lnTo>
                  <a:cubicBezTo>
                    <a:pt x="0" y="4466"/>
                    <a:pt x="974" y="6455"/>
                    <a:pt x="3146" y="7125"/>
                  </a:cubicBezTo>
                  <a:cubicBezTo>
                    <a:pt x="3701" y="7298"/>
                    <a:pt x="4309" y="7396"/>
                    <a:pt x="4937" y="7396"/>
                  </a:cubicBezTo>
                  <a:cubicBezTo>
                    <a:pt x="5342" y="7396"/>
                    <a:pt x="5756" y="7355"/>
                    <a:pt x="6170" y="7267"/>
                  </a:cubicBezTo>
                  <a:cubicBezTo>
                    <a:pt x="6942" y="7105"/>
                    <a:pt x="7673" y="6801"/>
                    <a:pt x="8281" y="6354"/>
                  </a:cubicBezTo>
                  <a:lnTo>
                    <a:pt x="11184" y="4243"/>
                  </a:lnTo>
                  <a:lnTo>
                    <a:pt x="14087" y="6354"/>
                  </a:lnTo>
                  <a:cubicBezTo>
                    <a:pt x="14168" y="6415"/>
                    <a:pt x="14249" y="6476"/>
                    <a:pt x="14330" y="6516"/>
                  </a:cubicBezTo>
                  <a:cubicBezTo>
                    <a:pt x="15224" y="7090"/>
                    <a:pt x="16267" y="7348"/>
                    <a:pt x="17297" y="7348"/>
                  </a:cubicBezTo>
                  <a:cubicBezTo>
                    <a:pt x="17835" y="7348"/>
                    <a:pt x="18369" y="7278"/>
                    <a:pt x="18877" y="7146"/>
                  </a:cubicBezTo>
                  <a:cubicBezTo>
                    <a:pt x="21272" y="6537"/>
                    <a:pt x="22388" y="4385"/>
                    <a:pt x="21333" y="2599"/>
                  </a:cubicBezTo>
                  <a:lnTo>
                    <a:pt x="20257" y="732"/>
                  </a:lnTo>
                  <a:lnTo>
                    <a:pt x="11164" y="2396"/>
                  </a:lnTo>
                  <a:lnTo>
                    <a:pt x="2355" y="1"/>
                  </a:ln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3572375" y="3848825"/>
              <a:ext cx="548575" cy="197525"/>
            </a:xfrm>
            <a:custGeom>
              <a:avLst/>
              <a:gdLst/>
              <a:ahLst/>
              <a:cxnLst/>
              <a:rect l="l" t="t" r="r" b="b"/>
              <a:pathLst>
                <a:path w="21943" h="7901" extrusionOk="0">
                  <a:moveTo>
                    <a:pt x="2294" y="553"/>
                  </a:moveTo>
                  <a:lnTo>
                    <a:pt x="10921" y="2888"/>
                  </a:lnTo>
                  <a:lnTo>
                    <a:pt x="11022" y="2888"/>
                  </a:lnTo>
                  <a:lnTo>
                    <a:pt x="19933" y="1264"/>
                  </a:lnTo>
                  <a:lnTo>
                    <a:pt x="20948" y="2969"/>
                  </a:lnTo>
                  <a:cubicBezTo>
                    <a:pt x="21354" y="3679"/>
                    <a:pt x="21415" y="4471"/>
                    <a:pt x="21110" y="5201"/>
                  </a:cubicBezTo>
                  <a:cubicBezTo>
                    <a:pt x="20704" y="6135"/>
                    <a:pt x="19811" y="6846"/>
                    <a:pt x="18614" y="7150"/>
                  </a:cubicBezTo>
                  <a:cubicBezTo>
                    <a:pt x="18121" y="7275"/>
                    <a:pt x="17620" y="7336"/>
                    <a:pt x="17127" y="7336"/>
                  </a:cubicBezTo>
                  <a:cubicBezTo>
                    <a:pt x="16096" y="7336"/>
                    <a:pt x="15100" y="7069"/>
                    <a:pt x="14290" y="6561"/>
                  </a:cubicBezTo>
                  <a:cubicBezTo>
                    <a:pt x="14209" y="6500"/>
                    <a:pt x="14128" y="6460"/>
                    <a:pt x="14067" y="6399"/>
                  </a:cubicBezTo>
                  <a:lnTo>
                    <a:pt x="11164" y="4288"/>
                  </a:lnTo>
                  <a:cubicBezTo>
                    <a:pt x="11114" y="4258"/>
                    <a:pt x="11058" y="4242"/>
                    <a:pt x="11005" y="4242"/>
                  </a:cubicBezTo>
                  <a:cubicBezTo>
                    <a:pt x="10951" y="4242"/>
                    <a:pt x="10901" y="4258"/>
                    <a:pt x="10860" y="4288"/>
                  </a:cubicBezTo>
                  <a:lnTo>
                    <a:pt x="7957" y="6399"/>
                  </a:lnTo>
                  <a:cubicBezTo>
                    <a:pt x="7389" y="6825"/>
                    <a:pt x="6719" y="7109"/>
                    <a:pt x="5948" y="7272"/>
                  </a:cubicBezTo>
                  <a:cubicBezTo>
                    <a:pt x="5561" y="7352"/>
                    <a:pt x="5172" y="7391"/>
                    <a:pt x="4784" y="7391"/>
                  </a:cubicBezTo>
                  <a:cubicBezTo>
                    <a:pt x="4194" y="7391"/>
                    <a:pt x="3609" y="7301"/>
                    <a:pt x="3045" y="7130"/>
                  </a:cubicBezTo>
                  <a:cubicBezTo>
                    <a:pt x="1990" y="6805"/>
                    <a:pt x="1178" y="6135"/>
                    <a:pt x="813" y="5262"/>
                  </a:cubicBezTo>
                  <a:cubicBezTo>
                    <a:pt x="528" y="4572"/>
                    <a:pt x="569" y="3821"/>
                    <a:pt x="934" y="3151"/>
                  </a:cubicBezTo>
                  <a:lnTo>
                    <a:pt x="2294" y="553"/>
                  </a:lnTo>
                  <a:close/>
                  <a:moveTo>
                    <a:pt x="2174" y="0"/>
                  </a:moveTo>
                  <a:cubicBezTo>
                    <a:pt x="2074" y="0"/>
                    <a:pt x="1983" y="45"/>
                    <a:pt x="1949" y="147"/>
                  </a:cubicBezTo>
                  <a:lnTo>
                    <a:pt x="488" y="2908"/>
                  </a:lnTo>
                  <a:cubicBezTo>
                    <a:pt x="62" y="3720"/>
                    <a:pt x="1" y="4633"/>
                    <a:pt x="346" y="5465"/>
                  </a:cubicBezTo>
                  <a:cubicBezTo>
                    <a:pt x="772" y="6460"/>
                    <a:pt x="1685" y="7251"/>
                    <a:pt x="2883" y="7617"/>
                  </a:cubicBezTo>
                  <a:cubicBezTo>
                    <a:pt x="3492" y="7800"/>
                    <a:pt x="4121" y="7901"/>
                    <a:pt x="4750" y="7901"/>
                  </a:cubicBezTo>
                  <a:cubicBezTo>
                    <a:pt x="5177" y="7901"/>
                    <a:pt x="5623" y="7860"/>
                    <a:pt x="6049" y="7759"/>
                  </a:cubicBezTo>
                  <a:cubicBezTo>
                    <a:pt x="6882" y="7597"/>
                    <a:pt x="7633" y="7272"/>
                    <a:pt x="8262" y="6805"/>
                  </a:cubicBezTo>
                  <a:lnTo>
                    <a:pt x="11002" y="4816"/>
                  </a:lnTo>
                  <a:lnTo>
                    <a:pt x="13762" y="6805"/>
                  </a:lnTo>
                  <a:cubicBezTo>
                    <a:pt x="13844" y="6866"/>
                    <a:pt x="13925" y="6927"/>
                    <a:pt x="14006" y="6988"/>
                  </a:cubicBezTo>
                  <a:cubicBezTo>
                    <a:pt x="14897" y="7550"/>
                    <a:pt x="15992" y="7843"/>
                    <a:pt x="17122" y="7843"/>
                  </a:cubicBezTo>
                  <a:cubicBezTo>
                    <a:pt x="17665" y="7843"/>
                    <a:pt x="18215" y="7775"/>
                    <a:pt x="18756" y="7637"/>
                  </a:cubicBezTo>
                  <a:cubicBezTo>
                    <a:pt x="20095" y="7292"/>
                    <a:pt x="21110" y="6480"/>
                    <a:pt x="21577" y="5404"/>
                  </a:cubicBezTo>
                  <a:cubicBezTo>
                    <a:pt x="21942" y="4511"/>
                    <a:pt x="21882" y="3557"/>
                    <a:pt x="21374" y="2705"/>
                  </a:cubicBezTo>
                  <a:lnTo>
                    <a:pt x="20278" y="858"/>
                  </a:lnTo>
                  <a:cubicBezTo>
                    <a:pt x="20244" y="773"/>
                    <a:pt x="20168" y="731"/>
                    <a:pt x="20073" y="731"/>
                  </a:cubicBezTo>
                  <a:cubicBezTo>
                    <a:pt x="20054" y="731"/>
                    <a:pt x="20034" y="733"/>
                    <a:pt x="20014" y="736"/>
                  </a:cubicBezTo>
                  <a:lnTo>
                    <a:pt x="11002" y="2380"/>
                  </a:lnTo>
                  <a:lnTo>
                    <a:pt x="2233" y="5"/>
                  </a:lnTo>
                  <a:cubicBezTo>
                    <a:pt x="2214" y="2"/>
                    <a:pt x="2194" y="0"/>
                    <a:pt x="21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3644425" y="3855025"/>
              <a:ext cx="406000" cy="134300"/>
            </a:xfrm>
            <a:custGeom>
              <a:avLst/>
              <a:gdLst/>
              <a:ahLst/>
              <a:cxnLst/>
              <a:rect l="l" t="t" r="r" b="b"/>
              <a:pathLst>
                <a:path w="16240" h="5372" extrusionOk="0">
                  <a:moveTo>
                    <a:pt x="1706" y="1"/>
                  </a:moveTo>
                  <a:lnTo>
                    <a:pt x="630" y="2010"/>
                  </a:lnTo>
                  <a:cubicBezTo>
                    <a:pt x="1" y="3248"/>
                    <a:pt x="711" y="4690"/>
                    <a:pt x="2274" y="5177"/>
                  </a:cubicBezTo>
                  <a:cubicBezTo>
                    <a:pt x="2682" y="5300"/>
                    <a:pt x="3127" y="5371"/>
                    <a:pt x="3587" y="5371"/>
                  </a:cubicBezTo>
                  <a:cubicBezTo>
                    <a:pt x="3883" y="5371"/>
                    <a:pt x="4185" y="5342"/>
                    <a:pt x="4487" y="5278"/>
                  </a:cubicBezTo>
                  <a:cubicBezTo>
                    <a:pt x="5035" y="5156"/>
                    <a:pt x="5563" y="4933"/>
                    <a:pt x="6009" y="4608"/>
                  </a:cubicBezTo>
                  <a:lnTo>
                    <a:pt x="8120" y="3086"/>
                  </a:lnTo>
                  <a:lnTo>
                    <a:pt x="10231" y="4608"/>
                  </a:lnTo>
                  <a:cubicBezTo>
                    <a:pt x="10272" y="4649"/>
                    <a:pt x="10332" y="4690"/>
                    <a:pt x="10393" y="4730"/>
                  </a:cubicBezTo>
                  <a:cubicBezTo>
                    <a:pt x="11054" y="5148"/>
                    <a:pt x="11821" y="5333"/>
                    <a:pt x="12572" y="5333"/>
                  </a:cubicBezTo>
                  <a:cubicBezTo>
                    <a:pt x="12952" y="5333"/>
                    <a:pt x="13327" y="5286"/>
                    <a:pt x="13682" y="5197"/>
                  </a:cubicBezTo>
                  <a:cubicBezTo>
                    <a:pt x="15427" y="4750"/>
                    <a:pt x="16239" y="3188"/>
                    <a:pt x="15468" y="1888"/>
                  </a:cubicBezTo>
                  <a:lnTo>
                    <a:pt x="14696" y="529"/>
                  </a:lnTo>
                  <a:lnTo>
                    <a:pt x="8100" y="1746"/>
                  </a:lnTo>
                  <a:lnTo>
                    <a:pt x="1706" y="1"/>
                  </a:ln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3645950" y="3848825"/>
              <a:ext cx="401425" cy="146800"/>
            </a:xfrm>
            <a:custGeom>
              <a:avLst/>
              <a:gdLst/>
              <a:ahLst/>
              <a:cxnLst/>
              <a:rect l="l" t="t" r="r" b="b"/>
              <a:pathLst>
                <a:path w="16057" h="5872" extrusionOk="0">
                  <a:moveTo>
                    <a:pt x="1767" y="553"/>
                  </a:moveTo>
                  <a:lnTo>
                    <a:pt x="7978" y="2238"/>
                  </a:lnTo>
                  <a:lnTo>
                    <a:pt x="8079" y="2238"/>
                  </a:lnTo>
                  <a:lnTo>
                    <a:pt x="14493" y="1061"/>
                  </a:lnTo>
                  <a:lnTo>
                    <a:pt x="15204" y="2258"/>
                  </a:lnTo>
                  <a:cubicBezTo>
                    <a:pt x="15488" y="2745"/>
                    <a:pt x="15529" y="3314"/>
                    <a:pt x="15305" y="3821"/>
                  </a:cubicBezTo>
                  <a:cubicBezTo>
                    <a:pt x="15041" y="4471"/>
                    <a:pt x="14392" y="4978"/>
                    <a:pt x="13560" y="5181"/>
                  </a:cubicBezTo>
                  <a:cubicBezTo>
                    <a:pt x="13207" y="5274"/>
                    <a:pt x="12845" y="5319"/>
                    <a:pt x="12489" y="5319"/>
                  </a:cubicBezTo>
                  <a:cubicBezTo>
                    <a:pt x="11758" y="5319"/>
                    <a:pt x="11047" y="5130"/>
                    <a:pt x="10474" y="4775"/>
                  </a:cubicBezTo>
                  <a:cubicBezTo>
                    <a:pt x="10414" y="4735"/>
                    <a:pt x="10353" y="4694"/>
                    <a:pt x="10312" y="4653"/>
                  </a:cubicBezTo>
                  <a:lnTo>
                    <a:pt x="8201" y="3131"/>
                  </a:lnTo>
                  <a:cubicBezTo>
                    <a:pt x="8160" y="3101"/>
                    <a:pt x="8110" y="3085"/>
                    <a:pt x="8056" y="3085"/>
                  </a:cubicBezTo>
                  <a:cubicBezTo>
                    <a:pt x="8003" y="3085"/>
                    <a:pt x="7947" y="3101"/>
                    <a:pt x="7897" y="3131"/>
                  </a:cubicBezTo>
                  <a:lnTo>
                    <a:pt x="5806" y="4653"/>
                  </a:lnTo>
                  <a:cubicBezTo>
                    <a:pt x="5400" y="4958"/>
                    <a:pt x="4913" y="5161"/>
                    <a:pt x="4365" y="5283"/>
                  </a:cubicBezTo>
                  <a:cubicBezTo>
                    <a:pt x="4090" y="5339"/>
                    <a:pt x="3813" y="5367"/>
                    <a:pt x="3536" y="5367"/>
                  </a:cubicBezTo>
                  <a:cubicBezTo>
                    <a:pt x="3116" y="5367"/>
                    <a:pt x="2698" y="5303"/>
                    <a:pt x="2294" y="5181"/>
                  </a:cubicBezTo>
                  <a:cubicBezTo>
                    <a:pt x="1543" y="4938"/>
                    <a:pt x="975" y="4471"/>
                    <a:pt x="732" y="3862"/>
                  </a:cubicBezTo>
                  <a:cubicBezTo>
                    <a:pt x="529" y="3375"/>
                    <a:pt x="549" y="2847"/>
                    <a:pt x="792" y="2380"/>
                  </a:cubicBezTo>
                  <a:lnTo>
                    <a:pt x="1767" y="553"/>
                  </a:lnTo>
                  <a:close/>
                  <a:moveTo>
                    <a:pt x="1647" y="0"/>
                  </a:moveTo>
                  <a:cubicBezTo>
                    <a:pt x="1547" y="0"/>
                    <a:pt x="1456" y="45"/>
                    <a:pt x="1422" y="147"/>
                  </a:cubicBezTo>
                  <a:lnTo>
                    <a:pt x="346" y="2136"/>
                  </a:lnTo>
                  <a:cubicBezTo>
                    <a:pt x="41" y="2745"/>
                    <a:pt x="1" y="3436"/>
                    <a:pt x="265" y="4065"/>
                  </a:cubicBezTo>
                  <a:cubicBezTo>
                    <a:pt x="569" y="4795"/>
                    <a:pt x="1259" y="5384"/>
                    <a:pt x="2132" y="5668"/>
                  </a:cubicBezTo>
                  <a:cubicBezTo>
                    <a:pt x="2579" y="5810"/>
                    <a:pt x="3045" y="5871"/>
                    <a:pt x="3512" y="5871"/>
                  </a:cubicBezTo>
                  <a:cubicBezTo>
                    <a:pt x="3837" y="5871"/>
                    <a:pt x="4162" y="5831"/>
                    <a:pt x="4466" y="5770"/>
                  </a:cubicBezTo>
                  <a:cubicBezTo>
                    <a:pt x="5096" y="5648"/>
                    <a:pt x="5644" y="5404"/>
                    <a:pt x="6090" y="5080"/>
                  </a:cubicBezTo>
                  <a:lnTo>
                    <a:pt x="8059" y="3659"/>
                  </a:lnTo>
                  <a:lnTo>
                    <a:pt x="10008" y="5080"/>
                  </a:lnTo>
                  <a:cubicBezTo>
                    <a:pt x="10068" y="5120"/>
                    <a:pt x="10129" y="5161"/>
                    <a:pt x="10190" y="5201"/>
                  </a:cubicBezTo>
                  <a:cubicBezTo>
                    <a:pt x="10854" y="5616"/>
                    <a:pt x="11668" y="5833"/>
                    <a:pt x="12505" y="5833"/>
                  </a:cubicBezTo>
                  <a:cubicBezTo>
                    <a:pt x="12897" y="5833"/>
                    <a:pt x="13293" y="5786"/>
                    <a:pt x="13681" y="5689"/>
                  </a:cubicBezTo>
                  <a:cubicBezTo>
                    <a:pt x="14676" y="5425"/>
                    <a:pt x="15447" y="4816"/>
                    <a:pt x="15772" y="4004"/>
                  </a:cubicBezTo>
                  <a:cubicBezTo>
                    <a:pt x="16056" y="3354"/>
                    <a:pt x="16016" y="2644"/>
                    <a:pt x="15630" y="1994"/>
                  </a:cubicBezTo>
                  <a:lnTo>
                    <a:pt x="14838" y="655"/>
                  </a:lnTo>
                  <a:cubicBezTo>
                    <a:pt x="14803" y="584"/>
                    <a:pt x="14707" y="529"/>
                    <a:pt x="14615" y="529"/>
                  </a:cubicBezTo>
                  <a:cubicBezTo>
                    <a:pt x="14602" y="529"/>
                    <a:pt x="14588" y="530"/>
                    <a:pt x="14575" y="533"/>
                  </a:cubicBezTo>
                  <a:lnTo>
                    <a:pt x="8039" y="1731"/>
                  </a:lnTo>
                  <a:lnTo>
                    <a:pt x="1706" y="5"/>
                  </a:lnTo>
                  <a:cubicBezTo>
                    <a:pt x="1686" y="2"/>
                    <a:pt x="1666" y="0"/>
                    <a:pt x="16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3274325" y="3443400"/>
              <a:ext cx="241750" cy="253325"/>
            </a:xfrm>
            <a:custGeom>
              <a:avLst/>
              <a:gdLst/>
              <a:ahLst/>
              <a:cxnLst/>
              <a:rect l="l" t="t" r="r" b="b"/>
              <a:pathLst>
                <a:path w="9670" h="10133" extrusionOk="0">
                  <a:moveTo>
                    <a:pt x="4835" y="0"/>
                  </a:moveTo>
                  <a:cubicBezTo>
                    <a:pt x="2440" y="0"/>
                    <a:pt x="1" y="2201"/>
                    <a:pt x="1063" y="5140"/>
                  </a:cubicBezTo>
                  <a:cubicBezTo>
                    <a:pt x="2017" y="7738"/>
                    <a:pt x="4210" y="10133"/>
                    <a:pt x="9061" y="10133"/>
                  </a:cubicBezTo>
                  <a:cubicBezTo>
                    <a:pt x="9061" y="10133"/>
                    <a:pt x="9670" y="5607"/>
                    <a:pt x="8147" y="2217"/>
                  </a:cubicBezTo>
                  <a:cubicBezTo>
                    <a:pt x="7444" y="659"/>
                    <a:pt x="6146" y="0"/>
                    <a:pt x="4835"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3272475" y="3437250"/>
              <a:ext cx="249700" cy="265575"/>
            </a:xfrm>
            <a:custGeom>
              <a:avLst/>
              <a:gdLst/>
              <a:ahLst/>
              <a:cxnLst/>
              <a:rect l="l" t="t" r="r" b="b"/>
              <a:pathLst>
                <a:path w="9988" h="10623" extrusionOk="0">
                  <a:moveTo>
                    <a:pt x="4891" y="507"/>
                  </a:moveTo>
                  <a:cubicBezTo>
                    <a:pt x="6092" y="507"/>
                    <a:pt x="7321" y="1094"/>
                    <a:pt x="7978" y="2564"/>
                  </a:cubicBezTo>
                  <a:cubicBezTo>
                    <a:pt x="9277" y="5426"/>
                    <a:pt x="8993" y="9181"/>
                    <a:pt x="8911" y="10115"/>
                  </a:cubicBezTo>
                  <a:cubicBezTo>
                    <a:pt x="5055" y="10075"/>
                    <a:pt x="2538" y="8451"/>
                    <a:pt x="1381" y="5284"/>
                  </a:cubicBezTo>
                  <a:cubicBezTo>
                    <a:pt x="589" y="3112"/>
                    <a:pt x="1888" y="1428"/>
                    <a:pt x="3431" y="799"/>
                  </a:cubicBezTo>
                  <a:cubicBezTo>
                    <a:pt x="3883" y="612"/>
                    <a:pt x="4385" y="507"/>
                    <a:pt x="4891" y="507"/>
                  </a:cubicBezTo>
                  <a:close/>
                  <a:moveTo>
                    <a:pt x="4909" y="0"/>
                  </a:moveTo>
                  <a:cubicBezTo>
                    <a:pt x="4326" y="0"/>
                    <a:pt x="3748" y="120"/>
                    <a:pt x="3228" y="332"/>
                  </a:cubicBezTo>
                  <a:cubicBezTo>
                    <a:pt x="1483" y="1042"/>
                    <a:pt x="1" y="2970"/>
                    <a:pt x="914" y="5467"/>
                  </a:cubicBezTo>
                  <a:cubicBezTo>
                    <a:pt x="2132" y="8836"/>
                    <a:pt x="4974" y="10623"/>
                    <a:pt x="9094" y="10623"/>
                  </a:cubicBezTo>
                  <a:cubicBezTo>
                    <a:pt x="9236" y="10623"/>
                    <a:pt x="9358" y="10541"/>
                    <a:pt x="9378" y="10399"/>
                  </a:cubicBezTo>
                  <a:cubicBezTo>
                    <a:pt x="9399" y="10217"/>
                    <a:pt x="9987" y="5771"/>
                    <a:pt x="8445" y="2361"/>
                  </a:cubicBezTo>
                  <a:cubicBezTo>
                    <a:pt x="7689" y="666"/>
                    <a:pt x="6284" y="0"/>
                    <a:pt x="4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3342500" y="3490950"/>
              <a:ext cx="113200" cy="139300"/>
            </a:xfrm>
            <a:custGeom>
              <a:avLst/>
              <a:gdLst/>
              <a:ahLst/>
              <a:cxnLst/>
              <a:rect l="l" t="t" r="r" b="b"/>
              <a:pathLst>
                <a:path w="4528" h="5572" extrusionOk="0">
                  <a:moveTo>
                    <a:pt x="261" y="0"/>
                  </a:moveTo>
                  <a:cubicBezTo>
                    <a:pt x="157" y="0"/>
                    <a:pt x="55" y="76"/>
                    <a:pt x="21" y="193"/>
                  </a:cubicBezTo>
                  <a:cubicBezTo>
                    <a:pt x="1" y="315"/>
                    <a:pt x="82" y="457"/>
                    <a:pt x="204" y="498"/>
                  </a:cubicBezTo>
                  <a:cubicBezTo>
                    <a:pt x="366" y="538"/>
                    <a:pt x="3999" y="1472"/>
                    <a:pt x="3776" y="5308"/>
                  </a:cubicBezTo>
                  <a:cubicBezTo>
                    <a:pt x="3776" y="5450"/>
                    <a:pt x="3878" y="5572"/>
                    <a:pt x="4020" y="5572"/>
                  </a:cubicBezTo>
                  <a:lnTo>
                    <a:pt x="4040" y="5572"/>
                  </a:lnTo>
                  <a:cubicBezTo>
                    <a:pt x="4162" y="5572"/>
                    <a:pt x="4284" y="5471"/>
                    <a:pt x="4284" y="5349"/>
                  </a:cubicBezTo>
                  <a:cubicBezTo>
                    <a:pt x="4527" y="1066"/>
                    <a:pt x="366" y="10"/>
                    <a:pt x="326" y="10"/>
                  </a:cubicBezTo>
                  <a:cubicBezTo>
                    <a:pt x="304" y="3"/>
                    <a:pt x="283"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3373975" y="3531225"/>
              <a:ext cx="76125" cy="77725"/>
            </a:xfrm>
            <a:custGeom>
              <a:avLst/>
              <a:gdLst/>
              <a:ahLst/>
              <a:cxnLst/>
              <a:rect l="l" t="t" r="r" b="b"/>
              <a:pathLst>
                <a:path w="3045" h="3109" extrusionOk="0">
                  <a:moveTo>
                    <a:pt x="431" y="0"/>
                  </a:moveTo>
                  <a:cubicBezTo>
                    <a:pt x="305" y="0"/>
                    <a:pt x="202" y="95"/>
                    <a:pt x="183" y="206"/>
                  </a:cubicBezTo>
                  <a:cubicBezTo>
                    <a:pt x="183" y="267"/>
                    <a:pt x="0" y="1606"/>
                    <a:pt x="792" y="2459"/>
                  </a:cubicBezTo>
                  <a:cubicBezTo>
                    <a:pt x="1198" y="2885"/>
                    <a:pt x="1766" y="3108"/>
                    <a:pt x="2497" y="3108"/>
                  </a:cubicBezTo>
                  <a:lnTo>
                    <a:pt x="2801" y="3108"/>
                  </a:lnTo>
                  <a:cubicBezTo>
                    <a:pt x="2943" y="3088"/>
                    <a:pt x="3045" y="2966"/>
                    <a:pt x="3045" y="2824"/>
                  </a:cubicBezTo>
                  <a:cubicBezTo>
                    <a:pt x="3026" y="2694"/>
                    <a:pt x="2923" y="2598"/>
                    <a:pt x="2797" y="2598"/>
                  </a:cubicBezTo>
                  <a:cubicBezTo>
                    <a:pt x="2785" y="2598"/>
                    <a:pt x="2773" y="2599"/>
                    <a:pt x="2761" y="2601"/>
                  </a:cubicBezTo>
                  <a:cubicBezTo>
                    <a:pt x="2690" y="2605"/>
                    <a:pt x="2620" y="2607"/>
                    <a:pt x="2553" y="2607"/>
                  </a:cubicBezTo>
                  <a:cubicBezTo>
                    <a:pt x="1943" y="2607"/>
                    <a:pt x="1468" y="2443"/>
                    <a:pt x="1157" y="2114"/>
                  </a:cubicBezTo>
                  <a:cubicBezTo>
                    <a:pt x="528" y="1444"/>
                    <a:pt x="690" y="307"/>
                    <a:pt x="690" y="287"/>
                  </a:cubicBezTo>
                  <a:cubicBezTo>
                    <a:pt x="711" y="145"/>
                    <a:pt x="609" y="23"/>
                    <a:pt x="467" y="3"/>
                  </a:cubicBezTo>
                  <a:cubicBezTo>
                    <a:pt x="455" y="1"/>
                    <a:pt x="443" y="0"/>
                    <a:pt x="4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4168125" y="3443400"/>
              <a:ext cx="242075" cy="253325"/>
            </a:xfrm>
            <a:custGeom>
              <a:avLst/>
              <a:gdLst/>
              <a:ahLst/>
              <a:cxnLst/>
              <a:rect l="l" t="t" r="r" b="b"/>
              <a:pathLst>
                <a:path w="9683" h="10133" extrusionOk="0">
                  <a:moveTo>
                    <a:pt x="4854" y="0"/>
                  </a:moveTo>
                  <a:cubicBezTo>
                    <a:pt x="3544" y="0"/>
                    <a:pt x="2246" y="659"/>
                    <a:pt x="1543" y="2217"/>
                  </a:cubicBezTo>
                  <a:cubicBezTo>
                    <a:pt x="0" y="5607"/>
                    <a:pt x="629" y="10133"/>
                    <a:pt x="629" y="10133"/>
                  </a:cubicBezTo>
                  <a:cubicBezTo>
                    <a:pt x="5480" y="10133"/>
                    <a:pt x="7673" y="7738"/>
                    <a:pt x="8606" y="5140"/>
                  </a:cubicBezTo>
                  <a:cubicBezTo>
                    <a:pt x="9682" y="2201"/>
                    <a:pt x="7247" y="0"/>
                    <a:pt x="4854"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4162025" y="3437250"/>
              <a:ext cx="250200" cy="265575"/>
            </a:xfrm>
            <a:custGeom>
              <a:avLst/>
              <a:gdLst/>
              <a:ahLst/>
              <a:cxnLst/>
              <a:rect l="l" t="t" r="r" b="b"/>
              <a:pathLst>
                <a:path w="10008" h="10623" extrusionOk="0">
                  <a:moveTo>
                    <a:pt x="5095" y="514"/>
                  </a:moveTo>
                  <a:cubicBezTo>
                    <a:pt x="5603" y="514"/>
                    <a:pt x="6110" y="616"/>
                    <a:pt x="6577" y="799"/>
                  </a:cubicBezTo>
                  <a:cubicBezTo>
                    <a:pt x="8120" y="1428"/>
                    <a:pt x="9419" y="3112"/>
                    <a:pt x="8627" y="5284"/>
                  </a:cubicBezTo>
                  <a:cubicBezTo>
                    <a:pt x="7470" y="8451"/>
                    <a:pt x="4933" y="10075"/>
                    <a:pt x="1097" y="10115"/>
                  </a:cubicBezTo>
                  <a:cubicBezTo>
                    <a:pt x="995" y="9181"/>
                    <a:pt x="711" y="5426"/>
                    <a:pt x="2010" y="2564"/>
                  </a:cubicBezTo>
                  <a:cubicBezTo>
                    <a:pt x="2680" y="1083"/>
                    <a:pt x="3898" y="514"/>
                    <a:pt x="5095" y="514"/>
                  </a:cubicBezTo>
                  <a:close/>
                  <a:moveTo>
                    <a:pt x="5083" y="0"/>
                  </a:moveTo>
                  <a:cubicBezTo>
                    <a:pt x="3714" y="0"/>
                    <a:pt x="2319" y="666"/>
                    <a:pt x="1563" y="2361"/>
                  </a:cubicBezTo>
                  <a:cubicBezTo>
                    <a:pt x="1" y="5771"/>
                    <a:pt x="589" y="10217"/>
                    <a:pt x="630" y="10399"/>
                  </a:cubicBezTo>
                  <a:cubicBezTo>
                    <a:pt x="650" y="10541"/>
                    <a:pt x="772" y="10623"/>
                    <a:pt x="914" y="10623"/>
                  </a:cubicBezTo>
                  <a:cubicBezTo>
                    <a:pt x="5034" y="10623"/>
                    <a:pt x="7856" y="8836"/>
                    <a:pt x="9094" y="5467"/>
                  </a:cubicBezTo>
                  <a:cubicBezTo>
                    <a:pt x="10007" y="2970"/>
                    <a:pt x="8526" y="1042"/>
                    <a:pt x="6760" y="332"/>
                  </a:cubicBezTo>
                  <a:cubicBezTo>
                    <a:pt x="6240" y="120"/>
                    <a:pt x="5664" y="0"/>
                    <a:pt x="5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4229000" y="3490950"/>
              <a:ext cx="113200" cy="139300"/>
            </a:xfrm>
            <a:custGeom>
              <a:avLst/>
              <a:gdLst/>
              <a:ahLst/>
              <a:cxnLst/>
              <a:rect l="l" t="t" r="r" b="b"/>
              <a:pathLst>
                <a:path w="4528" h="5572" extrusionOk="0">
                  <a:moveTo>
                    <a:pt x="4256" y="0"/>
                  </a:moveTo>
                  <a:cubicBezTo>
                    <a:pt x="4232" y="0"/>
                    <a:pt x="4207" y="3"/>
                    <a:pt x="4182" y="10"/>
                  </a:cubicBezTo>
                  <a:cubicBezTo>
                    <a:pt x="4142" y="10"/>
                    <a:pt x="1" y="1066"/>
                    <a:pt x="224" y="5349"/>
                  </a:cubicBezTo>
                  <a:cubicBezTo>
                    <a:pt x="244" y="5471"/>
                    <a:pt x="346" y="5572"/>
                    <a:pt x="488" y="5572"/>
                  </a:cubicBezTo>
                  <a:lnTo>
                    <a:pt x="508" y="5572"/>
                  </a:lnTo>
                  <a:cubicBezTo>
                    <a:pt x="630" y="5572"/>
                    <a:pt x="752" y="5450"/>
                    <a:pt x="732" y="5308"/>
                  </a:cubicBezTo>
                  <a:cubicBezTo>
                    <a:pt x="529" y="1472"/>
                    <a:pt x="4162" y="538"/>
                    <a:pt x="4304" y="498"/>
                  </a:cubicBezTo>
                  <a:cubicBezTo>
                    <a:pt x="4446" y="457"/>
                    <a:pt x="4527" y="315"/>
                    <a:pt x="4487" y="193"/>
                  </a:cubicBezTo>
                  <a:cubicBezTo>
                    <a:pt x="4470" y="76"/>
                    <a:pt x="4370" y="0"/>
                    <a:pt x="4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4234600" y="3531225"/>
              <a:ext cx="76125" cy="77725"/>
            </a:xfrm>
            <a:custGeom>
              <a:avLst/>
              <a:gdLst/>
              <a:ahLst/>
              <a:cxnLst/>
              <a:rect l="l" t="t" r="r" b="b"/>
              <a:pathLst>
                <a:path w="3045" h="3109" extrusionOk="0">
                  <a:moveTo>
                    <a:pt x="2594" y="0"/>
                  </a:moveTo>
                  <a:cubicBezTo>
                    <a:pt x="2582" y="0"/>
                    <a:pt x="2570" y="1"/>
                    <a:pt x="2558" y="3"/>
                  </a:cubicBezTo>
                  <a:cubicBezTo>
                    <a:pt x="2436" y="23"/>
                    <a:pt x="2334" y="145"/>
                    <a:pt x="2355" y="287"/>
                  </a:cubicBezTo>
                  <a:cubicBezTo>
                    <a:pt x="2355" y="307"/>
                    <a:pt x="2497" y="1444"/>
                    <a:pt x="1888" y="2114"/>
                  </a:cubicBezTo>
                  <a:cubicBezTo>
                    <a:pt x="1559" y="2443"/>
                    <a:pt x="1099" y="2607"/>
                    <a:pt x="477" y="2607"/>
                  </a:cubicBezTo>
                  <a:cubicBezTo>
                    <a:pt x="408" y="2607"/>
                    <a:pt x="337" y="2605"/>
                    <a:pt x="264" y="2601"/>
                  </a:cubicBezTo>
                  <a:cubicBezTo>
                    <a:pt x="254" y="2599"/>
                    <a:pt x="243" y="2598"/>
                    <a:pt x="233" y="2598"/>
                  </a:cubicBezTo>
                  <a:cubicBezTo>
                    <a:pt x="122" y="2598"/>
                    <a:pt x="19" y="2694"/>
                    <a:pt x="0" y="2824"/>
                  </a:cubicBezTo>
                  <a:cubicBezTo>
                    <a:pt x="0" y="2966"/>
                    <a:pt x="102" y="3088"/>
                    <a:pt x="244" y="3108"/>
                  </a:cubicBezTo>
                  <a:lnTo>
                    <a:pt x="528" y="3108"/>
                  </a:lnTo>
                  <a:cubicBezTo>
                    <a:pt x="1279" y="3108"/>
                    <a:pt x="1847" y="2885"/>
                    <a:pt x="2253" y="2459"/>
                  </a:cubicBezTo>
                  <a:cubicBezTo>
                    <a:pt x="3045" y="1606"/>
                    <a:pt x="2862" y="267"/>
                    <a:pt x="2862" y="206"/>
                  </a:cubicBezTo>
                  <a:cubicBezTo>
                    <a:pt x="2844" y="95"/>
                    <a:pt x="2723" y="0"/>
                    <a:pt x="2594"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3275025" y="3012175"/>
              <a:ext cx="334425" cy="334425"/>
            </a:xfrm>
            <a:custGeom>
              <a:avLst/>
              <a:gdLst/>
              <a:ahLst/>
              <a:cxnLst/>
              <a:rect l="l" t="t" r="r" b="b"/>
              <a:pathLst>
                <a:path w="13377" h="13377" extrusionOk="0">
                  <a:moveTo>
                    <a:pt x="6698" y="1"/>
                  </a:moveTo>
                  <a:cubicBezTo>
                    <a:pt x="2984" y="1"/>
                    <a:pt x="0" y="2984"/>
                    <a:pt x="0" y="6678"/>
                  </a:cubicBezTo>
                  <a:cubicBezTo>
                    <a:pt x="0" y="10393"/>
                    <a:pt x="2984" y="13377"/>
                    <a:pt x="6698" y="13377"/>
                  </a:cubicBezTo>
                  <a:cubicBezTo>
                    <a:pt x="10393" y="13377"/>
                    <a:pt x="13376" y="10393"/>
                    <a:pt x="13376" y="6678"/>
                  </a:cubicBezTo>
                  <a:cubicBezTo>
                    <a:pt x="13376" y="2984"/>
                    <a:pt x="10393" y="1"/>
                    <a:pt x="6698"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3311050" y="3044975"/>
              <a:ext cx="90850" cy="112350"/>
            </a:xfrm>
            <a:custGeom>
              <a:avLst/>
              <a:gdLst/>
              <a:ahLst/>
              <a:cxnLst/>
              <a:rect l="l" t="t" r="r" b="b"/>
              <a:pathLst>
                <a:path w="3634" h="4494" extrusionOk="0">
                  <a:moveTo>
                    <a:pt x="3467" y="1"/>
                  </a:moveTo>
                  <a:cubicBezTo>
                    <a:pt x="3449" y="1"/>
                    <a:pt x="3430" y="3"/>
                    <a:pt x="3410" y="8"/>
                  </a:cubicBezTo>
                  <a:cubicBezTo>
                    <a:pt x="3289" y="69"/>
                    <a:pt x="528" y="1348"/>
                    <a:pt x="21" y="4311"/>
                  </a:cubicBezTo>
                  <a:cubicBezTo>
                    <a:pt x="0" y="4392"/>
                    <a:pt x="61" y="4473"/>
                    <a:pt x="142" y="4494"/>
                  </a:cubicBezTo>
                  <a:lnTo>
                    <a:pt x="163" y="4494"/>
                  </a:lnTo>
                  <a:cubicBezTo>
                    <a:pt x="224" y="4494"/>
                    <a:pt x="305" y="4453"/>
                    <a:pt x="305" y="4372"/>
                  </a:cubicBezTo>
                  <a:cubicBezTo>
                    <a:pt x="792" y="1571"/>
                    <a:pt x="3512" y="312"/>
                    <a:pt x="3532" y="292"/>
                  </a:cubicBezTo>
                  <a:cubicBezTo>
                    <a:pt x="3613" y="251"/>
                    <a:pt x="3634" y="170"/>
                    <a:pt x="3613" y="89"/>
                  </a:cubicBezTo>
                  <a:cubicBezTo>
                    <a:pt x="3582" y="27"/>
                    <a:pt x="3528" y="1"/>
                    <a:pt x="346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3311050" y="3044650"/>
              <a:ext cx="90850" cy="112675"/>
            </a:xfrm>
            <a:custGeom>
              <a:avLst/>
              <a:gdLst/>
              <a:ahLst/>
              <a:cxnLst/>
              <a:rect l="l" t="t" r="r" b="b"/>
              <a:pathLst>
                <a:path w="3634" h="4507" fill="none" extrusionOk="0">
                  <a:moveTo>
                    <a:pt x="163" y="4507"/>
                  </a:moveTo>
                  <a:cubicBezTo>
                    <a:pt x="224" y="4507"/>
                    <a:pt x="305" y="4466"/>
                    <a:pt x="305" y="4385"/>
                  </a:cubicBezTo>
                  <a:cubicBezTo>
                    <a:pt x="792" y="1584"/>
                    <a:pt x="3512" y="325"/>
                    <a:pt x="3532" y="305"/>
                  </a:cubicBezTo>
                  <a:cubicBezTo>
                    <a:pt x="3613" y="264"/>
                    <a:pt x="3634" y="183"/>
                    <a:pt x="3613" y="102"/>
                  </a:cubicBezTo>
                  <a:cubicBezTo>
                    <a:pt x="3573" y="21"/>
                    <a:pt x="3492" y="1"/>
                    <a:pt x="3410" y="21"/>
                  </a:cubicBezTo>
                  <a:cubicBezTo>
                    <a:pt x="3289" y="82"/>
                    <a:pt x="528" y="1361"/>
                    <a:pt x="21" y="4324"/>
                  </a:cubicBezTo>
                  <a:cubicBezTo>
                    <a:pt x="0" y="4405"/>
                    <a:pt x="61" y="4486"/>
                    <a:pt x="142" y="4507"/>
                  </a:cubicBezTo>
                  <a:cubicBezTo>
                    <a:pt x="142" y="4507"/>
                    <a:pt x="142" y="4507"/>
                    <a:pt x="163" y="4507"/>
                  </a:cubicBezTo>
                  <a:close/>
                </a:path>
              </a:pathLst>
            </a:custGeom>
            <a:noFill/>
            <a:ln w="8625" cap="flat" cmpd="sng">
              <a:solidFill>
                <a:srgbClr val="E8FBFE"/>
              </a:solidFill>
              <a:prstDash val="solid"/>
              <a:miter lim="202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3268425" y="3005575"/>
              <a:ext cx="347625" cy="347625"/>
            </a:xfrm>
            <a:custGeom>
              <a:avLst/>
              <a:gdLst/>
              <a:ahLst/>
              <a:cxnLst/>
              <a:rect l="l" t="t" r="r" b="b"/>
              <a:pathLst>
                <a:path w="13905" h="13905" extrusionOk="0">
                  <a:moveTo>
                    <a:pt x="6962" y="508"/>
                  </a:moveTo>
                  <a:cubicBezTo>
                    <a:pt x="10515" y="508"/>
                    <a:pt x="13397" y="3390"/>
                    <a:pt x="13397" y="6942"/>
                  </a:cubicBezTo>
                  <a:cubicBezTo>
                    <a:pt x="13397" y="10495"/>
                    <a:pt x="10515" y="13397"/>
                    <a:pt x="6962" y="13397"/>
                  </a:cubicBezTo>
                  <a:cubicBezTo>
                    <a:pt x="3410" y="13397"/>
                    <a:pt x="508" y="10495"/>
                    <a:pt x="508" y="6942"/>
                  </a:cubicBezTo>
                  <a:cubicBezTo>
                    <a:pt x="508" y="3390"/>
                    <a:pt x="3410" y="508"/>
                    <a:pt x="6962" y="508"/>
                  </a:cubicBezTo>
                  <a:close/>
                  <a:moveTo>
                    <a:pt x="6962" y="1"/>
                  </a:moveTo>
                  <a:cubicBezTo>
                    <a:pt x="3126" y="1"/>
                    <a:pt x="0" y="3127"/>
                    <a:pt x="0" y="6942"/>
                  </a:cubicBezTo>
                  <a:cubicBezTo>
                    <a:pt x="0" y="10779"/>
                    <a:pt x="3126" y="13905"/>
                    <a:pt x="6962" y="13905"/>
                  </a:cubicBezTo>
                  <a:cubicBezTo>
                    <a:pt x="10778" y="13905"/>
                    <a:pt x="13904" y="10779"/>
                    <a:pt x="13904" y="6942"/>
                  </a:cubicBezTo>
                  <a:cubicBezTo>
                    <a:pt x="13904" y="3127"/>
                    <a:pt x="10778" y="1"/>
                    <a:pt x="69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4050900" y="2992375"/>
              <a:ext cx="334925" cy="334950"/>
            </a:xfrm>
            <a:custGeom>
              <a:avLst/>
              <a:gdLst/>
              <a:ahLst/>
              <a:cxnLst/>
              <a:rect l="l" t="t" r="r" b="b"/>
              <a:pathLst>
                <a:path w="13397" h="13398" extrusionOk="0">
                  <a:moveTo>
                    <a:pt x="6699" y="1"/>
                  </a:moveTo>
                  <a:cubicBezTo>
                    <a:pt x="3004" y="1"/>
                    <a:pt x="0" y="3005"/>
                    <a:pt x="0" y="6699"/>
                  </a:cubicBezTo>
                  <a:cubicBezTo>
                    <a:pt x="0" y="10393"/>
                    <a:pt x="3004" y="13397"/>
                    <a:pt x="6699" y="13397"/>
                  </a:cubicBezTo>
                  <a:cubicBezTo>
                    <a:pt x="10393" y="13397"/>
                    <a:pt x="13397" y="10393"/>
                    <a:pt x="13397" y="6699"/>
                  </a:cubicBezTo>
                  <a:cubicBezTo>
                    <a:pt x="13397" y="3005"/>
                    <a:pt x="10393" y="1"/>
                    <a:pt x="6699"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4270625" y="3031275"/>
              <a:ext cx="90850" cy="112350"/>
            </a:xfrm>
            <a:custGeom>
              <a:avLst/>
              <a:gdLst/>
              <a:ahLst/>
              <a:cxnLst/>
              <a:rect l="l" t="t" r="r" b="b"/>
              <a:pathLst>
                <a:path w="3634" h="4494" extrusionOk="0">
                  <a:moveTo>
                    <a:pt x="167" y="1"/>
                  </a:moveTo>
                  <a:cubicBezTo>
                    <a:pt x="106" y="1"/>
                    <a:pt x="52" y="27"/>
                    <a:pt x="21" y="89"/>
                  </a:cubicBezTo>
                  <a:cubicBezTo>
                    <a:pt x="0" y="170"/>
                    <a:pt x="21" y="251"/>
                    <a:pt x="102" y="292"/>
                  </a:cubicBezTo>
                  <a:cubicBezTo>
                    <a:pt x="122" y="292"/>
                    <a:pt x="2842" y="1571"/>
                    <a:pt x="3329" y="4372"/>
                  </a:cubicBezTo>
                  <a:cubicBezTo>
                    <a:pt x="3349" y="4433"/>
                    <a:pt x="3410" y="4494"/>
                    <a:pt x="3471" y="4494"/>
                  </a:cubicBezTo>
                  <a:lnTo>
                    <a:pt x="3512" y="4494"/>
                  </a:lnTo>
                  <a:cubicBezTo>
                    <a:pt x="3593" y="4473"/>
                    <a:pt x="3633" y="4392"/>
                    <a:pt x="3633" y="4311"/>
                  </a:cubicBezTo>
                  <a:cubicBezTo>
                    <a:pt x="3106" y="1347"/>
                    <a:pt x="345" y="69"/>
                    <a:pt x="223" y="8"/>
                  </a:cubicBezTo>
                  <a:cubicBezTo>
                    <a:pt x="204" y="3"/>
                    <a:pt x="185" y="1"/>
                    <a:pt x="16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4270625" y="3030950"/>
              <a:ext cx="90850" cy="112675"/>
            </a:xfrm>
            <a:custGeom>
              <a:avLst/>
              <a:gdLst/>
              <a:ahLst/>
              <a:cxnLst/>
              <a:rect l="l" t="t" r="r" b="b"/>
              <a:pathLst>
                <a:path w="3634" h="4507" fill="none" extrusionOk="0">
                  <a:moveTo>
                    <a:pt x="3471" y="4507"/>
                  </a:moveTo>
                  <a:cubicBezTo>
                    <a:pt x="3410" y="4507"/>
                    <a:pt x="3349" y="4446"/>
                    <a:pt x="3329" y="4385"/>
                  </a:cubicBezTo>
                  <a:cubicBezTo>
                    <a:pt x="2842" y="1584"/>
                    <a:pt x="122" y="305"/>
                    <a:pt x="102" y="305"/>
                  </a:cubicBezTo>
                  <a:cubicBezTo>
                    <a:pt x="21" y="264"/>
                    <a:pt x="0" y="183"/>
                    <a:pt x="21" y="102"/>
                  </a:cubicBezTo>
                  <a:cubicBezTo>
                    <a:pt x="61" y="21"/>
                    <a:pt x="142" y="1"/>
                    <a:pt x="223" y="21"/>
                  </a:cubicBezTo>
                  <a:cubicBezTo>
                    <a:pt x="345" y="82"/>
                    <a:pt x="3106" y="1360"/>
                    <a:pt x="3633" y="4324"/>
                  </a:cubicBezTo>
                  <a:cubicBezTo>
                    <a:pt x="3633" y="4405"/>
                    <a:pt x="3593" y="4486"/>
                    <a:pt x="3512" y="4507"/>
                  </a:cubicBezTo>
                  <a:cubicBezTo>
                    <a:pt x="3491" y="4507"/>
                    <a:pt x="3491" y="4507"/>
                    <a:pt x="3471" y="4507"/>
                  </a:cubicBezTo>
                  <a:close/>
                </a:path>
              </a:pathLst>
            </a:custGeom>
            <a:noFill/>
            <a:ln w="8625" cap="flat" cmpd="sng">
              <a:solidFill>
                <a:srgbClr val="E8FBFE"/>
              </a:solidFill>
              <a:prstDash val="solid"/>
              <a:miter lim="202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4044800" y="2986300"/>
              <a:ext cx="347625" cy="347625"/>
            </a:xfrm>
            <a:custGeom>
              <a:avLst/>
              <a:gdLst/>
              <a:ahLst/>
              <a:cxnLst/>
              <a:rect l="l" t="t" r="r" b="b"/>
              <a:pathLst>
                <a:path w="13905" h="13905" extrusionOk="0">
                  <a:moveTo>
                    <a:pt x="6943" y="508"/>
                  </a:moveTo>
                  <a:cubicBezTo>
                    <a:pt x="10495" y="508"/>
                    <a:pt x="13397" y="3390"/>
                    <a:pt x="13397" y="6942"/>
                  </a:cubicBezTo>
                  <a:cubicBezTo>
                    <a:pt x="13397" y="10494"/>
                    <a:pt x="10495" y="13397"/>
                    <a:pt x="6943" y="13397"/>
                  </a:cubicBezTo>
                  <a:cubicBezTo>
                    <a:pt x="3390" y="13397"/>
                    <a:pt x="508" y="10494"/>
                    <a:pt x="508" y="6942"/>
                  </a:cubicBezTo>
                  <a:cubicBezTo>
                    <a:pt x="508" y="3390"/>
                    <a:pt x="3390" y="508"/>
                    <a:pt x="6943" y="508"/>
                  </a:cubicBezTo>
                  <a:close/>
                  <a:moveTo>
                    <a:pt x="6943" y="0"/>
                  </a:moveTo>
                  <a:cubicBezTo>
                    <a:pt x="3106" y="0"/>
                    <a:pt x="1" y="3106"/>
                    <a:pt x="1" y="6942"/>
                  </a:cubicBezTo>
                  <a:cubicBezTo>
                    <a:pt x="1" y="10778"/>
                    <a:pt x="3106" y="13904"/>
                    <a:pt x="6943" y="13904"/>
                  </a:cubicBezTo>
                  <a:cubicBezTo>
                    <a:pt x="10779" y="13904"/>
                    <a:pt x="13905" y="10778"/>
                    <a:pt x="13905" y="6942"/>
                  </a:cubicBezTo>
                  <a:cubicBezTo>
                    <a:pt x="13905" y="3106"/>
                    <a:pt x="10779" y="0"/>
                    <a:pt x="69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3441450" y="3086775"/>
              <a:ext cx="792650" cy="809375"/>
            </a:xfrm>
            <a:custGeom>
              <a:avLst/>
              <a:gdLst/>
              <a:ahLst/>
              <a:cxnLst/>
              <a:rect l="l" t="t" r="r" b="b"/>
              <a:pathLst>
                <a:path w="31706" h="32375" extrusionOk="0">
                  <a:moveTo>
                    <a:pt x="15366" y="0"/>
                  </a:moveTo>
                  <a:cubicBezTo>
                    <a:pt x="6882" y="0"/>
                    <a:pt x="1" y="6881"/>
                    <a:pt x="1" y="15366"/>
                  </a:cubicBezTo>
                  <a:lnTo>
                    <a:pt x="1" y="17010"/>
                  </a:lnTo>
                  <a:cubicBezTo>
                    <a:pt x="1" y="25494"/>
                    <a:pt x="6882" y="32375"/>
                    <a:pt x="15366" y="32375"/>
                  </a:cubicBezTo>
                  <a:lnTo>
                    <a:pt x="16320" y="32375"/>
                  </a:lnTo>
                  <a:cubicBezTo>
                    <a:pt x="24825" y="32375"/>
                    <a:pt x="31706" y="25494"/>
                    <a:pt x="31706" y="17010"/>
                  </a:cubicBezTo>
                  <a:lnTo>
                    <a:pt x="31706" y="15366"/>
                  </a:lnTo>
                  <a:cubicBezTo>
                    <a:pt x="31706" y="6881"/>
                    <a:pt x="24825" y="0"/>
                    <a:pt x="16320" y="0"/>
                  </a:cubicBezTo>
                  <a:close/>
                </a:path>
              </a:pathLst>
            </a:custGeom>
            <a:solidFill>
              <a:srgbClr val="F1C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3434875" y="3080175"/>
              <a:ext cx="805325" cy="822575"/>
            </a:xfrm>
            <a:custGeom>
              <a:avLst/>
              <a:gdLst/>
              <a:ahLst/>
              <a:cxnLst/>
              <a:rect l="l" t="t" r="r" b="b"/>
              <a:pathLst>
                <a:path w="32213" h="32903" extrusionOk="0">
                  <a:moveTo>
                    <a:pt x="16583" y="508"/>
                  </a:moveTo>
                  <a:cubicBezTo>
                    <a:pt x="24926" y="508"/>
                    <a:pt x="31705" y="7287"/>
                    <a:pt x="31705" y="15630"/>
                  </a:cubicBezTo>
                  <a:lnTo>
                    <a:pt x="31705" y="17274"/>
                  </a:lnTo>
                  <a:cubicBezTo>
                    <a:pt x="31705" y="25616"/>
                    <a:pt x="24926" y="32395"/>
                    <a:pt x="16583" y="32395"/>
                  </a:cubicBezTo>
                  <a:lnTo>
                    <a:pt x="15629" y="32395"/>
                  </a:lnTo>
                  <a:cubicBezTo>
                    <a:pt x="7287" y="32395"/>
                    <a:pt x="507" y="25616"/>
                    <a:pt x="507" y="17274"/>
                  </a:cubicBezTo>
                  <a:lnTo>
                    <a:pt x="507" y="15630"/>
                  </a:lnTo>
                  <a:cubicBezTo>
                    <a:pt x="507" y="7287"/>
                    <a:pt x="7287" y="508"/>
                    <a:pt x="15629" y="508"/>
                  </a:cubicBezTo>
                  <a:close/>
                  <a:moveTo>
                    <a:pt x="15629" y="0"/>
                  </a:moveTo>
                  <a:cubicBezTo>
                    <a:pt x="7023" y="0"/>
                    <a:pt x="0" y="7023"/>
                    <a:pt x="0" y="15630"/>
                  </a:cubicBezTo>
                  <a:lnTo>
                    <a:pt x="0" y="17274"/>
                  </a:lnTo>
                  <a:cubicBezTo>
                    <a:pt x="0" y="25900"/>
                    <a:pt x="7023" y="32903"/>
                    <a:pt x="15629" y="32903"/>
                  </a:cubicBezTo>
                  <a:lnTo>
                    <a:pt x="16583" y="32903"/>
                  </a:lnTo>
                  <a:cubicBezTo>
                    <a:pt x="25210" y="32903"/>
                    <a:pt x="32212" y="25900"/>
                    <a:pt x="32212" y="17274"/>
                  </a:cubicBezTo>
                  <a:lnTo>
                    <a:pt x="32212" y="15630"/>
                  </a:lnTo>
                  <a:cubicBezTo>
                    <a:pt x="32212" y="7023"/>
                    <a:pt x="25210" y="0"/>
                    <a:pt x="16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3481050" y="3218700"/>
              <a:ext cx="715500" cy="705875"/>
            </a:xfrm>
            <a:custGeom>
              <a:avLst/>
              <a:gdLst/>
              <a:ahLst/>
              <a:cxnLst/>
              <a:rect l="l" t="t" r="r" b="b"/>
              <a:pathLst>
                <a:path w="28620" h="28235" extrusionOk="0">
                  <a:moveTo>
                    <a:pt x="13884" y="1"/>
                  </a:moveTo>
                  <a:cubicBezTo>
                    <a:pt x="12747" y="6293"/>
                    <a:pt x="7368" y="11489"/>
                    <a:pt x="0" y="13316"/>
                  </a:cubicBezTo>
                  <a:lnTo>
                    <a:pt x="0" y="16036"/>
                  </a:lnTo>
                  <a:cubicBezTo>
                    <a:pt x="0" y="22775"/>
                    <a:pt x="5480" y="28235"/>
                    <a:pt x="12219" y="28235"/>
                  </a:cubicBezTo>
                  <a:lnTo>
                    <a:pt x="16421" y="28235"/>
                  </a:lnTo>
                  <a:cubicBezTo>
                    <a:pt x="23160" y="28235"/>
                    <a:pt x="28620" y="22775"/>
                    <a:pt x="28620" y="16036"/>
                  </a:cubicBezTo>
                  <a:lnTo>
                    <a:pt x="28620" y="13478"/>
                  </a:lnTo>
                  <a:cubicBezTo>
                    <a:pt x="20947" y="11814"/>
                    <a:pt x="15244" y="6476"/>
                    <a:pt x="14087" y="1"/>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3474950" y="3212625"/>
              <a:ext cx="728200" cy="718550"/>
            </a:xfrm>
            <a:custGeom>
              <a:avLst/>
              <a:gdLst/>
              <a:ahLst/>
              <a:cxnLst/>
              <a:rect l="l" t="t" r="r" b="b"/>
              <a:pathLst>
                <a:path w="29128" h="28742" extrusionOk="0">
                  <a:moveTo>
                    <a:pt x="14229" y="995"/>
                  </a:moveTo>
                  <a:cubicBezTo>
                    <a:pt x="15670" y="7246"/>
                    <a:pt x="21232" y="12260"/>
                    <a:pt x="28620" y="13924"/>
                  </a:cubicBezTo>
                  <a:lnTo>
                    <a:pt x="28620" y="16279"/>
                  </a:lnTo>
                  <a:cubicBezTo>
                    <a:pt x="28620" y="22875"/>
                    <a:pt x="23262" y="28234"/>
                    <a:pt x="16665" y="28234"/>
                  </a:cubicBezTo>
                  <a:lnTo>
                    <a:pt x="12463" y="28234"/>
                  </a:lnTo>
                  <a:cubicBezTo>
                    <a:pt x="5867" y="28234"/>
                    <a:pt x="508" y="22875"/>
                    <a:pt x="508" y="16279"/>
                  </a:cubicBezTo>
                  <a:lnTo>
                    <a:pt x="508" y="13762"/>
                  </a:lnTo>
                  <a:cubicBezTo>
                    <a:pt x="7531" y="11955"/>
                    <a:pt x="12829" y="7003"/>
                    <a:pt x="14229" y="995"/>
                  </a:cubicBezTo>
                  <a:close/>
                  <a:moveTo>
                    <a:pt x="14128" y="0"/>
                  </a:moveTo>
                  <a:cubicBezTo>
                    <a:pt x="14006" y="0"/>
                    <a:pt x="13904" y="81"/>
                    <a:pt x="13884" y="203"/>
                  </a:cubicBezTo>
                  <a:cubicBezTo>
                    <a:pt x="12768" y="6394"/>
                    <a:pt x="7389" y="11529"/>
                    <a:pt x="183" y="13315"/>
                  </a:cubicBezTo>
                  <a:cubicBezTo>
                    <a:pt x="82" y="13356"/>
                    <a:pt x="1" y="13457"/>
                    <a:pt x="1" y="13559"/>
                  </a:cubicBezTo>
                  <a:lnTo>
                    <a:pt x="1" y="16279"/>
                  </a:lnTo>
                  <a:cubicBezTo>
                    <a:pt x="1" y="23160"/>
                    <a:pt x="5582" y="28741"/>
                    <a:pt x="12463" y="28741"/>
                  </a:cubicBezTo>
                  <a:lnTo>
                    <a:pt x="16665" y="28741"/>
                  </a:lnTo>
                  <a:cubicBezTo>
                    <a:pt x="23546" y="28741"/>
                    <a:pt x="29128" y="23160"/>
                    <a:pt x="29128" y="16279"/>
                  </a:cubicBezTo>
                  <a:lnTo>
                    <a:pt x="29128" y="13721"/>
                  </a:lnTo>
                  <a:cubicBezTo>
                    <a:pt x="29128" y="13599"/>
                    <a:pt x="29046" y="13498"/>
                    <a:pt x="28925" y="13478"/>
                  </a:cubicBezTo>
                  <a:cubicBezTo>
                    <a:pt x="21374" y="11834"/>
                    <a:pt x="15731" y="6617"/>
                    <a:pt x="14595" y="203"/>
                  </a:cubicBezTo>
                  <a:cubicBezTo>
                    <a:pt x="14554" y="81"/>
                    <a:pt x="14452" y="0"/>
                    <a:pt x="143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3812900" y="3593700"/>
              <a:ext cx="47225" cy="19300"/>
            </a:xfrm>
            <a:custGeom>
              <a:avLst/>
              <a:gdLst/>
              <a:ahLst/>
              <a:cxnLst/>
              <a:rect l="l" t="t" r="r" b="b"/>
              <a:pathLst>
                <a:path w="1889" h="772" extrusionOk="0">
                  <a:moveTo>
                    <a:pt x="934" y="1"/>
                  </a:moveTo>
                  <a:cubicBezTo>
                    <a:pt x="427" y="1"/>
                    <a:pt x="1" y="163"/>
                    <a:pt x="1" y="386"/>
                  </a:cubicBezTo>
                  <a:cubicBezTo>
                    <a:pt x="1" y="589"/>
                    <a:pt x="427" y="772"/>
                    <a:pt x="934" y="772"/>
                  </a:cubicBezTo>
                  <a:cubicBezTo>
                    <a:pt x="1462" y="772"/>
                    <a:pt x="1888" y="589"/>
                    <a:pt x="1888" y="386"/>
                  </a:cubicBezTo>
                  <a:cubicBezTo>
                    <a:pt x="1888" y="163"/>
                    <a:pt x="1462" y="1"/>
                    <a:pt x="934"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3590650" y="3517375"/>
              <a:ext cx="158350" cy="140450"/>
            </a:xfrm>
            <a:custGeom>
              <a:avLst/>
              <a:gdLst/>
              <a:ahLst/>
              <a:cxnLst/>
              <a:rect l="l" t="t" r="r" b="b"/>
              <a:pathLst>
                <a:path w="6334" h="5618" extrusionOk="0">
                  <a:moveTo>
                    <a:pt x="3164" y="0"/>
                  </a:moveTo>
                  <a:cubicBezTo>
                    <a:pt x="2842" y="0"/>
                    <a:pt x="2514" y="55"/>
                    <a:pt x="2193" y="171"/>
                  </a:cubicBezTo>
                  <a:cubicBezTo>
                    <a:pt x="731" y="719"/>
                    <a:pt x="0" y="2323"/>
                    <a:pt x="528" y="3784"/>
                  </a:cubicBezTo>
                  <a:cubicBezTo>
                    <a:pt x="957" y="4912"/>
                    <a:pt x="2033" y="5618"/>
                    <a:pt x="3181" y="5618"/>
                  </a:cubicBezTo>
                  <a:cubicBezTo>
                    <a:pt x="3500" y="5618"/>
                    <a:pt x="3824" y="5563"/>
                    <a:pt x="4141" y="5449"/>
                  </a:cubicBezTo>
                  <a:cubicBezTo>
                    <a:pt x="5582" y="4901"/>
                    <a:pt x="6333" y="3297"/>
                    <a:pt x="5806" y="1836"/>
                  </a:cubicBezTo>
                  <a:cubicBezTo>
                    <a:pt x="5378" y="696"/>
                    <a:pt x="4308" y="0"/>
                    <a:pt x="31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3679950" y="3464825"/>
              <a:ext cx="76650" cy="36025"/>
            </a:xfrm>
            <a:custGeom>
              <a:avLst/>
              <a:gdLst/>
              <a:ahLst/>
              <a:cxnLst/>
              <a:rect l="l" t="t" r="r" b="b"/>
              <a:pathLst>
                <a:path w="3066" h="1441" extrusionOk="0">
                  <a:moveTo>
                    <a:pt x="834" y="0"/>
                  </a:moveTo>
                  <a:cubicBezTo>
                    <a:pt x="439" y="0"/>
                    <a:pt x="151" y="108"/>
                    <a:pt x="102" y="304"/>
                  </a:cubicBezTo>
                  <a:cubicBezTo>
                    <a:pt x="1" y="629"/>
                    <a:pt x="569" y="1076"/>
                    <a:pt x="1361" y="1299"/>
                  </a:cubicBezTo>
                  <a:cubicBezTo>
                    <a:pt x="1681" y="1395"/>
                    <a:pt x="1985" y="1441"/>
                    <a:pt x="2243" y="1441"/>
                  </a:cubicBezTo>
                  <a:cubicBezTo>
                    <a:pt x="2638" y="1441"/>
                    <a:pt x="2923" y="1333"/>
                    <a:pt x="2985" y="1137"/>
                  </a:cubicBezTo>
                  <a:cubicBezTo>
                    <a:pt x="3066" y="812"/>
                    <a:pt x="2497" y="365"/>
                    <a:pt x="1706" y="142"/>
                  </a:cubicBezTo>
                  <a:cubicBezTo>
                    <a:pt x="1394" y="46"/>
                    <a:pt x="1091"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3672350" y="3458700"/>
              <a:ext cx="92375" cy="48250"/>
            </a:xfrm>
            <a:custGeom>
              <a:avLst/>
              <a:gdLst/>
              <a:ahLst/>
              <a:cxnLst/>
              <a:rect l="l" t="t" r="r" b="b"/>
              <a:pathLst>
                <a:path w="3695" h="1930" extrusionOk="0">
                  <a:moveTo>
                    <a:pt x="1137" y="509"/>
                  </a:moveTo>
                  <a:cubicBezTo>
                    <a:pt x="1340" y="509"/>
                    <a:pt x="1624" y="529"/>
                    <a:pt x="1949" y="631"/>
                  </a:cubicBezTo>
                  <a:cubicBezTo>
                    <a:pt x="2680" y="854"/>
                    <a:pt x="3045" y="1219"/>
                    <a:pt x="3045" y="1321"/>
                  </a:cubicBezTo>
                  <a:cubicBezTo>
                    <a:pt x="3022" y="1368"/>
                    <a:pt x="2843" y="1428"/>
                    <a:pt x="2553" y="1428"/>
                  </a:cubicBezTo>
                  <a:cubicBezTo>
                    <a:pt x="2339" y="1428"/>
                    <a:pt x="2064" y="1395"/>
                    <a:pt x="1746" y="1300"/>
                  </a:cubicBezTo>
                  <a:cubicBezTo>
                    <a:pt x="995" y="1077"/>
                    <a:pt x="630" y="712"/>
                    <a:pt x="650" y="610"/>
                  </a:cubicBezTo>
                  <a:cubicBezTo>
                    <a:pt x="670" y="570"/>
                    <a:pt x="853" y="509"/>
                    <a:pt x="1137" y="509"/>
                  </a:cubicBezTo>
                  <a:close/>
                  <a:moveTo>
                    <a:pt x="1137" y="0"/>
                  </a:moveTo>
                  <a:cubicBezTo>
                    <a:pt x="646" y="0"/>
                    <a:pt x="251" y="140"/>
                    <a:pt x="163" y="468"/>
                  </a:cubicBezTo>
                  <a:cubicBezTo>
                    <a:pt x="0" y="1016"/>
                    <a:pt x="772" y="1544"/>
                    <a:pt x="1604" y="1788"/>
                  </a:cubicBezTo>
                  <a:cubicBezTo>
                    <a:pt x="1929" y="1889"/>
                    <a:pt x="2253" y="1930"/>
                    <a:pt x="2538" y="1930"/>
                  </a:cubicBezTo>
                  <a:cubicBezTo>
                    <a:pt x="3025" y="1930"/>
                    <a:pt x="3431" y="1788"/>
                    <a:pt x="3532" y="1463"/>
                  </a:cubicBezTo>
                  <a:cubicBezTo>
                    <a:pt x="3694" y="915"/>
                    <a:pt x="2923" y="387"/>
                    <a:pt x="2091" y="143"/>
                  </a:cubicBezTo>
                  <a:cubicBezTo>
                    <a:pt x="1769" y="52"/>
                    <a:pt x="1436" y="0"/>
                    <a:pt x="1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3899675" y="3464825"/>
              <a:ext cx="77150" cy="36025"/>
            </a:xfrm>
            <a:custGeom>
              <a:avLst/>
              <a:gdLst/>
              <a:ahLst/>
              <a:cxnLst/>
              <a:rect l="l" t="t" r="r" b="b"/>
              <a:pathLst>
                <a:path w="3086" h="1441" extrusionOk="0">
                  <a:moveTo>
                    <a:pt x="2247" y="0"/>
                  </a:moveTo>
                  <a:cubicBezTo>
                    <a:pt x="1993" y="0"/>
                    <a:pt x="1693" y="46"/>
                    <a:pt x="1381" y="142"/>
                  </a:cubicBezTo>
                  <a:cubicBezTo>
                    <a:pt x="569" y="365"/>
                    <a:pt x="1" y="812"/>
                    <a:pt x="102" y="1137"/>
                  </a:cubicBezTo>
                  <a:cubicBezTo>
                    <a:pt x="151" y="1333"/>
                    <a:pt x="439" y="1441"/>
                    <a:pt x="833" y="1441"/>
                  </a:cubicBezTo>
                  <a:cubicBezTo>
                    <a:pt x="1091" y="1441"/>
                    <a:pt x="1393" y="1395"/>
                    <a:pt x="1706" y="1299"/>
                  </a:cubicBezTo>
                  <a:cubicBezTo>
                    <a:pt x="2518" y="1076"/>
                    <a:pt x="3086" y="629"/>
                    <a:pt x="2984" y="304"/>
                  </a:cubicBezTo>
                  <a:cubicBezTo>
                    <a:pt x="2923" y="108"/>
                    <a:pt x="2638" y="0"/>
                    <a:pt x="2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3894600" y="3458700"/>
              <a:ext cx="87300" cy="48250"/>
            </a:xfrm>
            <a:custGeom>
              <a:avLst/>
              <a:gdLst/>
              <a:ahLst/>
              <a:cxnLst/>
              <a:rect l="l" t="t" r="r" b="b"/>
              <a:pathLst>
                <a:path w="3492" h="1930" extrusionOk="0">
                  <a:moveTo>
                    <a:pt x="2452" y="503"/>
                  </a:moveTo>
                  <a:cubicBezTo>
                    <a:pt x="2742" y="503"/>
                    <a:pt x="2920" y="564"/>
                    <a:pt x="2944" y="610"/>
                  </a:cubicBezTo>
                  <a:cubicBezTo>
                    <a:pt x="2964" y="712"/>
                    <a:pt x="2578" y="1077"/>
                    <a:pt x="1848" y="1300"/>
                  </a:cubicBezTo>
                  <a:cubicBezTo>
                    <a:pt x="1529" y="1395"/>
                    <a:pt x="1255" y="1428"/>
                    <a:pt x="1041" y="1428"/>
                  </a:cubicBezTo>
                  <a:cubicBezTo>
                    <a:pt x="750" y="1428"/>
                    <a:pt x="572" y="1368"/>
                    <a:pt x="549" y="1321"/>
                  </a:cubicBezTo>
                  <a:cubicBezTo>
                    <a:pt x="528" y="1219"/>
                    <a:pt x="894" y="854"/>
                    <a:pt x="1645" y="631"/>
                  </a:cubicBezTo>
                  <a:cubicBezTo>
                    <a:pt x="1963" y="536"/>
                    <a:pt x="2238" y="503"/>
                    <a:pt x="2452" y="503"/>
                  </a:cubicBezTo>
                  <a:close/>
                  <a:moveTo>
                    <a:pt x="2442" y="0"/>
                  </a:moveTo>
                  <a:cubicBezTo>
                    <a:pt x="2146" y="0"/>
                    <a:pt x="1817" y="52"/>
                    <a:pt x="1503" y="143"/>
                  </a:cubicBezTo>
                  <a:cubicBezTo>
                    <a:pt x="1097" y="265"/>
                    <a:pt x="711" y="448"/>
                    <a:pt x="447" y="651"/>
                  </a:cubicBezTo>
                  <a:cubicBezTo>
                    <a:pt x="1" y="996"/>
                    <a:pt x="21" y="1300"/>
                    <a:pt x="62" y="1463"/>
                  </a:cubicBezTo>
                  <a:cubicBezTo>
                    <a:pt x="102" y="1605"/>
                    <a:pt x="265" y="1869"/>
                    <a:pt x="813" y="1930"/>
                  </a:cubicBezTo>
                  <a:lnTo>
                    <a:pt x="1036" y="1930"/>
                  </a:lnTo>
                  <a:cubicBezTo>
                    <a:pt x="1320" y="1930"/>
                    <a:pt x="1665" y="1889"/>
                    <a:pt x="1990" y="1788"/>
                  </a:cubicBezTo>
                  <a:cubicBezTo>
                    <a:pt x="2396" y="1666"/>
                    <a:pt x="2781" y="1483"/>
                    <a:pt x="3045" y="1280"/>
                  </a:cubicBezTo>
                  <a:cubicBezTo>
                    <a:pt x="3492" y="935"/>
                    <a:pt x="3472" y="631"/>
                    <a:pt x="3431" y="468"/>
                  </a:cubicBezTo>
                  <a:cubicBezTo>
                    <a:pt x="3330" y="140"/>
                    <a:pt x="2930" y="0"/>
                    <a:pt x="24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3682500" y="3536350"/>
              <a:ext cx="30975" cy="31000"/>
            </a:xfrm>
            <a:custGeom>
              <a:avLst/>
              <a:gdLst/>
              <a:ahLst/>
              <a:cxnLst/>
              <a:rect l="l" t="t" r="r" b="b"/>
              <a:pathLst>
                <a:path w="1239" h="1240" extrusionOk="0">
                  <a:moveTo>
                    <a:pt x="629" y="1"/>
                  </a:moveTo>
                  <a:cubicBezTo>
                    <a:pt x="467" y="326"/>
                    <a:pt x="345" y="447"/>
                    <a:pt x="0" y="590"/>
                  </a:cubicBezTo>
                  <a:cubicBezTo>
                    <a:pt x="325" y="772"/>
                    <a:pt x="447" y="894"/>
                    <a:pt x="589" y="1239"/>
                  </a:cubicBezTo>
                  <a:cubicBezTo>
                    <a:pt x="772" y="894"/>
                    <a:pt x="893" y="793"/>
                    <a:pt x="1238" y="630"/>
                  </a:cubicBezTo>
                  <a:cubicBezTo>
                    <a:pt x="893" y="468"/>
                    <a:pt x="772" y="346"/>
                    <a:pt x="629"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3648500" y="3619075"/>
              <a:ext cx="16775" cy="17275"/>
            </a:xfrm>
            <a:custGeom>
              <a:avLst/>
              <a:gdLst/>
              <a:ahLst/>
              <a:cxnLst/>
              <a:rect l="l" t="t" r="r" b="b"/>
              <a:pathLst>
                <a:path w="671" h="691" extrusionOk="0">
                  <a:moveTo>
                    <a:pt x="203" y="0"/>
                  </a:moveTo>
                  <a:cubicBezTo>
                    <a:pt x="183" y="224"/>
                    <a:pt x="142" y="305"/>
                    <a:pt x="0" y="467"/>
                  </a:cubicBezTo>
                  <a:cubicBezTo>
                    <a:pt x="203" y="488"/>
                    <a:pt x="305" y="528"/>
                    <a:pt x="467" y="691"/>
                  </a:cubicBezTo>
                  <a:cubicBezTo>
                    <a:pt x="467" y="467"/>
                    <a:pt x="528" y="366"/>
                    <a:pt x="670" y="203"/>
                  </a:cubicBezTo>
                  <a:cubicBezTo>
                    <a:pt x="447" y="203"/>
                    <a:pt x="366" y="163"/>
                    <a:pt x="20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3808850" y="3605500"/>
              <a:ext cx="56350" cy="15625"/>
            </a:xfrm>
            <a:custGeom>
              <a:avLst/>
              <a:gdLst/>
              <a:ahLst/>
              <a:cxnLst/>
              <a:rect l="l" t="t" r="r" b="b"/>
              <a:pathLst>
                <a:path w="2254" h="625" extrusionOk="0">
                  <a:moveTo>
                    <a:pt x="203" y="1"/>
                  </a:moveTo>
                  <a:cubicBezTo>
                    <a:pt x="150" y="1"/>
                    <a:pt x="98" y="27"/>
                    <a:pt x="61" y="77"/>
                  </a:cubicBezTo>
                  <a:cubicBezTo>
                    <a:pt x="0" y="158"/>
                    <a:pt x="21" y="259"/>
                    <a:pt x="102" y="320"/>
                  </a:cubicBezTo>
                  <a:cubicBezTo>
                    <a:pt x="122" y="320"/>
                    <a:pt x="548" y="625"/>
                    <a:pt x="1137" y="625"/>
                  </a:cubicBezTo>
                  <a:cubicBezTo>
                    <a:pt x="1442" y="625"/>
                    <a:pt x="1787" y="543"/>
                    <a:pt x="2152" y="320"/>
                  </a:cubicBezTo>
                  <a:cubicBezTo>
                    <a:pt x="2233" y="259"/>
                    <a:pt x="2253" y="158"/>
                    <a:pt x="2213" y="77"/>
                  </a:cubicBezTo>
                  <a:cubicBezTo>
                    <a:pt x="2176" y="27"/>
                    <a:pt x="2124" y="1"/>
                    <a:pt x="2071" y="1"/>
                  </a:cubicBezTo>
                  <a:cubicBezTo>
                    <a:pt x="2036" y="1"/>
                    <a:pt x="2001" y="12"/>
                    <a:pt x="1969" y="36"/>
                  </a:cubicBezTo>
                  <a:cubicBezTo>
                    <a:pt x="1666" y="222"/>
                    <a:pt x="1379" y="284"/>
                    <a:pt x="1132" y="284"/>
                  </a:cubicBezTo>
                  <a:cubicBezTo>
                    <a:pt x="650" y="284"/>
                    <a:pt x="318" y="49"/>
                    <a:pt x="305" y="36"/>
                  </a:cubicBezTo>
                  <a:cubicBezTo>
                    <a:pt x="273" y="12"/>
                    <a:pt x="238" y="1"/>
                    <a:pt x="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3550550" y="3511750"/>
              <a:ext cx="207575" cy="60675"/>
            </a:xfrm>
            <a:custGeom>
              <a:avLst/>
              <a:gdLst/>
              <a:ahLst/>
              <a:cxnLst/>
              <a:rect l="l" t="t" r="r" b="b"/>
              <a:pathLst>
                <a:path w="8303" h="2427" extrusionOk="0">
                  <a:moveTo>
                    <a:pt x="4521" y="0"/>
                  </a:moveTo>
                  <a:cubicBezTo>
                    <a:pt x="3206" y="0"/>
                    <a:pt x="1656" y="510"/>
                    <a:pt x="62" y="2142"/>
                  </a:cubicBezTo>
                  <a:cubicBezTo>
                    <a:pt x="1" y="2223"/>
                    <a:pt x="1" y="2325"/>
                    <a:pt x="62" y="2385"/>
                  </a:cubicBezTo>
                  <a:cubicBezTo>
                    <a:pt x="102" y="2426"/>
                    <a:pt x="143" y="2426"/>
                    <a:pt x="184" y="2426"/>
                  </a:cubicBezTo>
                  <a:cubicBezTo>
                    <a:pt x="224" y="2426"/>
                    <a:pt x="265" y="2426"/>
                    <a:pt x="305" y="2385"/>
                  </a:cubicBezTo>
                  <a:cubicBezTo>
                    <a:pt x="1838" y="806"/>
                    <a:pt x="3310" y="314"/>
                    <a:pt x="4549" y="314"/>
                  </a:cubicBezTo>
                  <a:cubicBezTo>
                    <a:pt x="6527" y="314"/>
                    <a:pt x="7911" y="1567"/>
                    <a:pt x="7998" y="1655"/>
                  </a:cubicBezTo>
                  <a:cubicBezTo>
                    <a:pt x="8039" y="1685"/>
                    <a:pt x="8084" y="1700"/>
                    <a:pt x="8128" y="1700"/>
                  </a:cubicBezTo>
                  <a:cubicBezTo>
                    <a:pt x="8171" y="1700"/>
                    <a:pt x="8211" y="1685"/>
                    <a:pt x="8242" y="1655"/>
                  </a:cubicBezTo>
                  <a:cubicBezTo>
                    <a:pt x="8303" y="1574"/>
                    <a:pt x="8303" y="1472"/>
                    <a:pt x="8242" y="1411"/>
                  </a:cubicBezTo>
                  <a:cubicBezTo>
                    <a:pt x="8216" y="1386"/>
                    <a:pt x="6689" y="0"/>
                    <a:pt x="45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3661700" y="3575950"/>
              <a:ext cx="22850" cy="28950"/>
            </a:xfrm>
            <a:custGeom>
              <a:avLst/>
              <a:gdLst/>
              <a:ahLst/>
              <a:cxnLst/>
              <a:rect l="l" t="t" r="r" b="b"/>
              <a:pathLst>
                <a:path w="914" h="1158" extrusionOk="0">
                  <a:moveTo>
                    <a:pt x="467" y="0"/>
                  </a:moveTo>
                  <a:cubicBezTo>
                    <a:pt x="203" y="0"/>
                    <a:pt x="0" y="264"/>
                    <a:pt x="0" y="568"/>
                  </a:cubicBezTo>
                  <a:cubicBezTo>
                    <a:pt x="0" y="893"/>
                    <a:pt x="203" y="1157"/>
                    <a:pt x="467" y="1157"/>
                  </a:cubicBezTo>
                  <a:cubicBezTo>
                    <a:pt x="710" y="1157"/>
                    <a:pt x="913" y="893"/>
                    <a:pt x="913" y="568"/>
                  </a:cubicBezTo>
                  <a:cubicBezTo>
                    <a:pt x="913" y="264"/>
                    <a:pt x="710" y="0"/>
                    <a:pt x="467"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3911850" y="3551775"/>
              <a:ext cx="212150" cy="68350"/>
            </a:xfrm>
            <a:custGeom>
              <a:avLst/>
              <a:gdLst/>
              <a:ahLst/>
              <a:cxnLst/>
              <a:rect l="l" t="t" r="r" b="b"/>
              <a:pathLst>
                <a:path w="8486" h="2734" extrusionOk="0">
                  <a:moveTo>
                    <a:pt x="3899" y="0"/>
                  </a:moveTo>
                  <a:cubicBezTo>
                    <a:pt x="1711" y="0"/>
                    <a:pt x="168" y="1409"/>
                    <a:pt x="143" y="1434"/>
                  </a:cubicBezTo>
                  <a:cubicBezTo>
                    <a:pt x="1" y="1556"/>
                    <a:pt x="1" y="1759"/>
                    <a:pt x="123" y="1901"/>
                  </a:cubicBezTo>
                  <a:cubicBezTo>
                    <a:pt x="186" y="1975"/>
                    <a:pt x="276" y="2010"/>
                    <a:pt x="366" y="2010"/>
                  </a:cubicBezTo>
                  <a:cubicBezTo>
                    <a:pt x="449" y="2010"/>
                    <a:pt x="531" y="1980"/>
                    <a:pt x="589" y="1921"/>
                  </a:cubicBezTo>
                  <a:cubicBezTo>
                    <a:pt x="677" y="1834"/>
                    <a:pt x="1976" y="664"/>
                    <a:pt x="3838" y="664"/>
                  </a:cubicBezTo>
                  <a:cubicBezTo>
                    <a:pt x="5014" y="664"/>
                    <a:pt x="6415" y="1131"/>
                    <a:pt x="7876" y="2632"/>
                  </a:cubicBezTo>
                  <a:cubicBezTo>
                    <a:pt x="7937" y="2692"/>
                    <a:pt x="8018" y="2733"/>
                    <a:pt x="8120" y="2733"/>
                  </a:cubicBezTo>
                  <a:cubicBezTo>
                    <a:pt x="8201" y="2733"/>
                    <a:pt x="8282" y="2692"/>
                    <a:pt x="8343" y="2632"/>
                  </a:cubicBezTo>
                  <a:cubicBezTo>
                    <a:pt x="8485" y="2510"/>
                    <a:pt x="8485" y="2286"/>
                    <a:pt x="8363" y="2144"/>
                  </a:cubicBezTo>
                  <a:cubicBezTo>
                    <a:pt x="6769" y="511"/>
                    <a:pt x="5217" y="0"/>
                    <a:pt x="38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3820525" y="3652050"/>
              <a:ext cx="77650" cy="46725"/>
            </a:xfrm>
            <a:custGeom>
              <a:avLst/>
              <a:gdLst/>
              <a:ahLst/>
              <a:cxnLst/>
              <a:rect l="l" t="t" r="r" b="b"/>
              <a:pathLst>
                <a:path w="3106" h="1869" extrusionOk="0">
                  <a:moveTo>
                    <a:pt x="2862" y="1"/>
                  </a:moveTo>
                  <a:cubicBezTo>
                    <a:pt x="2720" y="1"/>
                    <a:pt x="2598" y="123"/>
                    <a:pt x="2598" y="265"/>
                  </a:cubicBezTo>
                  <a:cubicBezTo>
                    <a:pt x="2598" y="671"/>
                    <a:pt x="2375" y="1056"/>
                    <a:pt x="1989" y="1239"/>
                  </a:cubicBezTo>
                  <a:cubicBezTo>
                    <a:pt x="1835" y="1322"/>
                    <a:pt x="1668" y="1363"/>
                    <a:pt x="1502" y="1363"/>
                  </a:cubicBezTo>
                  <a:cubicBezTo>
                    <a:pt x="1384" y="1363"/>
                    <a:pt x="1267" y="1342"/>
                    <a:pt x="1157" y="1300"/>
                  </a:cubicBezTo>
                  <a:cubicBezTo>
                    <a:pt x="873" y="1219"/>
                    <a:pt x="650" y="1016"/>
                    <a:pt x="508" y="752"/>
                  </a:cubicBezTo>
                  <a:cubicBezTo>
                    <a:pt x="466" y="668"/>
                    <a:pt x="375" y="622"/>
                    <a:pt x="283" y="622"/>
                  </a:cubicBezTo>
                  <a:cubicBezTo>
                    <a:pt x="242" y="622"/>
                    <a:pt x="200" y="631"/>
                    <a:pt x="163" y="650"/>
                  </a:cubicBezTo>
                  <a:cubicBezTo>
                    <a:pt x="41" y="711"/>
                    <a:pt x="0" y="853"/>
                    <a:pt x="61" y="995"/>
                  </a:cubicBezTo>
                  <a:cubicBezTo>
                    <a:pt x="244" y="1381"/>
                    <a:pt x="589" y="1665"/>
                    <a:pt x="995" y="1787"/>
                  </a:cubicBezTo>
                  <a:cubicBezTo>
                    <a:pt x="1157" y="1848"/>
                    <a:pt x="1320" y="1868"/>
                    <a:pt x="1502" y="1868"/>
                  </a:cubicBezTo>
                  <a:cubicBezTo>
                    <a:pt x="1746" y="1868"/>
                    <a:pt x="1989" y="1807"/>
                    <a:pt x="2233" y="1706"/>
                  </a:cubicBezTo>
                  <a:cubicBezTo>
                    <a:pt x="2781" y="1422"/>
                    <a:pt x="3106" y="874"/>
                    <a:pt x="3106" y="265"/>
                  </a:cubicBezTo>
                  <a:cubicBezTo>
                    <a:pt x="3106" y="123"/>
                    <a:pt x="3004" y="1"/>
                    <a:pt x="28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3974275" y="3138475"/>
              <a:ext cx="204525" cy="251775"/>
            </a:xfrm>
            <a:custGeom>
              <a:avLst/>
              <a:gdLst/>
              <a:ahLst/>
              <a:cxnLst/>
              <a:rect l="l" t="t" r="r" b="b"/>
              <a:pathLst>
                <a:path w="8181" h="10071" extrusionOk="0">
                  <a:moveTo>
                    <a:pt x="401" y="0"/>
                  </a:moveTo>
                  <a:cubicBezTo>
                    <a:pt x="272" y="0"/>
                    <a:pt x="142" y="69"/>
                    <a:pt x="82" y="206"/>
                  </a:cubicBezTo>
                  <a:cubicBezTo>
                    <a:pt x="0" y="368"/>
                    <a:pt x="82" y="571"/>
                    <a:pt x="244" y="652"/>
                  </a:cubicBezTo>
                  <a:cubicBezTo>
                    <a:pt x="305" y="672"/>
                    <a:pt x="6374" y="3514"/>
                    <a:pt x="7490" y="9786"/>
                  </a:cubicBezTo>
                  <a:cubicBezTo>
                    <a:pt x="7511" y="9948"/>
                    <a:pt x="7653" y="10070"/>
                    <a:pt x="7815" y="10070"/>
                  </a:cubicBezTo>
                  <a:lnTo>
                    <a:pt x="7876" y="10070"/>
                  </a:lnTo>
                  <a:cubicBezTo>
                    <a:pt x="8059" y="10030"/>
                    <a:pt x="8180" y="9867"/>
                    <a:pt x="8140" y="9685"/>
                  </a:cubicBezTo>
                  <a:cubicBezTo>
                    <a:pt x="6983" y="3027"/>
                    <a:pt x="792" y="145"/>
                    <a:pt x="528" y="23"/>
                  </a:cubicBezTo>
                  <a:cubicBezTo>
                    <a:pt x="488" y="8"/>
                    <a:pt x="444" y="0"/>
                    <a:pt x="401"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4102150" y="3656125"/>
              <a:ext cx="212125" cy="451625"/>
            </a:xfrm>
            <a:custGeom>
              <a:avLst/>
              <a:gdLst/>
              <a:ahLst/>
              <a:cxnLst/>
              <a:rect l="l" t="t" r="r" b="b"/>
              <a:pathLst>
                <a:path w="8485" h="18065" extrusionOk="0">
                  <a:moveTo>
                    <a:pt x="7389" y="0"/>
                  </a:moveTo>
                  <a:lnTo>
                    <a:pt x="0" y="17598"/>
                  </a:lnTo>
                  <a:lnTo>
                    <a:pt x="1096" y="18065"/>
                  </a:lnTo>
                  <a:lnTo>
                    <a:pt x="8485" y="467"/>
                  </a:lnTo>
                  <a:lnTo>
                    <a:pt x="7389" y="0"/>
                  </a:lnTo>
                  <a:close/>
                </a:path>
              </a:pathLst>
            </a:custGeom>
            <a:solidFill>
              <a:srgbClr val="FFD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4095050" y="3649950"/>
              <a:ext cx="225825" cy="464400"/>
            </a:xfrm>
            <a:custGeom>
              <a:avLst/>
              <a:gdLst/>
              <a:ahLst/>
              <a:cxnLst/>
              <a:rect l="l" t="t" r="r" b="b"/>
              <a:pathLst>
                <a:path w="9033" h="18576" extrusionOk="0">
                  <a:moveTo>
                    <a:pt x="7815" y="572"/>
                  </a:moveTo>
                  <a:lnTo>
                    <a:pt x="8424" y="836"/>
                  </a:lnTo>
                  <a:lnTo>
                    <a:pt x="1238" y="17987"/>
                  </a:lnTo>
                  <a:lnTo>
                    <a:pt x="609" y="17723"/>
                  </a:lnTo>
                  <a:lnTo>
                    <a:pt x="7815" y="572"/>
                  </a:lnTo>
                  <a:close/>
                  <a:moveTo>
                    <a:pt x="7662" y="0"/>
                  </a:moveTo>
                  <a:cubicBezTo>
                    <a:pt x="7562" y="0"/>
                    <a:pt x="7474" y="57"/>
                    <a:pt x="7429" y="146"/>
                  </a:cubicBezTo>
                  <a:lnTo>
                    <a:pt x="41" y="17764"/>
                  </a:lnTo>
                  <a:cubicBezTo>
                    <a:pt x="0" y="17886"/>
                    <a:pt x="61" y="18028"/>
                    <a:pt x="183" y="18089"/>
                  </a:cubicBezTo>
                  <a:lnTo>
                    <a:pt x="1279" y="18556"/>
                  </a:lnTo>
                  <a:cubicBezTo>
                    <a:pt x="1299" y="18556"/>
                    <a:pt x="1340" y="18576"/>
                    <a:pt x="1380" y="18576"/>
                  </a:cubicBezTo>
                  <a:cubicBezTo>
                    <a:pt x="1401" y="18576"/>
                    <a:pt x="1441" y="18556"/>
                    <a:pt x="1482" y="18556"/>
                  </a:cubicBezTo>
                  <a:cubicBezTo>
                    <a:pt x="1543" y="18515"/>
                    <a:pt x="1583" y="18474"/>
                    <a:pt x="1604" y="18413"/>
                  </a:cubicBezTo>
                  <a:lnTo>
                    <a:pt x="8992" y="816"/>
                  </a:lnTo>
                  <a:cubicBezTo>
                    <a:pt x="9033" y="755"/>
                    <a:pt x="9033" y="673"/>
                    <a:pt x="8992" y="613"/>
                  </a:cubicBezTo>
                  <a:cubicBezTo>
                    <a:pt x="8972" y="552"/>
                    <a:pt x="8931" y="511"/>
                    <a:pt x="8870" y="470"/>
                  </a:cubicBezTo>
                  <a:lnTo>
                    <a:pt x="7774" y="24"/>
                  </a:lnTo>
                  <a:cubicBezTo>
                    <a:pt x="7736" y="8"/>
                    <a:pt x="7698" y="0"/>
                    <a:pt x="7662"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4077800" y="3287775"/>
              <a:ext cx="469900" cy="773975"/>
            </a:xfrm>
            <a:custGeom>
              <a:avLst/>
              <a:gdLst/>
              <a:ahLst/>
              <a:cxnLst/>
              <a:rect l="l" t="t" r="r" b="b"/>
              <a:pathLst>
                <a:path w="18796" h="30959" extrusionOk="0">
                  <a:moveTo>
                    <a:pt x="14134" y="1"/>
                  </a:moveTo>
                  <a:cubicBezTo>
                    <a:pt x="12569" y="1"/>
                    <a:pt x="11080" y="905"/>
                    <a:pt x="10393" y="2414"/>
                  </a:cubicBezTo>
                  <a:cubicBezTo>
                    <a:pt x="9479" y="4484"/>
                    <a:pt x="0" y="30018"/>
                    <a:pt x="2070" y="30932"/>
                  </a:cubicBezTo>
                  <a:cubicBezTo>
                    <a:pt x="2110" y="30949"/>
                    <a:pt x="2152" y="30958"/>
                    <a:pt x="2199" y="30958"/>
                  </a:cubicBezTo>
                  <a:cubicBezTo>
                    <a:pt x="4604" y="30958"/>
                    <a:pt x="16946" y="7794"/>
                    <a:pt x="17862" y="5783"/>
                  </a:cubicBezTo>
                  <a:cubicBezTo>
                    <a:pt x="18796" y="3713"/>
                    <a:pt x="17862" y="1297"/>
                    <a:pt x="15812" y="363"/>
                  </a:cubicBezTo>
                  <a:cubicBezTo>
                    <a:pt x="15265" y="117"/>
                    <a:pt x="14695" y="1"/>
                    <a:pt x="14134"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5"/>
            <p:cNvSpPr/>
            <p:nvPr/>
          </p:nvSpPr>
          <p:spPr>
            <a:xfrm>
              <a:off x="4088950" y="3281600"/>
              <a:ext cx="465850" cy="787100"/>
            </a:xfrm>
            <a:custGeom>
              <a:avLst/>
              <a:gdLst/>
              <a:ahLst/>
              <a:cxnLst/>
              <a:rect l="l" t="t" r="r" b="b"/>
              <a:pathLst>
                <a:path w="18634" h="31484" extrusionOk="0">
                  <a:moveTo>
                    <a:pt x="13702" y="509"/>
                  </a:moveTo>
                  <a:cubicBezTo>
                    <a:pt x="14209" y="509"/>
                    <a:pt x="14757" y="610"/>
                    <a:pt x="15264" y="854"/>
                  </a:cubicBezTo>
                  <a:cubicBezTo>
                    <a:pt x="17193" y="1707"/>
                    <a:pt x="18045" y="3980"/>
                    <a:pt x="17193" y="5928"/>
                  </a:cubicBezTo>
                  <a:cubicBezTo>
                    <a:pt x="16706" y="7004"/>
                    <a:pt x="13194" y="13621"/>
                    <a:pt x="9723" y="19589"/>
                  </a:cubicBezTo>
                  <a:cubicBezTo>
                    <a:pt x="3468" y="30355"/>
                    <a:pt x="2010" y="30961"/>
                    <a:pt x="1762" y="30961"/>
                  </a:cubicBezTo>
                  <a:cubicBezTo>
                    <a:pt x="1744" y="30961"/>
                    <a:pt x="1733" y="30958"/>
                    <a:pt x="1726" y="30955"/>
                  </a:cubicBezTo>
                  <a:cubicBezTo>
                    <a:pt x="1604" y="30894"/>
                    <a:pt x="731" y="30083"/>
                    <a:pt x="4913" y="17437"/>
                  </a:cubicBezTo>
                  <a:cubicBezTo>
                    <a:pt x="7064" y="10861"/>
                    <a:pt x="9703" y="3858"/>
                    <a:pt x="10190" y="2762"/>
                  </a:cubicBezTo>
                  <a:cubicBezTo>
                    <a:pt x="10819" y="1341"/>
                    <a:pt x="12220" y="509"/>
                    <a:pt x="13702" y="509"/>
                  </a:cubicBezTo>
                  <a:close/>
                  <a:moveTo>
                    <a:pt x="13686" y="0"/>
                  </a:moveTo>
                  <a:cubicBezTo>
                    <a:pt x="12025" y="0"/>
                    <a:pt x="10440" y="961"/>
                    <a:pt x="9723" y="2559"/>
                  </a:cubicBezTo>
                  <a:cubicBezTo>
                    <a:pt x="9236" y="3655"/>
                    <a:pt x="6597" y="10678"/>
                    <a:pt x="4426" y="17275"/>
                  </a:cubicBezTo>
                  <a:cubicBezTo>
                    <a:pt x="1" y="30732"/>
                    <a:pt x="1056" y="31219"/>
                    <a:pt x="1523" y="31422"/>
                  </a:cubicBezTo>
                  <a:cubicBezTo>
                    <a:pt x="1584" y="31443"/>
                    <a:pt x="1665" y="31483"/>
                    <a:pt x="1787" y="31483"/>
                  </a:cubicBezTo>
                  <a:cubicBezTo>
                    <a:pt x="2416" y="31483"/>
                    <a:pt x="4101" y="30286"/>
                    <a:pt x="10170" y="19853"/>
                  </a:cubicBezTo>
                  <a:cubicBezTo>
                    <a:pt x="13641" y="13865"/>
                    <a:pt x="17172" y="7207"/>
                    <a:pt x="17660" y="6131"/>
                  </a:cubicBezTo>
                  <a:cubicBezTo>
                    <a:pt x="18634" y="3939"/>
                    <a:pt x="17660" y="1362"/>
                    <a:pt x="15467" y="387"/>
                  </a:cubicBezTo>
                  <a:cubicBezTo>
                    <a:pt x="14888" y="124"/>
                    <a:pt x="14282" y="0"/>
                    <a:pt x="136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5"/>
            <p:cNvSpPr/>
            <p:nvPr/>
          </p:nvSpPr>
          <p:spPr>
            <a:xfrm>
              <a:off x="4273150" y="3459750"/>
              <a:ext cx="196400" cy="134475"/>
            </a:xfrm>
            <a:custGeom>
              <a:avLst/>
              <a:gdLst/>
              <a:ahLst/>
              <a:cxnLst/>
              <a:rect l="l" t="t" r="r" b="b"/>
              <a:pathLst>
                <a:path w="7856" h="5379" extrusionOk="0">
                  <a:moveTo>
                    <a:pt x="874" y="0"/>
                  </a:moveTo>
                  <a:cubicBezTo>
                    <a:pt x="610" y="751"/>
                    <a:pt x="305" y="1543"/>
                    <a:pt x="1" y="2395"/>
                  </a:cubicBezTo>
                  <a:lnTo>
                    <a:pt x="6638" y="5379"/>
                  </a:lnTo>
                  <a:cubicBezTo>
                    <a:pt x="7064" y="4587"/>
                    <a:pt x="7470" y="3836"/>
                    <a:pt x="7856" y="3146"/>
                  </a:cubicBezTo>
                  <a:lnTo>
                    <a:pt x="874" y="0"/>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5"/>
            <p:cNvSpPr/>
            <p:nvPr/>
          </p:nvSpPr>
          <p:spPr>
            <a:xfrm>
              <a:off x="4266050" y="3453400"/>
              <a:ext cx="210100" cy="146925"/>
            </a:xfrm>
            <a:custGeom>
              <a:avLst/>
              <a:gdLst/>
              <a:ahLst/>
              <a:cxnLst/>
              <a:rect l="l" t="t" r="r" b="b"/>
              <a:pathLst>
                <a:path w="8404" h="5877" extrusionOk="0">
                  <a:moveTo>
                    <a:pt x="1300" y="599"/>
                  </a:moveTo>
                  <a:lnTo>
                    <a:pt x="7775" y="3522"/>
                  </a:lnTo>
                  <a:cubicBezTo>
                    <a:pt x="7470" y="4090"/>
                    <a:pt x="7166" y="4679"/>
                    <a:pt x="6821" y="5308"/>
                  </a:cubicBezTo>
                  <a:lnTo>
                    <a:pt x="609" y="2507"/>
                  </a:lnTo>
                  <a:cubicBezTo>
                    <a:pt x="853" y="1837"/>
                    <a:pt x="1076" y="1208"/>
                    <a:pt x="1300" y="599"/>
                  </a:cubicBezTo>
                  <a:close/>
                  <a:moveTo>
                    <a:pt x="1158" y="0"/>
                  </a:moveTo>
                  <a:cubicBezTo>
                    <a:pt x="1122" y="0"/>
                    <a:pt x="1086" y="10"/>
                    <a:pt x="1056" y="31"/>
                  </a:cubicBezTo>
                  <a:cubicBezTo>
                    <a:pt x="995" y="51"/>
                    <a:pt x="934" y="112"/>
                    <a:pt x="914" y="173"/>
                  </a:cubicBezTo>
                  <a:cubicBezTo>
                    <a:pt x="650" y="904"/>
                    <a:pt x="346" y="1715"/>
                    <a:pt x="41" y="2568"/>
                  </a:cubicBezTo>
                  <a:cubicBezTo>
                    <a:pt x="1" y="2690"/>
                    <a:pt x="61" y="2832"/>
                    <a:pt x="183" y="2872"/>
                  </a:cubicBezTo>
                  <a:lnTo>
                    <a:pt x="6821" y="5856"/>
                  </a:lnTo>
                  <a:cubicBezTo>
                    <a:pt x="6861" y="5876"/>
                    <a:pt x="6881" y="5876"/>
                    <a:pt x="6922" y="5876"/>
                  </a:cubicBezTo>
                  <a:cubicBezTo>
                    <a:pt x="7024" y="5876"/>
                    <a:pt x="7105" y="5836"/>
                    <a:pt x="7145" y="5755"/>
                  </a:cubicBezTo>
                  <a:cubicBezTo>
                    <a:pt x="7572" y="4963"/>
                    <a:pt x="7978" y="4212"/>
                    <a:pt x="8363" y="3522"/>
                  </a:cubicBezTo>
                  <a:cubicBezTo>
                    <a:pt x="8383" y="3461"/>
                    <a:pt x="8404" y="3380"/>
                    <a:pt x="8383" y="3319"/>
                  </a:cubicBezTo>
                  <a:cubicBezTo>
                    <a:pt x="8343" y="3258"/>
                    <a:pt x="8302" y="3197"/>
                    <a:pt x="8241" y="3157"/>
                  </a:cubicBezTo>
                  <a:lnTo>
                    <a:pt x="1259" y="31"/>
                  </a:lnTo>
                  <a:cubicBezTo>
                    <a:pt x="1229" y="10"/>
                    <a:pt x="1193" y="0"/>
                    <a:pt x="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4242200" y="3547025"/>
              <a:ext cx="182700" cy="128400"/>
            </a:xfrm>
            <a:custGeom>
              <a:avLst/>
              <a:gdLst/>
              <a:ahLst/>
              <a:cxnLst/>
              <a:rect l="l" t="t" r="r" b="b"/>
              <a:pathLst>
                <a:path w="7308" h="5136" extrusionOk="0">
                  <a:moveTo>
                    <a:pt x="853" y="0"/>
                  </a:moveTo>
                  <a:cubicBezTo>
                    <a:pt x="569" y="772"/>
                    <a:pt x="285" y="1583"/>
                    <a:pt x="1" y="2395"/>
                  </a:cubicBezTo>
                  <a:lnTo>
                    <a:pt x="6090" y="5135"/>
                  </a:lnTo>
                  <a:cubicBezTo>
                    <a:pt x="6496" y="4384"/>
                    <a:pt x="6922" y="3633"/>
                    <a:pt x="7308" y="2923"/>
                  </a:cubicBezTo>
                  <a:lnTo>
                    <a:pt x="853" y="0"/>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a:off x="4235100" y="3540675"/>
              <a:ext cx="196400" cy="141350"/>
            </a:xfrm>
            <a:custGeom>
              <a:avLst/>
              <a:gdLst/>
              <a:ahLst/>
              <a:cxnLst/>
              <a:rect l="l" t="t" r="r" b="b"/>
              <a:pathLst>
                <a:path w="7856" h="5654" extrusionOk="0">
                  <a:moveTo>
                    <a:pt x="1279" y="599"/>
                  </a:moveTo>
                  <a:lnTo>
                    <a:pt x="7247" y="3279"/>
                  </a:lnTo>
                  <a:cubicBezTo>
                    <a:pt x="6922" y="3867"/>
                    <a:pt x="6597" y="4456"/>
                    <a:pt x="6252" y="5065"/>
                  </a:cubicBezTo>
                  <a:lnTo>
                    <a:pt x="609" y="2528"/>
                  </a:lnTo>
                  <a:cubicBezTo>
                    <a:pt x="833" y="1878"/>
                    <a:pt x="1056" y="1228"/>
                    <a:pt x="1279" y="599"/>
                  </a:cubicBezTo>
                  <a:close/>
                  <a:moveTo>
                    <a:pt x="1137" y="0"/>
                  </a:moveTo>
                  <a:cubicBezTo>
                    <a:pt x="1102" y="0"/>
                    <a:pt x="1066" y="11"/>
                    <a:pt x="1036" y="31"/>
                  </a:cubicBezTo>
                  <a:cubicBezTo>
                    <a:pt x="975" y="51"/>
                    <a:pt x="914" y="112"/>
                    <a:pt x="893" y="173"/>
                  </a:cubicBezTo>
                  <a:cubicBezTo>
                    <a:pt x="609" y="944"/>
                    <a:pt x="325" y="1756"/>
                    <a:pt x="41" y="2568"/>
                  </a:cubicBezTo>
                  <a:cubicBezTo>
                    <a:pt x="0" y="2690"/>
                    <a:pt x="61" y="2832"/>
                    <a:pt x="183" y="2893"/>
                  </a:cubicBezTo>
                  <a:lnTo>
                    <a:pt x="6252" y="5613"/>
                  </a:lnTo>
                  <a:cubicBezTo>
                    <a:pt x="6293" y="5633"/>
                    <a:pt x="6333" y="5653"/>
                    <a:pt x="6374" y="5653"/>
                  </a:cubicBezTo>
                  <a:cubicBezTo>
                    <a:pt x="6455" y="5653"/>
                    <a:pt x="6536" y="5592"/>
                    <a:pt x="6577" y="5511"/>
                  </a:cubicBezTo>
                  <a:cubicBezTo>
                    <a:pt x="7003" y="4760"/>
                    <a:pt x="7429" y="4009"/>
                    <a:pt x="7815" y="3299"/>
                  </a:cubicBezTo>
                  <a:cubicBezTo>
                    <a:pt x="7856" y="3238"/>
                    <a:pt x="7856" y="3157"/>
                    <a:pt x="7835" y="3096"/>
                  </a:cubicBezTo>
                  <a:cubicBezTo>
                    <a:pt x="7815" y="3015"/>
                    <a:pt x="7774" y="2974"/>
                    <a:pt x="7693" y="2933"/>
                  </a:cubicBezTo>
                  <a:lnTo>
                    <a:pt x="1239" y="31"/>
                  </a:lnTo>
                  <a:cubicBezTo>
                    <a:pt x="1208" y="11"/>
                    <a:pt x="1173" y="0"/>
                    <a:pt x="1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a:off x="4050400" y="3932550"/>
              <a:ext cx="165450" cy="225075"/>
            </a:xfrm>
            <a:custGeom>
              <a:avLst/>
              <a:gdLst/>
              <a:ahLst/>
              <a:cxnLst/>
              <a:rect l="l" t="t" r="r" b="b"/>
              <a:pathLst>
                <a:path w="6618" h="9003" extrusionOk="0">
                  <a:moveTo>
                    <a:pt x="3801" y="0"/>
                  </a:moveTo>
                  <a:cubicBezTo>
                    <a:pt x="3446" y="0"/>
                    <a:pt x="3187" y="97"/>
                    <a:pt x="3106" y="290"/>
                  </a:cubicBezTo>
                  <a:lnTo>
                    <a:pt x="162" y="7312"/>
                  </a:lnTo>
                  <a:cubicBezTo>
                    <a:pt x="0" y="7698"/>
                    <a:pt x="609" y="8327"/>
                    <a:pt x="1543" y="8713"/>
                  </a:cubicBezTo>
                  <a:cubicBezTo>
                    <a:pt x="1999" y="8906"/>
                    <a:pt x="2451" y="9002"/>
                    <a:pt x="2809" y="9002"/>
                  </a:cubicBezTo>
                  <a:cubicBezTo>
                    <a:pt x="3166" y="9002"/>
                    <a:pt x="3430" y="8906"/>
                    <a:pt x="3512" y="8713"/>
                  </a:cubicBezTo>
                  <a:lnTo>
                    <a:pt x="6455" y="1690"/>
                  </a:lnTo>
                  <a:cubicBezTo>
                    <a:pt x="6617" y="1304"/>
                    <a:pt x="5988" y="675"/>
                    <a:pt x="5074" y="290"/>
                  </a:cubicBezTo>
                  <a:cubicBezTo>
                    <a:pt x="4608" y="97"/>
                    <a:pt x="4156" y="0"/>
                    <a:pt x="3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a:off x="4097650" y="3861325"/>
              <a:ext cx="232875" cy="196775"/>
            </a:xfrm>
            <a:custGeom>
              <a:avLst/>
              <a:gdLst/>
              <a:ahLst/>
              <a:cxnLst/>
              <a:rect l="l" t="t" r="r" b="b"/>
              <a:pathLst>
                <a:path w="9315" h="7871" extrusionOk="0">
                  <a:moveTo>
                    <a:pt x="5350" y="1"/>
                  </a:moveTo>
                  <a:cubicBezTo>
                    <a:pt x="5279" y="1"/>
                    <a:pt x="5206" y="5"/>
                    <a:pt x="5133" y="13"/>
                  </a:cubicBezTo>
                  <a:cubicBezTo>
                    <a:pt x="4423" y="74"/>
                    <a:pt x="3672" y="804"/>
                    <a:pt x="3996" y="1291"/>
                  </a:cubicBezTo>
                  <a:cubicBezTo>
                    <a:pt x="3786" y="1139"/>
                    <a:pt x="3504" y="1062"/>
                    <a:pt x="3209" y="1062"/>
                  </a:cubicBezTo>
                  <a:cubicBezTo>
                    <a:pt x="2878" y="1062"/>
                    <a:pt x="2530" y="1159"/>
                    <a:pt x="2251" y="1352"/>
                  </a:cubicBezTo>
                  <a:cubicBezTo>
                    <a:pt x="1703" y="1697"/>
                    <a:pt x="1500" y="2347"/>
                    <a:pt x="1764" y="2793"/>
                  </a:cubicBezTo>
                  <a:cubicBezTo>
                    <a:pt x="1709" y="2786"/>
                    <a:pt x="1655" y="2782"/>
                    <a:pt x="1601" y="2782"/>
                  </a:cubicBezTo>
                  <a:cubicBezTo>
                    <a:pt x="767" y="2782"/>
                    <a:pt x="0" y="3631"/>
                    <a:pt x="38" y="4336"/>
                  </a:cubicBezTo>
                  <a:cubicBezTo>
                    <a:pt x="59" y="5107"/>
                    <a:pt x="668" y="5696"/>
                    <a:pt x="1297" y="6183"/>
                  </a:cubicBezTo>
                  <a:cubicBezTo>
                    <a:pt x="2251" y="6954"/>
                    <a:pt x="2210" y="6894"/>
                    <a:pt x="3306" y="7502"/>
                  </a:cubicBezTo>
                  <a:cubicBezTo>
                    <a:pt x="3758" y="7756"/>
                    <a:pt x="4248" y="7871"/>
                    <a:pt x="4743" y="7871"/>
                  </a:cubicBezTo>
                  <a:cubicBezTo>
                    <a:pt x="6270" y="7871"/>
                    <a:pt x="7848" y="6777"/>
                    <a:pt x="8523" y="5290"/>
                  </a:cubicBezTo>
                  <a:cubicBezTo>
                    <a:pt x="9314" y="3524"/>
                    <a:pt x="8705" y="1616"/>
                    <a:pt x="7041" y="622"/>
                  </a:cubicBezTo>
                  <a:cubicBezTo>
                    <a:pt x="7041" y="622"/>
                    <a:pt x="7041" y="622"/>
                    <a:pt x="7021" y="601"/>
                  </a:cubicBezTo>
                  <a:cubicBezTo>
                    <a:pt x="6528" y="309"/>
                    <a:pt x="5986" y="1"/>
                    <a:pt x="5350" y="1"/>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5"/>
            <p:cNvSpPr/>
            <p:nvPr/>
          </p:nvSpPr>
          <p:spPr>
            <a:xfrm>
              <a:off x="4091500" y="3855250"/>
              <a:ext cx="246125" cy="209375"/>
            </a:xfrm>
            <a:custGeom>
              <a:avLst/>
              <a:gdLst/>
              <a:ahLst/>
              <a:cxnLst/>
              <a:rect l="l" t="t" r="r" b="b"/>
              <a:pathLst>
                <a:path w="9845" h="8375" extrusionOk="0">
                  <a:moveTo>
                    <a:pt x="5581" y="491"/>
                  </a:moveTo>
                  <a:cubicBezTo>
                    <a:pt x="6144" y="491"/>
                    <a:pt x="6646" y="773"/>
                    <a:pt x="7165" y="1088"/>
                  </a:cubicBezTo>
                  <a:cubicBezTo>
                    <a:pt x="8708" y="2022"/>
                    <a:pt x="9276" y="3808"/>
                    <a:pt x="8545" y="5411"/>
                  </a:cubicBezTo>
                  <a:cubicBezTo>
                    <a:pt x="8079" y="6467"/>
                    <a:pt x="7104" y="7340"/>
                    <a:pt x="6029" y="7685"/>
                  </a:cubicBezTo>
                  <a:cubicBezTo>
                    <a:pt x="5682" y="7803"/>
                    <a:pt x="5335" y="7862"/>
                    <a:pt x="4998" y="7862"/>
                  </a:cubicBezTo>
                  <a:cubicBezTo>
                    <a:pt x="4527" y="7862"/>
                    <a:pt x="4076" y="7747"/>
                    <a:pt x="3674" y="7522"/>
                  </a:cubicBezTo>
                  <a:lnTo>
                    <a:pt x="3329" y="7340"/>
                  </a:lnTo>
                  <a:cubicBezTo>
                    <a:pt x="2578" y="6913"/>
                    <a:pt x="2517" y="6893"/>
                    <a:pt x="1705" y="6223"/>
                  </a:cubicBezTo>
                  <a:cubicBezTo>
                    <a:pt x="1117" y="5756"/>
                    <a:pt x="548" y="5229"/>
                    <a:pt x="528" y="4579"/>
                  </a:cubicBezTo>
                  <a:cubicBezTo>
                    <a:pt x="528" y="4275"/>
                    <a:pt x="711" y="3909"/>
                    <a:pt x="995" y="3645"/>
                  </a:cubicBezTo>
                  <a:cubicBezTo>
                    <a:pt x="1259" y="3402"/>
                    <a:pt x="1563" y="3280"/>
                    <a:pt x="1847" y="3280"/>
                  </a:cubicBezTo>
                  <a:lnTo>
                    <a:pt x="1969" y="3280"/>
                  </a:lnTo>
                  <a:cubicBezTo>
                    <a:pt x="1986" y="3284"/>
                    <a:pt x="2003" y="3285"/>
                    <a:pt x="2019" y="3285"/>
                  </a:cubicBezTo>
                  <a:cubicBezTo>
                    <a:pt x="2098" y="3285"/>
                    <a:pt x="2162" y="3246"/>
                    <a:pt x="2213" y="3179"/>
                  </a:cubicBezTo>
                  <a:cubicBezTo>
                    <a:pt x="2273" y="3097"/>
                    <a:pt x="2273" y="2996"/>
                    <a:pt x="2233" y="2915"/>
                  </a:cubicBezTo>
                  <a:cubicBezTo>
                    <a:pt x="2030" y="2570"/>
                    <a:pt x="2213" y="2082"/>
                    <a:pt x="2619" y="1798"/>
                  </a:cubicBezTo>
                  <a:cubicBezTo>
                    <a:pt x="2862" y="1643"/>
                    <a:pt x="3173" y="1561"/>
                    <a:pt x="3461" y="1561"/>
                  </a:cubicBezTo>
                  <a:cubicBezTo>
                    <a:pt x="3700" y="1561"/>
                    <a:pt x="3923" y="1618"/>
                    <a:pt x="4080" y="1737"/>
                  </a:cubicBezTo>
                  <a:cubicBezTo>
                    <a:pt x="4128" y="1776"/>
                    <a:pt x="4185" y="1796"/>
                    <a:pt x="4240" y="1796"/>
                  </a:cubicBezTo>
                  <a:cubicBezTo>
                    <a:pt x="4302" y="1796"/>
                    <a:pt x="4362" y="1771"/>
                    <a:pt x="4405" y="1717"/>
                  </a:cubicBezTo>
                  <a:cubicBezTo>
                    <a:pt x="4506" y="1636"/>
                    <a:pt x="4506" y="1514"/>
                    <a:pt x="4445" y="1413"/>
                  </a:cubicBezTo>
                  <a:cubicBezTo>
                    <a:pt x="4425" y="1372"/>
                    <a:pt x="4384" y="1291"/>
                    <a:pt x="4466" y="1108"/>
                  </a:cubicBezTo>
                  <a:cubicBezTo>
                    <a:pt x="4608" y="824"/>
                    <a:pt x="5034" y="540"/>
                    <a:pt x="5420" y="499"/>
                  </a:cubicBezTo>
                  <a:cubicBezTo>
                    <a:pt x="5474" y="494"/>
                    <a:pt x="5528" y="491"/>
                    <a:pt x="5581" y="491"/>
                  </a:cubicBezTo>
                  <a:close/>
                  <a:moveTo>
                    <a:pt x="5592" y="0"/>
                  </a:moveTo>
                  <a:cubicBezTo>
                    <a:pt x="5516" y="0"/>
                    <a:pt x="5438" y="4"/>
                    <a:pt x="5359" y="12"/>
                  </a:cubicBezTo>
                  <a:cubicBezTo>
                    <a:pt x="4811" y="53"/>
                    <a:pt x="4222" y="438"/>
                    <a:pt x="3999" y="885"/>
                  </a:cubicBezTo>
                  <a:cubicBezTo>
                    <a:pt x="3958" y="966"/>
                    <a:pt x="3938" y="1047"/>
                    <a:pt x="3918" y="1108"/>
                  </a:cubicBezTo>
                  <a:cubicBezTo>
                    <a:pt x="3774" y="1072"/>
                    <a:pt x="3617" y="1054"/>
                    <a:pt x="3457" y="1054"/>
                  </a:cubicBezTo>
                  <a:cubicBezTo>
                    <a:pt x="3074" y="1054"/>
                    <a:pt x="2669" y="1158"/>
                    <a:pt x="2355" y="1372"/>
                  </a:cubicBezTo>
                  <a:cubicBezTo>
                    <a:pt x="1827" y="1717"/>
                    <a:pt x="1583" y="2285"/>
                    <a:pt x="1644" y="2793"/>
                  </a:cubicBezTo>
                  <a:cubicBezTo>
                    <a:pt x="1299" y="2833"/>
                    <a:pt x="954" y="2996"/>
                    <a:pt x="650" y="3260"/>
                  </a:cubicBezTo>
                  <a:cubicBezTo>
                    <a:pt x="244" y="3625"/>
                    <a:pt x="0" y="4153"/>
                    <a:pt x="20" y="4599"/>
                  </a:cubicBezTo>
                  <a:cubicBezTo>
                    <a:pt x="61" y="5452"/>
                    <a:pt x="690" y="6081"/>
                    <a:pt x="1380" y="6629"/>
                  </a:cubicBezTo>
                  <a:cubicBezTo>
                    <a:pt x="2233" y="7319"/>
                    <a:pt x="2314" y="7360"/>
                    <a:pt x="3085" y="7786"/>
                  </a:cubicBezTo>
                  <a:lnTo>
                    <a:pt x="3430" y="7969"/>
                  </a:lnTo>
                  <a:cubicBezTo>
                    <a:pt x="3897" y="8233"/>
                    <a:pt x="4425" y="8375"/>
                    <a:pt x="4993" y="8375"/>
                  </a:cubicBezTo>
                  <a:cubicBezTo>
                    <a:pt x="5379" y="8375"/>
                    <a:pt x="5785" y="8294"/>
                    <a:pt x="6191" y="8172"/>
                  </a:cubicBezTo>
                  <a:cubicBezTo>
                    <a:pt x="7388" y="7766"/>
                    <a:pt x="8485" y="6792"/>
                    <a:pt x="9012" y="5635"/>
                  </a:cubicBezTo>
                  <a:cubicBezTo>
                    <a:pt x="9845" y="3767"/>
                    <a:pt x="9195" y="1717"/>
                    <a:pt x="7409" y="641"/>
                  </a:cubicBezTo>
                  <a:cubicBezTo>
                    <a:pt x="6861" y="313"/>
                    <a:pt x="6280" y="0"/>
                    <a:pt x="5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3339975" y="3679825"/>
              <a:ext cx="358775" cy="357700"/>
            </a:xfrm>
            <a:custGeom>
              <a:avLst/>
              <a:gdLst/>
              <a:ahLst/>
              <a:cxnLst/>
              <a:rect l="l" t="t" r="r" b="b"/>
              <a:pathLst>
                <a:path w="14351" h="14308" extrusionOk="0">
                  <a:moveTo>
                    <a:pt x="6519" y="0"/>
                  </a:moveTo>
                  <a:cubicBezTo>
                    <a:pt x="5855" y="0"/>
                    <a:pt x="5243" y="406"/>
                    <a:pt x="4912" y="1001"/>
                  </a:cubicBezTo>
                  <a:cubicBezTo>
                    <a:pt x="4425" y="1894"/>
                    <a:pt x="4689" y="2929"/>
                    <a:pt x="4994" y="3842"/>
                  </a:cubicBezTo>
                  <a:cubicBezTo>
                    <a:pt x="5379" y="4918"/>
                    <a:pt x="5927" y="5953"/>
                    <a:pt x="6638" y="6867"/>
                  </a:cubicBezTo>
                  <a:cubicBezTo>
                    <a:pt x="5846" y="6055"/>
                    <a:pt x="5318" y="5040"/>
                    <a:pt x="4628" y="4147"/>
                  </a:cubicBezTo>
                  <a:cubicBezTo>
                    <a:pt x="3999" y="3294"/>
                    <a:pt x="3086" y="2482"/>
                    <a:pt x="1969" y="2381"/>
                  </a:cubicBezTo>
                  <a:cubicBezTo>
                    <a:pt x="1919" y="2377"/>
                    <a:pt x="1868" y="2375"/>
                    <a:pt x="1817" y="2375"/>
                  </a:cubicBezTo>
                  <a:cubicBezTo>
                    <a:pt x="1091" y="2375"/>
                    <a:pt x="350" y="2777"/>
                    <a:pt x="122" y="3497"/>
                  </a:cubicBezTo>
                  <a:cubicBezTo>
                    <a:pt x="0" y="3944"/>
                    <a:pt x="41" y="4431"/>
                    <a:pt x="203" y="4857"/>
                  </a:cubicBezTo>
                  <a:cubicBezTo>
                    <a:pt x="548" y="5892"/>
                    <a:pt x="1299" y="6765"/>
                    <a:pt x="2010" y="7577"/>
                  </a:cubicBezTo>
                  <a:cubicBezTo>
                    <a:pt x="2184" y="7771"/>
                    <a:pt x="3354" y="9273"/>
                    <a:pt x="3709" y="9273"/>
                  </a:cubicBezTo>
                  <a:cubicBezTo>
                    <a:pt x="3727" y="9273"/>
                    <a:pt x="3742" y="9269"/>
                    <a:pt x="3755" y="9262"/>
                  </a:cubicBezTo>
                  <a:lnTo>
                    <a:pt x="3755" y="9262"/>
                  </a:lnTo>
                  <a:cubicBezTo>
                    <a:pt x="3187" y="9587"/>
                    <a:pt x="2883" y="10277"/>
                    <a:pt x="2903" y="10947"/>
                  </a:cubicBezTo>
                  <a:cubicBezTo>
                    <a:pt x="2944" y="11596"/>
                    <a:pt x="3268" y="12225"/>
                    <a:pt x="3715" y="12712"/>
                  </a:cubicBezTo>
                  <a:cubicBezTo>
                    <a:pt x="4211" y="13248"/>
                    <a:pt x="4920" y="13667"/>
                    <a:pt x="5671" y="13667"/>
                  </a:cubicBezTo>
                  <a:cubicBezTo>
                    <a:pt x="5689" y="13667"/>
                    <a:pt x="5707" y="13667"/>
                    <a:pt x="5724" y="13666"/>
                  </a:cubicBezTo>
                  <a:cubicBezTo>
                    <a:pt x="6151" y="13646"/>
                    <a:pt x="6577" y="13504"/>
                    <a:pt x="6983" y="13362"/>
                  </a:cubicBezTo>
                  <a:cubicBezTo>
                    <a:pt x="7165" y="13687"/>
                    <a:pt x="7490" y="13930"/>
                    <a:pt x="7835" y="14072"/>
                  </a:cubicBezTo>
                  <a:cubicBezTo>
                    <a:pt x="8222" y="14235"/>
                    <a:pt x="8637" y="14308"/>
                    <a:pt x="9057" y="14308"/>
                  </a:cubicBezTo>
                  <a:cubicBezTo>
                    <a:pt x="9630" y="14308"/>
                    <a:pt x="10211" y="14173"/>
                    <a:pt x="10738" y="13951"/>
                  </a:cubicBezTo>
                  <a:cubicBezTo>
                    <a:pt x="11651" y="13565"/>
                    <a:pt x="12423" y="12915"/>
                    <a:pt x="13174" y="12266"/>
                  </a:cubicBezTo>
                  <a:cubicBezTo>
                    <a:pt x="13478" y="11982"/>
                    <a:pt x="13803" y="11677"/>
                    <a:pt x="14006" y="11312"/>
                  </a:cubicBezTo>
                  <a:cubicBezTo>
                    <a:pt x="14310" y="10784"/>
                    <a:pt x="14351" y="10155"/>
                    <a:pt x="14229" y="9566"/>
                  </a:cubicBezTo>
                  <a:cubicBezTo>
                    <a:pt x="14107" y="8978"/>
                    <a:pt x="13823" y="8450"/>
                    <a:pt x="13498" y="7943"/>
                  </a:cubicBezTo>
                  <a:cubicBezTo>
                    <a:pt x="13072" y="7293"/>
                    <a:pt x="12565" y="6704"/>
                    <a:pt x="11915" y="6298"/>
                  </a:cubicBezTo>
                  <a:cubicBezTo>
                    <a:pt x="11509" y="6035"/>
                    <a:pt x="11022" y="5872"/>
                    <a:pt x="10515" y="5832"/>
                  </a:cubicBezTo>
                  <a:cubicBezTo>
                    <a:pt x="10312" y="5832"/>
                    <a:pt x="10129" y="5852"/>
                    <a:pt x="9926" y="5852"/>
                  </a:cubicBezTo>
                  <a:cubicBezTo>
                    <a:pt x="9900" y="5856"/>
                    <a:pt x="9873" y="5859"/>
                    <a:pt x="9845" y="5859"/>
                  </a:cubicBezTo>
                  <a:cubicBezTo>
                    <a:pt x="9747" y="5859"/>
                    <a:pt x="9649" y="5826"/>
                    <a:pt x="9601" y="5730"/>
                  </a:cubicBezTo>
                  <a:cubicBezTo>
                    <a:pt x="9561" y="5669"/>
                    <a:pt x="9540" y="5568"/>
                    <a:pt x="9540" y="5487"/>
                  </a:cubicBezTo>
                  <a:cubicBezTo>
                    <a:pt x="9520" y="5365"/>
                    <a:pt x="9500" y="5243"/>
                    <a:pt x="9479" y="5121"/>
                  </a:cubicBezTo>
                  <a:cubicBezTo>
                    <a:pt x="9439" y="4878"/>
                    <a:pt x="9398" y="4654"/>
                    <a:pt x="9358" y="4411"/>
                  </a:cubicBezTo>
                  <a:cubicBezTo>
                    <a:pt x="9175" y="3416"/>
                    <a:pt x="8992" y="2361"/>
                    <a:pt x="8525" y="1468"/>
                  </a:cubicBezTo>
                  <a:cubicBezTo>
                    <a:pt x="8322" y="1082"/>
                    <a:pt x="8059" y="717"/>
                    <a:pt x="7713" y="453"/>
                  </a:cubicBezTo>
                  <a:cubicBezTo>
                    <a:pt x="7490" y="290"/>
                    <a:pt x="7247" y="148"/>
                    <a:pt x="6983" y="67"/>
                  </a:cubicBezTo>
                  <a:cubicBezTo>
                    <a:pt x="6827" y="22"/>
                    <a:pt x="6672" y="0"/>
                    <a:pt x="6519"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3333875" y="3673475"/>
              <a:ext cx="371475" cy="370350"/>
            </a:xfrm>
            <a:custGeom>
              <a:avLst/>
              <a:gdLst/>
              <a:ahLst/>
              <a:cxnLst/>
              <a:rect l="l" t="t" r="r" b="b"/>
              <a:pathLst>
                <a:path w="14859" h="14814" extrusionOk="0">
                  <a:moveTo>
                    <a:pt x="6764" y="507"/>
                  </a:moveTo>
                  <a:cubicBezTo>
                    <a:pt x="6892" y="507"/>
                    <a:pt x="7020" y="525"/>
                    <a:pt x="7146" y="565"/>
                  </a:cubicBezTo>
                  <a:cubicBezTo>
                    <a:pt x="7389" y="626"/>
                    <a:pt x="7592" y="747"/>
                    <a:pt x="7795" y="910"/>
                  </a:cubicBezTo>
                  <a:cubicBezTo>
                    <a:pt x="8100" y="1133"/>
                    <a:pt x="8343" y="1458"/>
                    <a:pt x="8546" y="1843"/>
                  </a:cubicBezTo>
                  <a:cubicBezTo>
                    <a:pt x="8952" y="2635"/>
                    <a:pt x="9135" y="3589"/>
                    <a:pt x="9317" y="4502"/>
                  </a:cubicBezTo>
                  <a:lnTo>
                    <a:pt x="9338" y="4705"/>
                  </a:lnTo>
                  <a:cubicBezTo>
                    <a:pt x="9399" y="4949"/>
                    <a:pt x="9439" y="5192"/>
                    <a:pt x="9480" y="5416"/>
                  </a:cubicBezTo>
                  <a:cubicBezTo>
                    <a:pt x="9500" y="5538"/>
                    <a:pt x="9520" y="5659"/>
                    <a:pt x="9541" y="5822"/>
                  </a:cubicBezTo>
                  <a:cubicBezTo>
                    <a:pt x="9541" y="5903"/>
                    <a:pt x="9561" y="6025"/>
                    <a:pt x="9622" y="6126"/>
                  </a:cubicBezTo>
                  <a:cubicBezTo>
                    <a:pt x="9784" y="6370"/>
                    <a:pt x="10089" y="6370"/>
                    <a:pt x="10170" y="6370"/>
                  </a:cubicBezTo>
                  <a:cubicBezTo>
                    <a:pt x="10251" y="6370"/>
                    <a:pt x="10332" y="6349"/>
                    <a:pt x="10393" y="6349"/>
                  </a:cubicBezTo>
                  <a:cubicBezTo>
                    <a:pt x="10474" y="6349"/>
                    <a:pt x="10556" y="6340"/>
                    <a:pt x="10637" y="6340"/>
                  </a:cubicBezTo>
                  <a:cubicBezTo>
                    <a:pt x="10677" y="6340"/>
                    <a:pt x="10718" y="6343"/>
                    <a:pt x="10759" y="6349"/>
                  </a:cubicBezTo>
                  <a:cubicBezTo>
                    <a:pt x="11185" y="6370"/>
                    <a:pt x="11631" y="6512"/>
                    <a:pt x="12037" y="6776"/>
                  </a:cubicBezTo>
                  <a:cubicBezTo>
                    <a:pt x="12565" y="7100"/>
                    <a:pt x="13052" y="7608"/>
                    <a:pt x="13519" y="8339"/>
                  </a:cubicBezTo>
                  <a:cubicBezTo>
                    <a:pt x="13905" y="8907"/>
                    <a:pt x="14108" y="9394"/>
                    <a:pt x="14209" y="9881"/>
                  </a:cubicBezTo>
                  <a:cubicBezTo>
                    <a:pt x="14331" y="10450"/>
                    <a:pt x="14270" y="11018"/>
                    <a:pt x="14026" y="11444"/>
                  </a:cubicBezTo>
                  <a:cubicBezTo>
                    <a:pt x="13844" y="11769"/>
                    <a:pt x="13560" y="12053"/>
                    <a:pt x="13235" y="12337"/>
                  </a:cubicBezTo>
                  <a:cubicBezTo>
                    <a:pt x="12545" y="12946"/>
                    <a:pt x="11773" y="13596"/>
                    <a:pt x="10880" y="13961"/>
                  </a:cubicBezTo>
                  <a:cubicBezTo>
                    <a:pt x="10350" y="14187"/>
                    <a:pt x="9814" y="14299"/>
                    <a:pt x="9310" y="14299"/>
                  </a:cubicBezTo>
                  <a:cubicBezTo>
                    <a:pt x="8906" y="14299"/>
                    <a:pt x="8524" y="14227"/>
                    <a:pt x="8181" y="14083"/>
                  </a:cubicBezTo>
                  <a:cubicBezTo>
                    <a:pt x="7937" y="13981"/>
                    <a:pt x="7612" y="13799"/>
                    <a:pt x="7450" y="13494"/>
                  </a:cubicBezTo>
                  <a:cubicBezTo>
                    <a:pt x="7409" y="13413"/>
                    <a:pt x="7328" y="13352"/>
                    <a:pt x="7227" y="13352"/>
                  </a:cubicBezTo>
                  <a:cubicBezTo>
                    <a:pt x="7206" y="13352"/>
                    <a:pt x="7166" y="13372"/>
                    <a:pt x="7146" y="13372"/>
                  </a:cubicBezTo>
                  <a:cubicBezTo>
                    <a:pt x="6760" y="13514"/>
                    <a:pt x="6354" y="13657"/>
                    <a:pt x="5948" y="13657"/>
                  </a:cubicBezTo>
                  <a:cubicBezTo>
                    <a:pt x="5929" y="13657"/>
                    <a:pt x="5911" y="13657"/>
                    <a:pt x="5892" y="13657"/>
                  </a:cubicBezTo>
                  <a:cubicBezTo>
                    <a:pt x="5281" y="13657"/>
                    <a:pt x="4654" y="13335"/>
                    <a:pt x="4142" y="12784"/>
                  </a:cubicBezTo>
                  <a:cubicBezTo>
                    <a:pt x="3695" y="12297"/>
                    <a:pt x="3431" y="11728"/>
                    <a:pt x="3411" y="11180"/>
                  </a:cubicBezTo>
                  <a:cubicBezTo>
                    <a:pt x="3391" y="10571"/>
                    <a:pt x="3675" y="10003"/>
                    <a:pt x="4142" y="9739"/>
                  </a:cubicBezTo>
                  <a:cubicBezTo>
                    <a:pt x="4263" y="9658"/>
                    <a:pt x="4304" y="9496"/>
                    <a:pt x="4223" y="9374"/>
                  </a:cubicBezTo>
                  <a:cubicBezTo>
                    <a:pt x="4175" y="9310"/>
                    <a:pt x="4103" y="9259"/>
                    <a:pt x="4025" y="9259"/>
                  </a:cubicBezTo>
                  <a:cubicBezTo>
                    <a:pt x="4003" y="9259"/>
                    <a:pt x="3981" y="9263"/>
                    <a:pt x="3959" y="9272"/>
                  </a:cubicBezTo>
                  <a:cubicBezTo>
                    <a:pt x="3837" y="9211"/>
                    <a:pt x="3492" y="8927"/>
                    <a:pt x="2579" y="7811"/>
                  </a:cubicBezTo>
                  <a:cubicBezTo>
                    <a:pt x="2518" y="7750"/>
                    <a:pt x="2477" y="7689"/>
                    <a:pt x="2457" y="7648"/>
                  </a:cubicBezTo>
                  <a:cubicBezTo>
                    <a:pt x="1787" y="6897"/>
                    <a:pt x="1036" y="6025"/>
                    <a:pt x="691" y="5030"/>
                  </a:cubicBezTo>
                  <a:cubicBezTo>
                    <a:pt x="569" y="4726"/>
                    <a:pt x="488" y="4259"/>
                    <a:pt x="610" y="3833"/>
                  </a:cubicBezTo>
                  <a:cubicBezTo>
                    <a:pt x="801" y="3183"/>
                    <a:pt x="1496" y="2875"/>
                    <a:pt x="2084" y="2875"/>
                  </a:cubicBezTo>
                  <a:cubicBezTo>
                    <a:pt x="2121" y="2875"/>
                    <a:pt x="2157" y="2876"/>
                    <a:pt x="2193" y="2879"/>
                  </a:cubicBezTo>
                  <a:cubicBezTo>
                    <a:pt x="3269" y="2980"/>
                    <a:pt x="4142" y="3853"/>
                    <a:pt x="4690" y="4543"/>
                  </a:cubicBezTo>
                  <a:cubicBezTo>
                    <a:pt x="4933" y="4888"/>
                    <a:pt x="5177" y="5253"/>
                    <a:pt x="5400" y="5598"/>
                  </a:cubicBezTo>
                  <a:cubicBezTo>
                    <a:pt x="5786" y="6167"/>
                    <a:pt x="6192" y="6776"/>
                    <a:pt x="6699" y="7303"/>
                  </a:cubicBezTo>
                  <a:cubicBezTo>
                    <a:pt x="6742" y="7346"/>
                    <a:pt x="6807" y="7372"/>
                    <a:pt x="6874" y="7372"/>
                  </a:cubicBezTo>
                  <a:cubicBezTo>
                    <a:pt x="6935" y="7372"/>
                    <a:pt x="6996" y="7351"/>
                    <a:pt x="7044" y="7303"/>
                  </a:cubicBezTo>
                  <a:cubicBezTo>
                    <a:pt x="7146" y="7222"/>
                    <a:pt x="7166" y="7080"/>
                    <a:pt x="7085" y="6958"/>
                  </a:cubicBezTo>
                  <a:cubicBezTo>
                    <a:pt x="6395" y="6065"/>
                    <a:pt x="5847" y="5071"/>
                    <a:pt x="5481" y="3995"/>
                  </a:cubicBezTo>
                  <a:cubicBezTo>
                    <a:pt x="5177" y="3122"/>
                    <a:pt x="4933" y="2188"/>
                    <a:pt x="5380" y="1377"/>
                  </a:cubicBezTo>
                  <a:cubicBezTo>
                    <a:pt x="5691" y="836"/>
                    <a:pt x="6227" y="507"/>
                    <a:pt x="6764" y="507"/>
                  </a:cubicBezTo>
                  <a:close/>
                  <a:moveTo>
                    <a:pt x="6753" y="0"/>
                  </a:moveTo>
                  <a:cubicBezTo>
                    <a:pt x="6029" y="0"/>
                    <a:pt x="5324" y="416"/>
                    <a:pt x="4933" y="1133"/>
                  </a:cubicBezTo>
                  <a:cubicBezTo>
                    <a:pt x="4405" y="2087"/>
                    <a:pt x="4649" y="3163"/>
                    <a:pt x="4974" y="4117"/>
                  </a:cubicBezTo>
                  <a:cubicBezTo>
                    <a:pt x="4142" y="3061"/>
                    <a:pt x="3188" y="2473"/>
                    <a:pt x="2254" y="2391"/>
                  </a:cubicBezTo>
                  <a:cubicBezTo>
                    <a:pt x="2187" y="2385"/>
                    <a:pt x="2120" y="2382"/>
                    <a:pt x="2051" y="2382"/>
                  </a:cubicBezTo>
                  <a:cubicBezTo>
                    <a:pt x="1264" y="2382"/>
                    <a:pt x="384" y="2813"/>
                    <a:pt x="123" y="3690"/>
                  </a:cubicBezTo>
                  <a:cubicBezTo>
                    <a:pt x="1" y="4137"/>
                    <a:pt x="21" y="4665"/>
                    <a:pt x="204" y="5192"/>
                  </a:cubicBezTo>
                  <a:cubicBezTo>
                    <a:pt x="589" y="6289"/>
                    <a:pt x="1381" y="7202"/>
                    <a:pt x="2071" y="7994"/>
                  </a:cubicBezTo>
                  <a:cubicBezTo>
                    <a:pt x="2091" y="8014"/>
                    <a:pt x="2132" y="8075"/>
                    <a:pt x="2193" y="8136"/>
                  </a:cubicBezTo>
                  <a:cubicBezTo>
                    <a:pt x="2802" y="8887"/>
                    <a:pt x="3208" y="9333"/>
                    <a:pt x="3512" y="9577"/>
                  </a:cubicBezTo>
                  <a:cubicBezTo>
                    <a:pt x="3106" y="9983"/>
                    <a:pt x="2883" y="10571"/>
                    <a:pt x="2903" y="11201"/>
                  </a:cubicBezTo>
                  <a:cubicBezTo>
                    <a:pt x="2924" y="11870"/>
                    <a:pt x="3228" y="12560"/>
                    <a:pt x="3776" y="13129"/>
                  </a:cubicBezTo>
                  <a:cubicBezTo>
                    <a:pt x="4385" y="13799"/>
                    <a:pt x="5156" y="14164"/>
                    <a:pt x="5907" y="14164"/>
                  </a:cubicBezTo>
                  <a:lnTo>
                    <a:pt x="5968" y="14164"/>
                  </a:lnTo>
                  <a:cubicBezTo>
                    <a:pt x="6374" y="14164"/>
                    <a:pt x="6760" y="14042"/>
                    <a:pt x="7125" y="13920"/>
                  </a:cubicBezTo>
                  <a:cubicBezTo>
                    <a:pt x="7308" y="14184"/>
                    <a:pt x="7612" y="14408"/>
                    <a:pt x="7978" y="14550"/>
                  </a:cubicBezTo>
                  <a:cubicBezTo>
                    <a:pt x="8384" y="14732"/>
                    <a:pt x="8830" y="14814"/>
                    <a:pt x="9297" y="14814"/>
                  </a:cubicBezTo>
                  <a:cubicBezTo>
                    <a:pt x="9886" y="14814"/>
                    <a:pt x="10495" y="14692"/>
                    <a:pt x="11083" y="14428"/>
                  </a:cubicBezTo>
                  <a:cubicBezTo>
                    <a:pt x="12037" y="14022"/>
                    <a:pt x="12849" y="13372"/>
                    <a:pt x="13580" y="12703"/>
                  </a:cubicBezTo>
                  <a:cubicBezTo>
                    <a:pt x="13925" y="12398"/>
                    <a:pt x="14250" y="12094"/>
                    <a:pt x="14473" y="11688"/>
                  </a:cubicBezTo>
                  <a:cubicBezTo>
                    <a:pt x="14777" y="11140"/>
                    <a:pt x="14859" y="10470"/>
                    <a:pt x="14717" y="9780"/>
                  </a:cubicBezTo>
                  <a:cubicBezTo>
                    <a:pt x="14595" y="9232"/>
                    <a:pt x="14351" y="8684"/>
                    <a:pt x="13945" y="8054"/>
                  </a:cubicBezTo>
                  <a:cubicBezTo>
                    <a:pt x="13438" y="7283"/>
                    <a:pt x="12910" y="6715"/>
                    <a:pt x="12301" y="6329"/>
                  </a:cubicBezTo>
                  <a:cubicBezTo>
                    <a:pt x="11834" y="6045"/>
                    <a:pt x="11307" y="5862"/>
                    <a:pt x="10779" y="5842"/>
                  </a:cubicBezTo>
                  <a:cubicBezTo>
                    <a:pt x="10731" y="5835"/>
                    <a:pt x="10684" y="5833"/>
                    <a:pt x="10637" y="5833"/>
                  </a:cubicBezTo>
                  <a:cubicBezTo>
                    <a:pt x="10542" y="5833"/>
                    <a:pt x="10447" y="5842"/>
                    <a:pt x="10353" y="5842"/>
                  </a:cubicBezTo>
                  <a:cubicBezTo>
                    <a:pt x="10292" y="5842"/>
                    <a:pt x="10231" y="5862"/>
                    <a:pt x="10150" y="5862"/>
                  </a:cubicBezTo>
                  <a:lnTo>
                    <a:pt x="10129" y="5862"/>
                  </a:lnTo>
                  <a:cubicBezTo>
                    <a:pt x="10102" y="5862"/>
                    <a:pt x="10084" y="5853"/>
                    <a:pt x="10075" y="5853"/>
                  </a:cubicBezTo>
                  <a:cubicBezTo>
                    <a:pt x="10071" y="5853"/>
                    <a:pt x="10068" y="5856"/>
                    <a:pt x="10068" y="5862"/>
                  </a:cubicBezTo>
                  <a:cubicBezTo>
                    <a:pt x="10048" y="5842"/>
                    <a:pt x="10048" y="5781"/>
                    <a:pt x="10028" y="5741"/>
                  </a:cubicBezTo>
                  <a:lnTo>
                    <a:pt x="10028" y="5720"/>
                  </a:lnTo>
                  <a:cubicBezTo>
                    <a:pt x="10008" y="5598"/>
                    <a:pt x="9987" y="5456"/>
                    <a:pt x="9967" y="5335"/>
                  </a:cubicBezTo>
                  <a:cubicBezTo>
                    <a:pt x="9926" y="5091"/>
                    <a:pt x="9886" y="4847"/>
                    <a:pt x="9845" y="4604"/>
                  </a:cubicBezTo>
                  <a:lnTo>
                    <a:pt x="9805" y="4401"/>
                  </a:lnTo>
                  <a:cubicBezTo>
                    <a:pt x="9622" y="3447"/>
                    <a:pt x="9439" y="2473"/>
                    <a:pt x="8993" y="1600"/>
                  </a:cubicBezTo>
                  <a:cubicBezTo>
                    <a:pt x="8769" y="1174"/>
                    <a:pt x="8465" y="788"/>
                    <a:pt x="8120" y="504"/>
                  </a:cubicBezTo>
                  <a:cubicBezTo>
                    <a:pt x="7856" y="321"/>
                    <a:pt x="7592" y="159"/>
                    <a:pt x="7288" y="77"/>
                  </a:cubicBezTo>
                  <a:cubicBezTo>
                    <a:pt x="7111" y="25"/>
                    <a:pt x="6932" y="0"/>
                    <a:pt x="67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3495750" y="3842700"/>
              <a:ext cx="168000" cy="141625"/>
            </a:xfrm>
            <a:custGeom>
              <a:avLst/>
              <a:gdLst/>
              <a:ahLst/>
              <a:cxnLst/>
              <a:rect l="l" t="t" r="r" b="b"/>
              <a:pathLst>
                <a:path w="6720" h="5665" extrusionOk="0">
                  <a:moveTo>
                    <a:pt x="4293" y="0"/>
                  </a:moveTo>
                  <a:cubicBezTo>
                    <a:pt x="4243" y="0"/>
                    <a:pt x="4192" y="2"/>
                    <a:pt x="4141" y="7"/>
                  </a:cubicBezTo>
                  <a:cubicBezTo>
                    <a:pt x="3776" y="27"/>
                    <a:pt x="3431" y="169"/>
                    <a:pt x="3106" y="352"/>
                  </a:cubicBezTo>
                  <a:cubicBezTo>
                    <a:pt x="2315" y="798"/>
                    <a:pt x="1665" y="1428"/>
                    <a:pt x="1097" y="2118"/>
                  </a:cubicBezTo>
                  <a:cubicBezTo>
                    <a:pt x="630" y="2666"/>
                    <a:pt x="21" y="3295"/>
                    <a:pt x="1" y="4066"/>
                  </a:cubicBezTo>
                  <a:cubicBezTo>
                    <a:pt x="1" y="4533"/>
                    <a:pt x="183" y="4980"/>
                    <a:pt x="488" y="5304"/>
                  </a:cubicBezTo>
                  <a:cubicBezTo>
                    <a:pt x="630" y="5446"/>
                    <a:pt x="792" y="5568"/>
                    <a:pt x="975" y="5629"/>
                  </a:cubicBezTo>
                  <a:cubicBezTo>
                    <a:pt x="1056" y="5653"/>
                    <a:pt x="1137" y="5664"/>
                    <a:pt x="1218" y="5664"/>
                  </a:cubicBezTo>
                  <a:cubicBezTo>
                    <a:pt x="1542" y="5664"/>
                    <a:pt x="1860" y="5495"/>
                    <a:pt x="2152" y="5365"/>
                  </a:cubicBezTo>
                  <a:cubicBezTo>
                    <a:pt x="2639" y="5162"/>
                    <a:pt x="3086" y="4858"/>
                    <a:pt x="3472" y="4492"/>
                  </a:cubicBezTo>
                  <a:lnTo>
                    <a:pt x="6719" y="2930"/>
                  </a:lnTo>
                  <a:cubicBezTo>
                    <a:pt x="6658" y="2219"/>
                    <a:pt x="6455" y="1488"/>
                    <a:pt x="6009" y="920"/>
                  </a:cubicBezTo>
                  <a:cubicBezTo>
                    <a:pt x="5612" y="372"/>
                    <a:pt x="4970" y="0"/>
                    <a:pt x="4293"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5"/>
            <p:cNvSpPr/>
            <p:nvPr/>
          </p:nvSpPr>
          <p:spPr>
            <a:xfrm>
              <a:off x="3489150" y="3836100"/>
              <a:ext cx="181200" cy="154450"/>
            </a:xfrm>
            <a:custGeom>
              <a:avLst/>
              <a:gdLst/>
              <a:ahLst/>
              <a:cxnLst/>
              <a:rect l="l" t="t" r="r" b="b"/>
              <a:pathLst>
                <a:path w="7248" h="6178" extrusionOk="0">
                  <a:moveTo>
                    <a:pt x="4545" y="1"/>
                  </a:moveTo>
                  <a:cubicBezTo>
                    <a:pt x="4492" y="1"/>
                    <a:pt x="4438" y="3"/>
                    <a:pt x="4385" y="7"/>
                  </a:cubicBezTo>
                  <a:cubicBezTo>
                    <a:pt x="4040" y="47"/>
                    <a:pt x="3675" y="169"/>
                    <a:pt x="3248" y="392"/>
                  </a:cubicBezTo>
                  <a:cubicBezTo>
                    <a:pt x="2518" y="798"/>
                    <a:pt x="1828" y="1387"/>
                    <a:pt x="1158" y="2219"/>
                  </a:cubicBezTo>
                  <a:lnTo>
                    <a:pt x="1016" y="2402"/>
                  </a:lnTo>
                  <a:cubicBezTo>
                    <a:pt x="549" y="2950"/>
                    <a:pt x="41" y="3559"/>
                    <a:pt x="21" y="4330"/>
                  </a:cubicBezTo>
                  <a:cubicBezTo>
                    <a:pt x="1" y="4858"/>
                    <a:pt x="204" y="5365"/>
                    <a:pt x="569" y="5751"/>
                  </a:cubicBezTo>
                  <a:cubicBezTo>
                    <a:pt x="752" y="5954"/>
                    <a:pt x="955" y="6076"/>
                    <a:pt x="1158" y="6137"/>
                  </a:cubicBezTo>
                  <a:cubicBezTo>
                    <a:pt x="1280" y="6157"/>
                    <a:pt x="1381" y="6177"/>
                    <a:pt x="1483" y="6177"/>
                  </a:cubicBezTo>
                  <a:cubicBezTo>
                    <a:pt x="1828" y="6177"/>
                    <a:pt x="2173" y="6035"/>
                    <a:pt x="2457" y="5893"/>
                  </a:cubicBezTo>
                  <a:lnTo>
                    <a:pt x="2518" y="5873"/>
                  </a:lnTo>
                  <a:cubicBezTo>
                    <a:pt x="3046" y="5629"/>
                    <a:pt x="3512" y="5325"/>
                    <a:pt x="3918" y="4939"/>
                  </a:cubicBezTo>
                  <a:cubicBezTo>
                    <a:pt x="4020" y="4838"/>
                    <a:pt x="4020" y="4675"/>
                    <a:pt x="3918" y="4574"/>
                  </a:cubicBezTo>
                  <a:cubicBezTo>
                    <a:pt x="3868" y="4523"/>
                    <a:pt x="3802" y="4498"/>
                    <a:pt x="3736" y="4498"/>
                  </a:cubicBezTo>
                  <a:cubicBezTo>
                    <a:pt x="3670" y="4498"/>
                    <a:pt x="3604" y="4523"/>
                    <a:pt x="3553" y="4574"/>
                  </a:cubicBezTo>
                  <a:cubicBezTo>
                    <a:pt x="3208" y="4919"/>
                    <a:pt x="2782" y="5203"/>
                    <a:pt x="2315" y="5406"/>
                  </a:cubicBezTo>
                  <a:lnTo>
                    <a:pt x="2234" y="5447"/>
                  </a:lnTo>
                  <a:cubicBezTo>
                    <a:pt x="1991" y="5560"/>
                    <a:pt x="1735" y="5673"/>
                    <a:pt x="1487" y="5673"/>
                  </a:cubicBezTo>
                  <a:cubicBezTo>
                    <a:pt x="1424" y="5673"/>
                    <a:pt x="1362" y="5666"/>
                    <a:pt x="1300" y="5650"/>
                  </a:cubicBezTo>
                  <a:cubicBezTo>
                    <a:pt x="1178" y="5609"/>
                    <a:pt x="1056" y="5528"/>
                    <a:pt x="935" y="5406"/>
                  </a:cubicBezTo>
                  <a:cubicBezTo>
                    <a:pt x="671" y="5122"/>
                    <a:pt x="508" y="4736"/>
                    <a:pt x="529" y="4350"/>
                  </a:cubicBezTo>
                  <a:cubicBezTo>
                    <a:pt x="529" y="3742"/>
                    <a:pt x="975" y="3234"/>
                    <a:pt x="1401" y="2727"/>
                  </a:cubicBezTo>
                  <a:lnTo>
                    <a:pt x="1543" y="2544"/>
                  </a:lnTo>
                  <a:cubicBezTo>
                    <a:pt x="2193" y="1773"/>
                    <a:pt x="2822" y="1225"/>
                    <a:pt x="3492" y="839"/>
                  </a:cubicBezTo>
                  <a:cubicBezTo>
                    <a:pt x="3857" y="636"/>
                    <a:pt x="4142" y="535"/>
                    <a:pt x="4426" y="514"/>
                  </a:cubicBezTo>
                  <a:cubicBezTo>
                    <a:pt x="4461" y="512"/>
                    <a:pt x="4496" y="511"/>
                    <a:pt x="4531" y="511"/>
                  </a:cubicBezTo>
                  <a:cubicBezTo>
                    <a:pt x="5091" y="511"/>
                    <a:pt x="5688" y="811"/>
                    <a:pt x="6070" y="1326"/>
                  </a:cubicBezTo>
                  <a:cubicBezTo>
                    <a:pt x="6435" y="1813"/>
                    <a:pt x="6658" y="2443"/>
                    <a:pt x="6740" y="3234"/>
                  </a:cubicBezTo>
                  <a:cubicBezTo>
                    <a:pt x="6740" y="3356"/>
                    <a:pt x="6861" y="3457"/>
                    <a:pt x="7004" y="3457"/>
                  </a:cubicBezTo>
                  <a:cubicBezTo>
                    <a:pt x="7146" y="3437"/>
                    <a:pt x="7247" y="3315"/>
                    <a:pt x="7247" y="3173"/>
                  </a:cubicBezTo>
                  <a:cubicBezTo>
                    <a:pt x="7166" y="2300"/>
                    <a:pt x="6902" y="1570"/>
                    <a:pt x="6476" y="1022"/>
                  </a:cubicBezTo>
                  <a:cubicBezTo>
                    <a:pt x="5984" y="379"/>
                    <a:pt x="5264" y="1"/>
                    <a:pt x="45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5"/>
            <p:cNvSpPr/>
            <p:nvPr/>
          </p:nvSpPr>
          <p:spPr>
            <a:xfrm>
              <a:off x="3476475" y="3941300"/>
              <a:ext cx="50250" cy="75625"/>
            </a:xfrm>
            <a:custGeom>
              <a:avLst/>
              <a:gdLst/>
              <a:ahLst/>
              <a:cxnLst/>
              <a:rect l="l" t="t" r="r" b="b"/>
              <a:pathLst>
                <a:path w="2010" h="3025" extrusionOk="0">
                  <a:moveTo>
                    <a:pt x="0" y="0"/>
                  </a:moveTo>
                  <a:cubicBezTo>
                    <a:pt x="105" y="243"/>
                    <a:pt x="222" y="486"/>
                    <a:pt x="367" y="710"/>
                  </a:cubicBezTo>
                  <a:lnTo>
                    <a:pt x="367" y="710"/>
                  </a:lnTo>
                  <a:lnTo>
                    <a:pt x="0" y="0"/>
                  </a:lnTo>
                  <a:close/>
                  <a:moveTo>
                    <a:pt x="367" y="710"/>
                  </a:moveTo>
                  <a:lnTo>
                    <a:pt x="1563" y="3025"/>
                  </a:lnTo>
                  <a:cubicBezTo>
                    <a:pt x="1462" y="2801"/>
                    <a:pt x="1502" y="2538"/>
                    <a:pt x="1604" y="2314"/>
                  </a:cubicBezTo>
                  <a:cubicBezTo>
                    <a:pt x="1705" y="2091"/>
                    <a:pt x="1848" y="1908"/>
                    <a:pt x="2010" y="1705"/>
                  </a:cubicBezTo>
                  <a:lnTo>
                    <a:pt x="2010" y="1705"/>
                  </a:lnTo>
                  <a:cubicBezTo>
                    <a:pt x="1976" y="1708"/>
                    <a:pt x="1941" y="1710"/>
                    <a:pt x="1907" y="1710"/>
                  </a:cubicBezTo>
                  <a:cubicBezTo>
                    <a:pt x="1475" y="1710"/>
                    <a:pt x="1052" y="1479"/>
                    <a:pt x="751" y="1178"/>
                  </a:cubicBezTo>
                  <a:cubicBezTo>
                    <a:pt x="603" y="1038"/>
                    <a:pt x="477" y="879"/>
                    <a:pt x="367" y="71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a:off x="3469375" y="3934825"/>
              <a:ext cx="63950" cy="88200"/>
            </a:xfrm>
            <a:custGeom>
              <a:avLst/>
              <a:gdLst/>
              <a:ahLst/>
              <a:cxnLst/>
              <a:rect l="l" t="t" r="r" b="b"/>
              <a:pathLst>
                <a:path w="2558" h="3528" extrusionOk="0">
                  <a:moveTo>
                    <a:pt x="274" y="1"/>
                  </a:moveTo>
                  <a:cubicBezTo>
                    <a:pt x="243" y="1"/>
                    <a:pt x="212" y="6"/>
                    <a:pt x="183" y="16"/>
                  </a:cubicBezTo>
                  <a:cubicBezTo>
                    <a:pt x="41" y="77"/>
                    <a:pt x="0" y="239"/>
                    <a:pt x="41" y="361"/>
                  </a:cubicBezTo>
                  <a:cubicBezTo>
                    <a:pt x="244" y="767"/>
                    <a:pt x="467" y="1234"/>
                    <a:pt x="853" y="1619"/>
                  </a:cubicBezTo>
                  <a:cubicBezTo>
                    <a:pt x="1137" y="1904"/>
                    <a:pt x="1462" y="2086"/>
                    <a:pt x="1807" y="2167"/>
                  </a:cubicBezTo>
                  <a:cubicBezTo>
                    <a:pt x="1746" y="2269"/>
                    <a:pt x="1705" y="2370"/>
                    <a:pt x="1644" y="2472"/>
                  </a:cubicBezTo>
                  <a:cubicBezTo>
                    <a:pt x="1502" y="2797"/>
                    <a:pt x="1502" y="3121"/>
                    <a:pt x="1604" y="3385"/>
                  </a:cubicBezTo>
                  <a:cubicBezTo>
                    <a:pt x="1644" y="3487"/>
                    <a:pt x="1746" y="3527"/>
                    <a:pt x="1847" y="3527"/>
                  </a:cubicBezTo>
                  <a:cubicBezTo>
                    <a:pt x="1868" y="3527"/>
                    <a:pt x="1908" y="3527"/>
                    <a:pt x="1949" y="3507"/>
                  </a:cubicBezTo>
                  <a:cubicBezTo>
                    <a:pt x="2071" y="3466"/>
                    <a:pt x="2132" y="3304"/>
                    <a:pt x="2071" y="3182"/>
                  </a:cubicBezTo>
                  <a:cubicBezTo>
                    <a:pt x="2030" y="3040"/>
                    <a:pt x="2030" y="2857"/>
                    <a:pt x="2111" y="2675"/>
                  </a:cubicBezTo>
                  <a:cubicBezTo>
                    <a:pt x="2192" y="2492"/>
                    <a:pt x="2334" y="2309"/>
                    <a:pt x="2477" y="2127"/>
                  </a:cubicBezTo>
                  <a:cubicBezTo>
                    <a:pt x="2558" y="2046"/>
                    <a:pt x="2558" y="1944"/>
                    <a:pt x="2517" y="1863"/>
                  </a:cubicBezTo>
                  <a:cubicBezTo>
                    <a:pt x="2477" y="1761"/>
                    <a:pt x="2375" y="1721"/>
                    <a:pt x="2274" y="1721"/>
                  </a:cubicBezTo>
                  <a:cubicBezTo>
                    <a:pt x="2253" y="1722"/>
                    <a:pt x="2233" y="1723"/>
                    <a:pt x="2212" y="1723"/>
                  </a:cubicBezTo>
                  <a:cubicBezTo>
                    <a:pt x="1866" y="1723"/>
                    <a:pt x="1506" y="1561"/>
                    <a:pt x="1218" y="1254"/>
                  </a:cubicBezTo>
                  <a:cubicBezTo>
                    <a:pt x="893" y="929"/>
                    <a:pt x="670" y="523"/>
                    <a:pt x="508" y="158"/>
                  </a:cubicBezTo>
                  <a:cubicBezTo>
                    <a:pt x="462" y="50"/>
                    <a:pt x="369"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a:off x="3285675" y="3745925"/>
              <a:ext cx="102525" cy="102525"/>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5"/>
            <p:cNvSpPr/>
            <p:nvPr/>
          </p:nvSpPr>
          <p:spPr>
            <a:xfrm>
              <a:off x="3439950" y="3626175"/>
              <a:ext cx="102525" cy="103050"/>
            </a:xfrm>
            <a:custGeom>
              <a:avLst/>
              <a:gdLst/>
              <a:ahLst/>
              <a:cxnLst/>
              <a:rect l="l" t="t" r="r" b="b"/>
              <a:pathLst>
                <a:path w="4101" h="4122" extrusionOk="0">
                  <a:moveTo>
                    <a:pt x="2050" y="1"/>
                  </a:moveTo>
                  <a:lnTo>
                    <a:pt x="1340" y="1340"/>
                  </a:lnTo>
                  <a:lnTo>
                    <a:pt x="0" y="2051"/>
                  </a:lnTo>
                  <a:lnTo>
                    <a:pt x="1319" y="2781"/>
                  </a:lnTo>
                  <a:lnTo>
                    <a:pt x="2050" y="4121"/>
                  </a:lnTo>
                  <a:lnTo>
                    <a:pt x="2781" y="2781"/>
                  </a:lnTo>
                  <a:lnTo>
                    <a:pt x="4100" y="2071"/>
                  </a:lnTo>
                  <a:lnTo>
                    <a:pt x="2781" y="1340"/>
                  </a:lnTo>
                  <a:lnTo>
                    <a:pt x="2050" y="1"/>
                  </a:ln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5"/>
            <p:cNvSpPr/>
            <p:nvPr/>
          </p:nvSpPr>
          <p:spPr>
            <a:xfrm>
              <a:off x="3267400" y="3624150"/>
              <a:ext cx="62950" cy="62450"/>
            </a:xfrm>
            <a:custGeom>
              <a:avLst/>
              <a:gdLst/>
              <a:ahLst/>
              <a:cxnLst/>
              <a:rect l="l" t="t" r="r" b="b"/>
              <a:pathLst>
                <a:path w="2518" h="2498" extrusionOk="0">
                  <a:moveTo>
                    <a:pt x="1259" y="0"/>
                  </a:moveTo>
                  <a:lnTo>
                    <a:pt x="813" y="812"/>
                  </a:lnTo>
                  <a:lnTo>
                    <a:pt x="1" y="1259"/>
                  </a:lnTo>
                  <a:lnTo>
                    <a:pt x="813" y="1685"/>
                  </a:lnTo>
                  <a:lnTo>
                    <a:pt x="1259" y="2497"/>
                  </a:lnTo>
                  <a:lnTo>
                    <a:pt x="1706" y="1705"/>
                  </a:lnTo>
                  <a:lnTo>
                    <a:pt x="2518" y="1259"/>
                  </a:lnTo>
                  <a:lnTo>
                    <a:pt x="1706" y="812"/>
                  </a:lnTo>
                  <a:lnTo>
                    <a:pt x="1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45"/>
          <p:cNvGrpSpPr/>
          <p:nvPr/>
        </p:nvGrpSpPr>
        <p:grpSpPr>
          <a:xfrm>
            <a:off x="4896561" y="2180547"/>
            <a:ext cx="2111788" cy="2439124"/>
            <a:chOff x="1841500" y="2884100"/>
            <a:chExt cx="1127550" cy="1302325"/>
          </a:xfrm>
        </p:grpSpPr>
        <p:sp>
          <p:nvSpPr>
            <p:cNvPr id="460" name="Google Shape;460;p45"/>
            <p:cNvSpPr/>
            <p:nvPr/>
          </p:nvSpPr>
          <p:spPr>
            <a:xfrm>
              <a:off x="2197725" y="3857575"/>
              <a:ext cx="444025" cy="323175"/>
            </a:xfrm>
            <a:custGeom>
              <a:avLst/>
              <a:gdLst/>
              <a:ahLst/>
              <a:cxnLst/>
              <a:rect l="l" t="t" r="r" b="b"/>
              <a:pathLst>
                <a:path w="17761" h="12927" extrusionOk="0">
                  <a:moveTo>
                    <a:pt x="2436" y="0"/>
                  </a:moveTo>
                  <a:lnTo>
                    <a:pt x="0" y="11387"/>
                  </a:lnTo>
                  <a:cubicBezTo>
                    <a:pt x="0" y="11387"/>
                    <a:pt x="3531" y="12927"/>
                    <a:pt x="8146" y="12927"/>
                  </a:cubicBezTo>
                  <a:cubicBezTo>
                    <a:pt x="11119" y="12927"/>
                    <a:pt x="14541" y="12289"/>
                    <a:pt x="17761" y="10190"/>
                  </a:cubicBezTo>
                  <a:lnTo>
                    <a:pt x="156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5"/>
            <p:cNvSpPr/>
            <p:nvPr/>
          </p:nvSpPr>
          <p:spPr>
            <a:xfrm>
              <a:off x="2190625" y="3850975"/>
              <a:ext cx="457725" cy="335450"/>
            </a:xfrm>
            <a:custGeom>
              <a:avLst/>
              <a:gdLst/>
              <a:ahLst/>
              <a:cxnLst/>
              <a:rect l="l" t="t" r="r" b="b"/>
              <a:pathLst>
                <a:path w="18309" h="13418" extrusionOk="0">
                  <a:moveTo>
                    <a:pt x="15690" y="508"/>
                  </a:moveTo>
                  <a:lnTo>
                    <a:pt x="17761" y="10332"/>
                  </a:lnTo>
                  <a:cubicBezTo>
                    <a:pt x="14649" y="12309"/>
                    <a:pt x="11337" y="12914"/>
                    <a:pt x="8448" y="12914"/>
                  </a:cubicBezTo>
                  <a:cubicBezTo>
                    <a:pt x="4514" y="12914"/>
                    <a:pt x="1364" y="11793"/>
                    <a:pt x="569" y="11489"/>
                  </a:cubicBezTo>
                  <a:lnTo>
                    <a:pt x="2923" y="508"/>
                  </a:lnTo>
                  <a:close/>
                  <a:moveTo>
                    <a:pt x="2720" y="0"/>
                  </a:moveTo>
                  <a:cubicBezTo>
                    <a:pt x="2598" y="0"/>
                    <a:pt x="2497" y="82"/>
                    <a:pt x="2477" y="203"/>
                  </a:cubicBezTo>
                  <a:lnTo>
                    <a:pt x="21" y="11590"/>
                  </a:lnTo>
                  <a:cubicBezTo>
                    <a:pt x="0" y="11712"/>
                    <a:pt x="61" y="11834"/>
                    <a:pt x="183" y="11875"/>
                  </a:cubicBezTo>
                  <a:cubicBezTo>
                    <a:pt x="244" y="11895"/>
                    <a:pt x="3796" y="13417"/>
                    <a:pt x="8444" y="13417"/>
                  </a:cubicBezTo>
                  <a:cubicBezTo>
                    <a:pt x="11468" y="13417"/>
                    <a:pt x="14939" y="12768"/>
                    <a:pt x="18187" y="10657"/>
                  </a:cubicBezTo>
                  <a:cubicBezTo>
                    <a:pt x="18268" y="10596"/>
                    <a:pt x="18309" y="10494"/>
                    <a:pt x="18288" y="10393"/>
                  </a:cubicBezTo>
                  <a:lnTo>
                    <a:pt x="16157" y="203"/>
                  </a:lnTo>
                  <a:cubicBezTo>
                    <a:pt x="16117" y="82"/>
                    <a:pt x="16015" y="0"/>
                    <a:pt x="158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5"/>
            <p:cNvSpPr/>
            <p:nvPr/>
          </p:nvSpPr>
          <p:spPr>
            <a:xfrm>
              <a:off x="2102325" y="3837775"/>
              <a:ext cx="230900" cy="246150"/>
            </a:xfrm>
            <a:custGeom>
              <a:avLst/>
              <a:gdLst/>
              <a:ahLst/>
              <a:cxnLst/>
              <a:rect l="l" t="t" r="r" b="b"/>
              <a:pathLst>
                <a:path w="9236" h="9846" extrusionOk="0">
                  <a:moveTo>
                    <a:pt x="3613" y="1"/>
                  </a:moveTo>
                  <a:lnTo>
                    <a:pt x="0" y="9764"/>
                  </a:lnTo>
                  <a:lnTo>
                    <a:pt x="6435" y="9845"/>
                  </a:lnTo>
                  <a:lnTo>
                    <a:pt x="9236" y="995"/>
                  </a:lnTo>
                  <a:lnTo>
                    <a:pt x="3613"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5"/>
            <p:cNvSpPr/>
            <p:nvPr/>
          </p:nvSpPr>
          <p:spPr>
            <a:xfrm>
              <a:off x="2095725" y="3831600"/>
              <a:ext cx="244100" cy="258900"/>
            </a:xfrm>
            <a:custGeom>
              <a:avLst/>
              <a:gdLst/>
              <a:ahLst/>
              <a:cxnLst/>
              <a:rect l="l" t="t" r="r" b="b"/>
              <a:pathLst>
                <a:path w="9764" h="10356" extrusionOk="0">
                  <a:moveTo>
                    <a:pt x="4040" y="532"/>
                  </a:moveTo>
                  <a:lnTo>
                    <a:pt x="9175" y="1445"/>
                  </a:lnTo>
                  <a:lnTo>
                    <a:pt x="6516" y="9848"/>
                  </a:lnTo>
                  <a:lnTo>
                    <a:pt x="630" y="9767"/>
                  </a:lnTo>
                  <a:lnTo>
                    <a:pt x="4040" y="532"/>
                  </a:lnTo>
                  <a:close/>
                  <a:moveTo>
                    <a:pt x="3886" y="0"/>
                  </a:moveTo>
                  <a:cubicBezTo>
                    <a:pt x="3771" y="0"/>
                    <a:pt x="3690" y="60"/>
                    <a:pt x="3654" y="167"/>
                  </a:cubicBezTo>
                  <a:lnTo>
                    <a:pt x="41" y="9909"/>
                  </a:lnTo>
                  <a:cubicBezTo>
                    <a:pt x="1" y="9991"/>
                    <a:pt x="21" y="10072"/>
                    <a:pt x="61" y="10153"/>
                  </a:cubicBezTo>
                  <a:cubicBezTo>
                    <a:pt x="102" y="10214"/>
                    <a:pt x="183" y="10254"/>
                    <a:pt x="264" y="10254"/>
                  </a:cubicBezTo>
                  <a:lnTo>
                    <a:pt x="6699" y="10356"/>
                  </a:lnTo>
                  <a:cubicBezTo>
                    <a:pt x="6800" y="10356"/>
                    <a:pt x="6902" y="10275"/>
                    <a:pt x="6942" y="10173"/>
                  </a:cubicBezTo>
                  <a:lnTo>
                    <a:pt x="9743" y="1323"/>
                  </a:lnTo>
                  <a:cubicBezTo>
                    <a:pt x="9764" y="1263"/>
                    <a:pt x="9764" y="1181"/>
                    <a:pt x="9723" y="1120"/>
                  </a:cubicBezTo>
                  <a:cubicBezTo>
                    <a:pt x="9683" y="1060"/>
                    <a:pt x="9622" y="1019"/>
                    <a:pt x="9540" y="999"/>
                  </a:cubicBezTo>
                  <a:lnTo>
                    <a:pt x="3938" y="4"/>
                  </a:lnTo>
                  <a:cubicBezTo>
                    <a:pt x="3920" y="2"/>
                    <a:pt x="3903" y="0"/>
                    <a:pt x="38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5"/>
            <p:cNvSpPr/>
            <p:nvPr/>
          </p:nvSpPr>
          <p:spPr>
            <a:xfrm>
              <a:off x="2481900" y="3837775"/>
              <a:ext cx="230400" cy="246150"/>
            </a:xfrm>
            <a:custGeom>
              <a:avLst/>
              <a:gdLst/>
              <a:ahLst/>
              <a:cxnLst/>
              <a:rect l="l" t="t" r="r" b="b"/>
              <a:pathLst>
                <a:path w="9216" h="9846" extrusionOk="0">
                  <a:moveTo>
                    <a:pt x="5602" y="1"/>
                  </a:moveTo>
                  <a:lnTo>
                    <a:pt x="0" y="995"/>
                  </a:lnTo>
                  <a:lnTo>
                    <a:pt x="2801" y="9845"/>
                  </a:lnTo>
                  <a:lnTo>
                    <a:pt x="9215" y="9764"/>
                  </a:lnTo>
                  <a:lnTo>
                    <a:pt x="5602"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2475300" y="3831600"/>
              <a:ext cx="243600" cy="258900"/>
            </a:xfrm>
            <a:custGeom>
              <a:avLst/>
              <a:gdLst/>
              <a:ahLst/>
              <a:cxnLst/>
              <a:rect l="l" t="t" r="r" b="b"/>
              <a:pathLst>
                <a:path w="9744" h="10356" extrusionOk="0">
                  <a:moveTo>
                    <a:pt x="5704" y="532"/>
                  </a:moveTo>
                  <a:lnTo>
                    <a:pt x="9114" y="9767"/>
                  </a:lnTo>
                  <a:lnTo>
                    <a:pt x="3248" y="9848"/>
                  </a:lnTo>
                  <a:lnTo>
                    <a:pt x="589" y="1445"/>
                  </a:lnTo>
                  <a:lnTo>
                    <a:pt x="5704" y="532"/>
                  </a:lnTo>
                  <a:close/>
                  <a:moveTo>
                    <a:pt x="5872" y="0"/>
                  </a:moveTo>
                  <a:cubicBezTo>
                    <a:pt x="5857" y="0"/>
                    <a:pt x="5841" y="2"/>
                    <a:pt x="5826" y="4"/>
                  </a:cubicBezTo>
                  <a:lnTo>
                    <a:pt x="203" y="999"/>
                  </a:lnTo>
                  <a:cubicBezTo>
                    <a:pt x="142" y="1019"/>
                    <a:pt x="81" y="1060"/>
                    <a:pt x="41" y="1120"/>
                  </a:cubicBezTo>
                  <a:cubicBezTo>
                    <a:pt x="0" y="1181"/>
                    <a:pt x="0" y="1263"/>
                    <a:pt x="21" y="1323"/>
                  </a:cubicBezTo>
                  <a:lnTo>
                    <a:pt x="2822" y="10173"/>
                  </a:lnTo>
                  <a:cubicBezTo>
                    <a:pt x="2862" y="10275"/>
                    <a:pt x="2943" y="10356"/>
                    <a:pt x="3065" y="10356"/>
                  </a:cubicBezTo>
                  <a:lnTo>
                    <a:pt x="9479" y="10254"/>
                  </a:lnTo>
                  <a:cubicBezTo>
                    <a:pt x="9581" y="10254"/>
                    <a:pt x="9642" y="10214"/>
                    <a:pt x="9702" y="10153"/>
                  </a:cubicBezTo>
                  <a:cubicBezTo>
                    <a:pt x="9743" y="10072"/>
                    <a:pt x="9743" y="9991"/>
                    <a:pt x="9723" y="9909"/>
                  </a:cubicBezTo>
                  <a:lnTo>
                    <a:pt x="6110" y="167"/>
                  </a:lnTo>
                  <a:cubicBezTo>
                    <a:pt x="6074" y="60"/>
                    <a:pt x="5977" y="0"/>
                    <a:pt x="5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2138850" y="3803275"/>
              <a:ext cx="533350" cy="168500"/>
            </a:xfrm>
            <a:custGeom>
              <a:avLst/>
              <a:gdLst/>
              <a:ahLst/>
              <a:cxnLst/>
              <a:rect l="l" t="t" r="r" b="b"/>
              <a:pathLst>
                <a:path w="21334" h="6740" extrusionOk="0">
                  <a:moveTo>
                    <a:pt x="19507" y="0"/>
                  </a:moveTo>
                  <a:lnTo>
                    <a:pt x="1848" y="1340"/>
                  </a:lnTo>
                  <a:lnTo>
                    <a:pt x="1" y="4304"/>
                  </a:lnTo>
                  <a:lnTo>
                    <a:pt x="6943" y="6536"/>
                  </a:lnTo>
                  <a:lnTo>
                    <a:pt x="10312" y="3065"/>
                  </a:lnTo>
                  <a:lnTo>
                    <a:pt x="14717" y="6739"/>
                  </a:lnTo>
                  <a:lnTo>
                    <a:pt x="21334" y="4811"/>
                  </a:lnTo>
                  <a:lnTo>
                    <a:pt x="19507" y="0"/>
                  </a:ln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2132275" y="3797175"/>
              <a:ext cx="546525" cy="181200"/>
            </a:xfrm>
            <a:custGeom>
              <a:avLst/>
              <a:gdLst/>
              <a:ahLst/>
              <a:cxnLst/>
              <a:rect l="l" t="t" r="r" b="b"/>
              <a:pathLst>
                <a:path w="21861" h="7248" extrusionOk="0">
                  <a:moveTo>
                    <a:pt x="19608" y="508"/>
                  </a:moveTo>
                  <a:lnTo>
                    <a:pt x="21272" y="4893"/>
                  </a:lnTo>
                  <a:lnTo>
                    <a:pt x="15020" y="6699"/>
                  </a:lnTo>
                  <a:lnTo>
                    <a:pt x="10737" y="3127"/>
                  </a:lnTo>
                  <a:cubicBezTo>
                    <a:pt x="10697" y="3086"/>
                    <a:pt x="10636" y="3066"/>
                    <a:pt x="10575" y="3066"/>
                  </a:cubicBezTo>
                  <a:cubicBezTo>
                    <a:pt x="10514" y="3066"/>
                    <a:pt x="10453" y="3086"/>
                    <a:pt x="10392" y="3127"/>
                  </a:cubicBezTo>
                  <a:lnTo>
                    <a:pt x="7145" y="6496"/>
                  </a:lnTo>
                  <a:lnTo>
                    <a:pt x="650" y="4405"/>
                  </a:lnTo>
                  <a:lnTo>
                    <a:pt x="2253" y="1828"/>
                  </a:lnTo>
                  <a:lnTo>
                    <a:pt x="19608" y="508"/>
                  </a:lnTo>
                  <a:close/>
                  <a:moveTo>
                    <a:pt x="19750" y="1"/>
                  </a:moveTo>
                  <a:lnTo>
                    <a:pt x="2091" y="1320"/>
                  </a:lnTo>
                  <a:cubicBezTo>
                    <a:pt x="2009" y="1341"/>
                    <a:pt x="1928" y="1381"/>
                    <a:pt x="1888" y="1442"/>
                  </a:cubicBezTo>
                  <a:lnTo>
                    <a:pt x="61" y="4405"/>
                  </a:lnTo>
                  <a:cubicBezTo>
                    <a:pt x="20" y="4466"/>
                    <a:pt x="0" y="4548"/>
                    <a:pt x="41" y="4629"/>
                  </a:cubicBezTo>
                  <a:cubicBezTo>
                    <a:pt x="61" y="4690"/>
                    <a:pt x="122" y="4751"/>
                    <a:pt x="203" y="4771"/>
                  </a:cubicBezTo>
                  <a:lnTo>
                    <a:pt x="7145" y="7024"/>
                  </a:lnTo>
                  <a:cubicBezTo>
                    <a:pt x="7167" y="7035"/>
                    <a:pt x="7192" y="7040"/>
                    <a:pt x="7216" y="7040"/>
                  </a:cubicBezTo>
                  <a:cubicBezTo>
                    <a:pt x="7279" y="7040"/>
                    <a:pt x="7344" y="7007"/>
                    <a:pt x="7388" y="6963"/>
                  </a:cubicBezTo>
                  <a:lnTo>
                    <a:pt x="10595" y="3654"/>
                  </a:lnTo>
                  <a:lnTo>
                    <a:pt x="14817" y="7186"/>
                  </a:lnTo>
                  <a:cubicBezTo>
                    <a:pt x="14858" y="7227"/>
                    <a:pt x="14919" y="7247"/>
                    <a:pt x="14980" y="7247"/>
                  </a:cubicBezTo>
                  <a:cubicBezTo>
                    <a:pt x="15000" y="7247"/>
                    <a:pt x="15020" y="7247"/>
                    <a:pt x="15041" y="7227"/>
                  </a:cubicBezTo>
                  <a:lnTo>
                    <a:pt x="21678" y="5299"/>
                  </a:lnTo>
                  <a:cubicBezTo>
                    <a:pt x="21739" y="5278"/>
                    <a:pt x="21800" y="5217"/>
                    <a:pt x="21840" y="5156"/>
                  </a:cubicBezTo>
                  <a:cubicBezTo>
                    <a:pt x="21861" y="5096"/>
                    <a:pt x="21861" y="5014"/>
                    <a:pt x="21840" y="4954"/>
                  </a:cubicBezTo>
                  <a:lnTo>
                    <a:pt x="20013" y="163"/>
                  </a:lnTo>
                  <a:cubicBezTo>
                    <a:pt x="19973" y="62"/>
                    <a:pt x="19871" y="1"/>
                    <a:pt x="19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5"/>
            <p:cNvSpPr/>
            <p:nvPr/>
          </p:nvSpPr>
          <p:spPr>
            <a:xfrm>
              <a:off x="2138850" y="3803275"/>
              <a:ext cx="533350" cy="127900"/>
            </a:xfrm>
            <a:custGeom>
              <a:avLst/>
              <a:gdLst/>
              <a:ahLst/>
              <a:cxnLst/>
              <a:rect l="l" t="t" r="r" b="b"/>
              <a:pathLst>
                <a:path w="21334" h="5116" extrusionOk="0">
                  <a:moveTo>
                    <a:pt x="19507" y="0"/>
                  </a:moveTo>
                  <a:lnTo>
                    <a:pt x="1848" y="1015"/>
                  </a:lnTo>
                  <a:lnTo>
                    <a:pt x="1" y="3248"/>
                  </a:lnTo>
                  <a:lnTo>
                    <a:pt x="6943" y="4953"/>
                  </a:lnTo>
                  <a:lnTo>
                    <a:pt x="10312" y="2335"/>
                  </a:lnTo>
                  <a:lnTo>
                    <a:pt x="14717" y="5115"/>
                  </a:lnTo>
                  <a:lnTo>
                    <a:pt x="21334" y="3634"/>
                  </a:lnTo>
                  <a:lnTo>
                    <a:pt x="19507" y="0"/>
                  </a:ln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5"/>
            <p:cNvSpPr/>
            <p:nvPr/>
          </p:nvSpPr>
          <p:spPr>
            <a:xfrm>
              <a:off x="2132275" y="3797100"/>
              <a:ext cx="546525" cy="140175"/>
            </a:xfrm>
            <a:custGeom>
              <a:avLst/>
              <a:gdLst/>
              <a:ahLst/>
              <a:cxnLst/>
              <a:rect l="l" t="t" r="r" b="b"/>
              <a:pathLst>
                <a:path w="21861" h="5607" extrusionOk="0">
                  <a:moveTo>
                    <a:pt x="19608" y="511"/>
                  </a:moveTo>
                  <a:lnTo>
                    <a:pt x="21231" y="3718"/>
                  </a:lnTo>
                  <a:lnTo>
                    <a:pt x="15020" y="5078"/>
                  </a:lnTo>
                  <a:lnTo>
                    <a:pt x="10717" y="2358"/>
                  </a:lnTo>
                  <a:cubicBezTo>
                    <a:pt x="10677" y="2338"/>
                    <a:pt x="10636" y="2318"/>
                    <a:pt x="10575" y="2318"/>
                  </a:cubicBezTo>
                  <a:cubicBezTo>
                    <a:pt x="10534" y="2318"/>
                    <a:pt x="10474" y="2338"/>
                    <a:pt x="10433" y="2379"/>
                  </a:cubicBezTo>
                  <a:lnTo>
                    <a:pt x="7145" y="4936"/>
                  </a:lnTo>
                  <a:lnTo>
                    <a:pt x="731" y="3353"/>
                  </a:lnTo>
                  <a:lnTo>
                    <a:pt x="2233" y="1506"/>
                  </a:lnTo>
                  <a:lnTo>
                    <a:pt x="19608" y="511"/>
                  </a:lnTo>
                  <a:close/>
                  <a:moveTo>
                    <a:pt x="19795" y="0"/>
                  </a:moveTo>
                  <a:cubicBezTo>
                    <a:pt x="19780" y="0"/>
                    <a:pt x="19765" y="1"/>
                    <a:pt x="19750" y="4"/>
                  </a:cubicBezTo>
                  <a:lnTo>
                    <a:pt x="2091" y="998"/>
                  </a:lnTo>
                  <a:cubicBezTo>
                    <a:pt x="2030" y="1019"/>
                    <a:pt x="1949" y="1039"/>
                    <a:pt x="1908" y="1100"/>
                  </a:cubicBezTo>
                  <a:lnTo>
                    <a:pt x="81" y="3333"/>
                  </a:lnTo>
                  <a:cubicBezTo>
                    <a:pt x="20" y="3414"/>
                    <a:pt x="0" y="3495"/>
                    <a:pt x="41" y="3576"/>
                  </a:cubicBezTo>
                  <a:cubicBezTo>
                    <a:pt x="61" y="3657"/>
                    <a:pt x="122" y="3718"/>
                    <a:pt x="203" y="3739"/>
                  </a:cubicBezTo>
                  <a:lnTo>
                    <a:pt x="7145" y="5444"/>
                  </a:lnTo>
                  <a:cubicBezTo>
                    <a:pt x="7167" y="5449"/>
                    <a:pt x="7188" y="5452"/>
                    <a:pt x="7210" y="5452"/>
                  </a:cubicBezTo>
                  <a:cubicBezTo>
                    <a:pt x="7268" y="5452"/>
                    <a:pt x="7323" y="5433"/>
                    <a:pt x="7368" y="5403"/>
                  </a:cubicBezTo>
                  <a:lnTo>
                    <a:pt x="10595" y="2886"/>
                  </a:lnTo>
                  <a:lnTo>
                    <a:pt x="14838" y="5565"/>
                  </a:lnTo>
                  <a:cubicBezTo>
                    <a:pt x="14878" y="5606"/>
                    <a:pt x="14919" y="5606"/>
                    <a:pt x="14980" y="5606"/>
                  </a:cubicBezTo>
                  <a:lnTo>
                    <a:pt x="15020" y="5606"/>
                  </a:lnTo>
                  <a:lnTo>
                    <a:pt x="21658" y="4145"/>
                  </a:lnTo>
                  <a:cubicBezTo>
                    <a:pt x="21739" y="4124"/>
                    <a:pt x="21800" y="4063"/>
                    <a:pt x="21840" y="4003"/>
                  </a:cubicBezTo>
                  <a:cubicBezTo>
                    <a:pt x="21861" y="3921"/>
                    <a:pt x="21861" y="3840"/>
                    <a:pt x="21840" y="3779"/>
                  </a:cubicBezTo>
                  <a:lnTo>
                    <a:pt x="19993" y="146"/>
                  </a:lnTo>
                  <a:cubicBezTo>
                    <a:pt x="19958" y="58"/>
                    <a:pt x="19892" y="0"/>
                    <a:pt x="197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5"/>
            <p:cNvSpPr/>
            <p:nvPr/>
          </p:nvSpPr>
          <p:spPr>
            <a:xfrm>
              <a:off x="1843675" y="3394425"/>
              <a:ext cx="239400" cy="250050"/>
            </a:xfrm>
            <a:custGeom>
              <a:avLst/>
              <a:gdLst/>
              <a:ahLst/>
              <a:cxnLst/>
              <a:rect l="l" t="t" r="r" b="b"/>
              <a:pathLst>
                <a:path w="9576" h="10002" extrusionOk="0">
                  <a:moveTo>
                    <a:pt x="4777" y="0"/>
                  </a:moveTo>
                  <a:cubicBezTo>
                    <a:pt x="2410" y="0"/>
                    <a:pt x="1" y="2170"/>
                    <a:pt x="1050" y="5069"/>
                  </a:cubicBezTo>
                  <a:cubicBezTo>
                    <a:pt x="2000" y="7636"/>
                    <a:pt x="4137" y="10001"/>
                    <a:pt x="8885" y="10001"/>
                  </a:cubicBezTo>
                  <a:cubicBezTo>
                    <a:pt x="8905" y="10001"/>
                    <a:pt x="8926" y="10001"/>
                    <a:pt x="8946" y="10001"/>
                  </a:cubicBezTo>
                  <a:cubicBezTo>
                    <a:pt x="8946" y="10001"/>
                    <a:pt x="9575" y="5536"/>
                    <a:pt x="8053" y="2187"/>
                  </a:cubicBezTo>
                  <a:cubicBezTo>
                    <a:pt x="7356" y="650"/>
                    <a:pt x="6073" y="0"/>
                    <a:pt x="4777"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5"/>
            <p:cNvSpPr/>
            <p:nvPr/>
          </p:nvSpPr>
          <p:spPr>
            <a:xfrm>
              <a:off x="1841500" y="3388000"/>
              <a:ext cx="247650" cy="263075"/>
            </a:xfrm>
            <a:custGeom>
              <a:avLst/>
              <a:gdLst/>
              <a:ahLst/>
              <a:cxnLst/>
              <a:rect l="l" t="t" r="r" b="b"/>
              <a:pathLst>
                <a:path w="9906" h="10523" extrusionOk="0">
                  <a:moveTo>
                    <a:pt x="4850" y="517"/>
                  </a:moveTo>
                  <a:cubicBezTo>
                    <a:pt x="6033" y="517"/>
                    <a:pt x="7246" y="1089"/>
                    <a:pt x="7917" y="2545"/>
                  </a:cubicBezTo>
                  <a:cubicBezTo>
                    <a:pt x="9195" y="5367"/>
                    <a:pt x="8911" y="9081"/>
                    <a:pt x="8810" y="10015"/>
                  </a:cubicBezTo>
                  <a:cubicBezTo>
                    <a:pt x="5014" y="9954"/>
                    <a:pt x="2517" y="8350"/>
                    <a:pt x="1381" y="5245"/>
                  </a:cubicBezTo>
                  <a:cubicBezTo>
                    <a:pt x="589" y="3073"/>
                    <a:pt x="1888" y="1429"/>
                    <a:pt x="3410" y="800"/>
                  </a:cubicBezTo>
                  <a:cubicBezTo>
                    <a:pt x="3856" y="619"/>
                    <a:pt x="4351" y="517"/>
                    <a:pt x="4850" y="517"/>
                  </a:cubicBezTo>
                  <a:close/>
                  <a:moveTo>
                    <a:pt x="4870" y="1"/>
                  </a:moveTo>
                  <a:cubicBezTo>
                    <a:pt x="4294" y="1"/>
                    <a:pt x="3723" y="121"/>
                    <a:pt x="3208" y="333"/>
                  </a:cubicBezTo>
                  <a:cubicBezTo>
                    <a:pt x="1462" y="1043"/>
                    <a:pt x="0" y="2931"/>
                    <a:pt x="914" y="5407"/>
                  </a:cubicBezTo>
                  <a:cubicBezTo>
                    <a:pt x="2132" y="8756"/>
                    <a:pt x="4933" y="10522"/>
                    <a:pt x="9013" y="10522"/>
                  </a:cubicBezTo>
                  <a:cubicBezTo>
                    <a:pt x="9155" y="10522"/>
                    <a:pt x="9276" y="10441"/>
                    <a:pt x="9297" y="10299"/>
                  </a:cubicBezTo>
                  <a:cubicBezTo>
                    <a:pt x="9317" y="10116"/>
                    <a:pt x="9906" y="5712"/>
                    <a:pt x="8363" y="2342"/>
                  </a:cubicBezTo>
                  <a:cubicBezTo>
                    <a:pt x="7609" y="662"/>
                    <a:pt x="6225" y="1"/>
                    <a:pt x="48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a:off x="1911025" y="3440875"/>
              <a:ext cx="112175" cy="138125"/>
            </a:xfrm>
            <a:custGeom>
              <a:avLst/>
              <a:gdLst/>
              <a:ahLst/>
              <a:cxnLst/>
              <a:rect l="l" t="t" r="r" b="b"/>
              <a:pathLst>
                <a:path w="4487" h="5525" extrusionOk="0">
                  <a:moveTo>
                    <a:pt x="287" y="1"/>
                  </a:moveTo>
                  <a:cubicBezTo>
                    <a:pt x="175" y="1"/>
                    <a:pt x="57" y="79"/>
                    <a:pt x="21" y="207"/>
                  </a:cubicBezTo>
                  <a:cubicBezTo>
                    <a:pt x="0" y="329"/>
                    <a:pt x="81" y="471"/>
                    <a:pt x="203" y="511"/>
                  </a:cubicBezTo>
                  <a:cubicBezTo>
                    <a:pt x="244" y="511"/>
                    <a:pt x="3938" y="1465"/>
                    <a:pt x="3735" y="5261"/>
                  </a:cubicBezTo>
                  <a:cubicBezTo>
                    <a:pt x="3735" y="5403"/>
                    <a:pt x="3837" y="5525"/>
                    <a:pt x="3979" y="5525"/>
                  </a:cubicBezTo>
                  <a:lnTo>
                    <a:pt x="3999" y="5525"/>
                  </a:lnTo>
                  <a:cubicBezTo>
                    <a:pt x="4121" y="5525"/>
                    <a:pt x="4242" y="5423"/>
                    <a:pt x="4242" y="5302"/>
                  </a:cubicBezTo>
                  <a:cubicBezTo>
                    <a:pt x="4486" y="1080"/>
                    <a:pt x="366" y="24"/>
                    <a:pt x="325" y="4"/>
                  </a:cubicBezTo>
                  <a:cubicBezTo>
                    <a:pt x="313" y="2"/>
                    <a:pt x="300" y="1"/>
                    <a:pt x="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p:nvPr/>
          </p:nvSpPr>
          <p:spPr>
            <a:xfrm>
              <a:off x="1941975" y="3480975"/>
              <a:ext cx="75625" cy="77225"/>
            </a:xfrm>
            <a:custGeom>
              <a:avLst/>
              <a:gdLst/>
              <a:ahLst/>
              <a:cxnLst/>
              <a:rect l="l" t="t" r="r" b="b"/>
              <a:pathLst>
                <a:path w="3025" h="3089" extrusionOk="0">
                  <a:moveTo>
                    <a:pt x="451" y="1"/>
                  </a:moveTo>
                  <a:cubicBezTo>
                    <a:pt x="322" y="1"/>
                    <a:pt x="202" y="95"/>
                    <a:pt x="183" y="206"/>
                  </a:cubicBezTo>
                  <a:cubicBezTo>
                    <a:pt x="183" y="267"/>
                    <a:pt x="0" y="1607"/>
                    <a:pt x="792" y="2439"/>
                  </a:cubicBezTo>
                  <a:cubicBezTo>
                    <a:pt x="1178" y="2865"/>
                    <a:pt x="1766" y="3089"/>
                    <a:pt x="2477" y="3089"/>
                  </a:cubicBezTo>
                  <a:cubicBezTo>
                    <a:pt x="2578" y="3089"/>
                    <a:pt x="2680" y="3089"/>
                    <a:pt x="2781" y="3068"/>
                  </a:cubicBezTo>
                  <a:cubicBezTo>
                    <a:pt x="2923" y="3068"/>
                    <a:pt x="3025" y="2947"/>
                    <a:pt x="3025" y="2805"/>
                  </a:cubicBezTo>
                  <a:cubicBezTo>
                    <a:pt x="3004" y="2662"/>
                    <a:pt x="2883" y="2561"/>
                    <a:pt x="2741" y="2561"/>
                  </a:cubicBezTo>
                  <a:cubicBezTo>
                    <a:pt x="2643" y="2569"/>
                    <a:pt x="2549" y="2574"/>
                    <a:pt x="2458" y="2574"/>
                  </a:cubicBezTo>
                  <a:cubicBezTo>
                    <a:pt x="1889" y="2574"/>
                    <a:pt x="1455" y="2409"/>
                    <a:pt x="1157" y="2094"/>
                  </a:cubicBezTo>
                  <a:cubicBezTo>
                    <a:pt x="548" y="1424"/>
                    <a:pt x="691" y="308"/>
                    <a:pt x="691" y="288"/>
                  </a:cubicBezTo>
                  <a:cubicBezTo>
                    <a:pt x="711" y="146"/>
                    <a:pt x="609" y="24"/>
                    <a:pt x="488" y="4"/>
                  </a:cubicBezTo>
                  <a:cubicBezTo>
                    <a:pt x="475" y="2"/>
                    <a:pt x="463"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a:off x="2727500" y="3394425"/>
              <a:ext cx="239375" cy="250050"/>
            </a:xfrm>
            <a:custGeom>
              <a:avLst/>
              <a:gdLst/>
              <a:ahLst/>
              <a:cxnLst/>
              <a:rect l="l" t="t" r="r" b="b"/>
              <a:pathLst>
                <a:path w="9575" h="10002" extrusionOk="0">
                  <a:moveTo>
                    <a:pt x="4798" y="0"/>
                  </a:moveTo>
                  <a:cubicBezTo>
                    <a:pt x="3502" y="0"/>
                    <a:pt x="2219" y="650"/>
                    <a:pt x="1522" y="2187"/>
                  </a:cubicBezTo>
                  <a:cubicBezTo>
                    <a:pt x="0" y="5536"/>
                    <a:pt x="629" y="10001"/>
                    <a:pt x="629" y="10001"/>
                  </a:cubicBezTo>
                  <a:cubicBezTo>
                    <a:pt x="650" y="10001"/>
                    <a:pt x="670" y="10001"/>
                    <a:pt x="690" y="10001"/>
                  </a:cubicBezTo>
                  <a:cubicBezTo>
                    <a:pt x="5438" y="10001"/>
                    <a:pt x="7575" y="7636"/>
                    <a:pt x="8525" y="5069"/>
                  </a:cubicBezTo>
                  <a:cubicBezTo>
                    <a:pt x="9575" y="2170"/>
                    <a:pt x="7165" y="0"/>
                    <a:pt x="4798"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2721400" y="3388000"/>
              <a:ext cx="247650" cy="263075"/>
            </a:xfrm>
            <a:custGeom>
              <a:avLst/>
              <a:gdLst/>
              <a:ahLst/>
              <a:cxnLst/>
              <a:rect l="l" t="t" r="r" b="b"/>
              <a:pathLst>
                <a:path w="9906" h="10523" extrusionOk="0">
                  <a:moveTo>
                    <a:pt x="5055" y="515"/>
                  </a:moveTo>
                  <a:cubicBezTo>
                    <a:pt x="5562" y="515"/>
                    <a:pt x="6049" y="617"/>
                    <a:pt x="6496" y="800"/>
                  </a:cubicBezTo>
                  <a:cubicBezTo>
                    <a:pt x="8038" y="1429"/>
                    <a:pt x="9317" y="3073"/>
                    <a:pt x="8526" y="5245"/>
                  </a:cubicBezTo>
                  <a:cubicBezTo>
                    <a:pt x="7389" y="8350"/>
                    <a:pt x="4892" y="9954"/>
                    <a:pt x="1097" y="10015"/>
                  </a:cubicBezTo>
                  <a:cubicBezTo>
                    <a:pt x="995" y="9081"/>
                    <a:pt x="711" y="5367"/>
                    <a:pt x="1990" y="2545"/>
                  </a:cubicBezTo>
                  <a:cubicBezTo>
                    <a:pt x="2660" y="1084"/>
                    <a:pt x="3857" y="515"/>
                    <a:pt x="5055" y="515"/>
                  </a:cubicBezTo>
                  <a:close/>
                  <a:moveTo>
                    <a:pt x="5036" y="1"/>
                  </a:moveTo>
                  <a:cubicBezTo>
                    <a:pt x="3682" y="1"/>
                    <a:pt x="2298" y="662"/>
                    <a:pt x="1543" y="2342"/>
                  </a:cubicBezTo>
                  <a:cubicBezTo>
                    <a:pt x="1" y="5712"/>
                    <a:pt x="589" y="10116"/>
                    <a:pt x="609" y="10299"/>
                  </a:cubicBezTo>
                  <a:cubicBezTo>
                    <a:pt x="630" y="10441"/>
                    <a:pt x="772" y="10522"/>
                    <a:pt x="894" y="10522"/>
                  </a:cubicBezTo>
                  <a:cubicBezTo>
                    <a:pt x="4973" y="10522"/>
                    <a:pt x="7775" y="8756"/>
                    <a:pt x="8992" y="5407"/>
                  </a:cubicBezTo>
                  <a:cubicBezTo>
                    <a:pt x="9906" y="2931"/>
                    <a:pt x="8444" y="1043"/>
                    <a:pt x="6699" y="333"/>
                  </a:cubicBezTo>
                  <a:cubicBezTo>
                    <a:pt x="6184" y="121"/>
                    <a:pt x="5612" y="1"/>
                    <a:pt x="50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2787875" y="3440875"/>
              <a:ext cx="111675" cy="138125"/>
            </a:xfrm>
            <a:custGeom>
              <a:avLst/>
              <a:gdLst/>
              <a:ahLst/>
              <a:cxnLst/>
              <a:rect l="l" t="t" r="r" b="b"/>
              <a:pathLst>
                <a:path w="4467" h="5525" extrusionOk="0">
                  <a:moveTo>
                    <a:pt x="4179" y="1"/>
                  </a:moveTo>
                  <a:cubicBezTo>
                    <a:pt x="4166" y="1"/>
                    <a:pt x="4154" y="2"/>
                    <a:pt x="4141" y="4"/>
                  </a:cubicBezTo>
                  <a:cubicBezTo>
                    <a:pt x="4101" y="24"/>
                    <a:pt x="1" y="1080"/>
                    <a:pt x="224" y="5302"/>
                  </a:cubicBezTo>
                  <a:cubicBezTo>
                    <a:pt x="224" y="5423"/>
                    <a:pt x="346" y="5525"/>
                    <a:pt x="467" y="5525"/>
                  </a:cubicBezTo>
                  <a:lnTo>
                    <a:pt x="488" y="5525"/>
                  </a:lnTo>
                  <a:cubicBezTo>
                    <a:pt x="630" y="5525"/>
                    <a:pt x="731" y="5403"/>
                    <a:pt x="731" y="5261"/>
                  </a:cubicBezTo>
                  <a:cubicBezTo>
                    <a:pt x="528" y="1465"/>
                    <a:pt x="4101" y="552"/>
                    <a:pt x="4263" y="511"/>
                  </a:cubicBezTo>
                  <a:cubicBezTo>
                    <a:pt x="4385" y="471"/>
                    <a:pt x="4466" y="329"/>
                    <a:pt x="4446" y="207"/>
                  </a:cubicBezTo>
                  <a:cubicBezTo>
                    <a:pt x="4409" y="79"/>
                    <a:pt x="4291" y="1"/>
                    <a:pt x="4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2792950" y="3480975"/>
              <a:ext cx="75625" cy="77225"/>
            </a:xfrm>
            <a:custGeom>
              <a:avLst/>
              <a:gdLst/>
              <a:ahLst/>
              <a:cxnLst/>
              <a:rect l="l" t="t" r="r" b="b"/>
              <a:pathLst>
                <a:path w="3025" h="3089" extrusionOk="0">
                  <a:moveTo>
                    <a:pt x="2590" y="1"/>
                  </a:moveTo>
                  <a:cubicBezTo>
                    <a:pt x="2579" y="1"/>
                    <a:pt x="2569" y="2"/>
                    <a:pt x="2558" y="4"/>
                  </a:cubicBezTo>
                  <a:cubicBezTo>
                    <a:pt x="2416" y="24"/>
                    <a:pt x="2314" y="146"/>
                    <a:pt x="2335" y="288"/>
                  </a:cubicBezTo>
                  <a:cubicBezTo>
                    <a:pt x="2335" y="308"/>
                    <a:pt x="2477" y="1424"/>
                    <a:pt x="1868" y="2094"/>
                  </a:cubicBezTo>
                  <a:cubicBezTo>
                    <a:pt x="1570" y="2409"/>
                    <a:pt x="1137" y="2574"/>
                    <a:pt x="567" y="2574"/>
                  </a:cubicBezTo>
                  <a:cubicBezTo>
                    <a:pt x="476" y="2574"/>
                    <a:pt x="382" y="2569"/>
                    <a:pt x="285" y="2561"/>
                  </a:cubicBezTo>
                  <a:cubicBezTo>
                    <a:pt x="143" y="2561"/>
                    <a:pt x="21" y="2662"/>
                    <a:pt x="1" y="2805"/>
                  </a:cubicBezTo>
                  <a:cubicBezTo>
                    <a:pt x="1" y="2947"/>
                    <a:pt x="102" y="3068"/>
                    <a:pt x="244" y="3068"/>
                  </a:cubicBezTo>
                  <a:cubicBezTo>
                    <a:pt x="346" y="3089"/>
                    <a:pt x="447" y="3089"/>
                    <a:pt x="549" y="3089"/>
                  </a:cubicBezTo>
                  <a:cubicBezTo>
                    <a:pt x="1279" y="3089"/>
                    <a:pt x="1848" y="2865"/>
                    <a:pt x="2233" y="2439"/>
                  </a:cubicBezTo>
                  <a:cubicBezTo>
                    <a:pt x="3025" y="1607"/>
                    <a:pt x="2842" y="267"/>
                    <a:pt x="2842" y="206"/>
                  </a:cubicBezTo>
                  <a:cubicBezTo>
                    <a:pt x="2824" y="95"/>
                    <a:pt x="2703" y="1"/>
                    <a:pt x="2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2006925" y="2890400"/>
              <a:ext cx="787075" cy="980900"/>
            </a:xfrm>
            <a:custGeom>
              <a:avLst/>
              <a:gdLst/>
              <a:ahLst/>
              <a:cxnLst/>
              <a:rect l="l" t="t" r="r" b="b"/>
              <a:pathLst>
                <a:path w="31483" h="39236" extrusionOk="0">
                  <a:moveTo>
                    <a:pt x="22917" y="0"/>
                  </a:moveTo>
                  <a:cubicBezTo>
                    <a:pt x="21110" y="447"/>
                    <a:pt x="19547" y="1401"/>
                    <a:pt x="18431" y="2700"/>
                  </a:cubicBezTo>
                  <a:cubicBezTo>
                    <a:pt x="18451" y="2253"/>
                    <a:pt x="18431" y="1807"/>
                    <a:pt x="18329" y="1360"/>
                  </a:cubicBezTo>
                  <a:lnTo>
                    <a:pt x="18045" y="61"/>
                  </a:lnTo>
                  <a:cubicBezTo>
                    <a:pt x="16157" y="914"/>
                    <a:pt x="14818" y="2476"/>
                    <a:pt x="14249" y="4263"/>
                  </a:cubicBezTo>
                  <a:cubicBezTo>
                    <a:pt x="13133" y="2700"/>
                    <a:pt x="11225" y="1665"/>
                    <a:pt x="9053" y="1665"/>
                  </a:cubicBezTo>
                  <a:lnTo>
                    <a:pt x="7450" y="1665"/>
                  </a:lnTo>
                  <a:cubicBezTo>
                    <a:pt x="7937" y="3410"/>
                    <a:pt x="9074" y="4892"/>
                    <a:pt x="10576" y="5907"/>
                  </a:cubicBezTo>
                  <a:cubicBezTo>
                    <a:pt x="4425" y="8038"/>
                    <a:pt x="1" y="13884"/>
                    <a:pt x="1" y="20765"/>
                  </a:cubicBezTo>
                  <a:lnTo>
                    <a:pt x="1" y="23484"/>
                  </a:lnTo>
                  <a:cubicBezTo>
                    <a:pt x="1" y="32172"/>
                    <a:pt x="7044" y="39235"/>
                    <a:pt x="15751" y="39235"/>
                  </a:cubicBezTo>
                  <a:cubicBezTo>
                    <a:pt x="24439" y="39235"/>
                    <a:pt x="31482" y="32172"/>
                    <a:pt x="31482" y="23484"/>
                  </a:cubicBezTo>
                  <a:lnTo>
                    <a:pt x="31482" y="20765"/>
                  </a:lnTo>
                  <a:cubicBezTo>
                    <a:pt x="31482" y="13904"/>
                    <a:pt x="27078" y="8079"/>
                    <a:pt x="20948" y="5927"/>
                  </a:cubicBezTo>
                  <a:cubicBezTo>
                    <a:pt x="22166" y="4811"/>
                    <a:pt x="22917" y="3268"/>
                    <a:pt x="22917" y="1563"/>
                  </a:cubicBezTo>
                  <a:lnTo>
                    <a:pt x="22917" y="0"/>
                  </a:ln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5"/>
            <p:cNvSpPr/>
            <p:nvPr/>
          </p:nvSpPr>
          <p:spPr>
            <a:xfrm>
              <a:off x="2000825" y="2884100"/>
              <a:ext cx="799250" cy="993275"/>
            </a:xfrm>
            <a:custGeom>
              <a:avLst/>
              <a:gdLst/>
              <a:ahLst/>
              <a:cxnLst/>
              <a:rect l="l" t="t" r="r" b="b"/>
              <a:pathLst>
                <a:path w="31970" h="39731" extrusionOk="0">
                  <a:moveTo>
                    <a:pt x="22897" y="577"/>
                  </a:moveTo>
                  <a:lnTo>
                    <a:pt x="22897" y="1815"/>
                  </a:lnTo>
                  <a:cubicBezTo>
                    <a:pt x="22897" y="3398"/>
                    <a:pt x="22227" y="4880"/>
                    <a:pt x="21029" y="5976"/>
                  </a:cubicBezTo>
                  <a:cubicBezTo>
                    <a:pt x="20968" y="6037"/>
                    <a:pt x="20928" y="6138"/>
                    <a:pt x="20948" y="6220"/>
                  </a:cubicBezTo>
                  <a:cubicBezTo>
                    <a:pt x="20968" y="6301"/>
                    <a:pt x="21029" y="6382"/>
                    <a:pt x="21110" y="6402"/>
                  </a:cubicBezTo>
                  <a:cubicBezTo>
                    <a:pt x="27301" y="8594"/>
                    <a:pt x="31462" y="14460"/>
                    <a:pt x="31462" y="21017"/>
                  </a:cubicBezTo>
                  <a:lnTo>
                    <a:pt x="31462" y="23736"/>
                  </a:lnTo>
                  <a:cubicBezTo>
                    <a:pt x="31462" y="32282"/>
                    <a:pt x="24520" y="39223"/>
                    <a:pt x="15995" y="39223"/>
                  </a:cubicBezTo>
                  <a:cubicBezTo>
                    <a:pt x="7450" y="39223"/>
                    <a:pt x="508" y="32282"/>
                    <a:pt x="508" y="23736"/>
                  </a:cubicBezTo>
                  <a:lnTo>
                    <a:pt x="508" y="21017"/>
                  </a:lnTo>
                  <a:cubicBezTo>
                    <a:pt x="508" y="14440"/>
                    <a:pt x="4690" y="8554"/>
                    <a:pt x="10901" y="6402"/>
                  </a:cubicBezTo>
                  <a:cubicBezTo>
                    <a:pt x="10982" y="6362"/>
                    <a:pt x="11063" y="6281"/>
                    <a:pt x="11063" y="6179"/>
                  </a:cubicBezTo>
                  <a:cubicBezTo>
                    <a:pt x="11083" y="6098"/>
                    <a:pt x="11043" y="5996"/>
                    <a:pt x="10962" y="5956"/>
                  </a:cubicBezTo>
                  <a:cubicBezTo>
                    <a:pt x="9581" y="5002"/>
                    <a:pt x="8546" y="3682"/>
                    <a:pt x="8039" y="2180"/>
                  </a:cubicBezTo>
                  <a:lnTo>
                    <a:pt x="9297" y="2180"/>
                  </a:lnTo>
                  <a:cubicBezTo>
                    <a:pt x="11307" y="2180"/>
                    <a:pt x="13174" y="3094"/>
                    <a:pt x="14290" y="4657"/>
                  </a:cubicBezTo>
                  <a:cubicBezTo>
                    <a:pt x="14341" y="4724"/>
                    <a:pt x="14419" y="4763"/>
                    <a:pt x="14491" y="4763"/>
                  </a:cubicBezTo>
                  <a:cubicBezTo>
                    <a:pt x="14506" y="4763"/>
                    <a:pt x="14520" y="4762"/>
                    <a:pt x="14534" y="4758"/>
                  </a:cubicBezTo>
                  <a:cubicBezTo>
                    <a:pt x="14636" y="4758"/>
                    <a:pt x="14717" y="4677"/>
                    <a:pt x="14737" y="4596"/>
                  </a:cubicBezTo>
                  <a:cubicBezTo>
                    <a:pt x="15265" y="2931"/>
                    <a:pt x="16483" y="1511"/>
                    <a:pt x="18106" y="678"/>
                  </a:cubicBezTo>
                  <a:lnTo>
                    <a:pt x="18330" y="1653"/>
                  </a:lnTo>
                  <a:cubicBezTo>
                    <a:pt x="18411" y="2079"/>
                    <a:pt x="18451" y="2505"/>
                    <a:pt x="18411" y="2931"/>
                  </a:cubicBezTo>
                  <a:cubicBezTo>
                    <a:pt x="18411" y="3033"/>
                    <a:pt x="18472" y="3134"/>
                    <a:pt x="18573" y="3175"/>
                  </a:cubicBezTo>
                  <a:cubicBezTo>
                    <a:pt x="18607" y="3189"/>
                    <a:pt x="18641" y="3195"/>
                    <a:pt x="18674" y="3195"/>
                  </a:cubicBezTo>
                  <a:cubicBezTo>
                    <a:pt x="18740" y="3195"/>
                    <a:pt x="18803" y="3168"/>
                    <a:pt x="18857" y="3114"/>
                  </a:cubicBezTo>
                  <a:cubicBezTo>
                    <a:pt x="19913" y="1917"/>
                    <a:pt x="21313" y="1044"/>
                    <a:pt x="22897" y="577"/>
                  </a:cubicBezTo>
                  <a:close/>
                  <a:moveTo>
                    <a:pt x="23152" y="1"/>
                  </a:moveTo>
                  <a:cubicBezTo>
                    <a:pt x="23134" y="1"/>
                    <a:pt x="23116" y="3"/>
                    <a:pt x="23100" y="9"/>
                  </a:cubicBezTo>
                  <a:cubicBezTo>
                    <a:pt x="21496" y="394"/>
                    <a:pt x="20055" y="1186"/>
                    <a:pt x="18918" y="2302"/>
                  </a:cubicBezTo>
                  <a:cubicBezTo>
                    <a:pt x="18898" y="2059"/>
                    <a:pt x="18878" y="1795"/>
                    <a:pt x="18817" y="1551"/>
                  </a:cubicBezTo>
                  <a:lnTo>
                    <a:pt x="18533" y="252"/>
                  </a:lnTo>
                  <a:cubicBezTo>
                    <a:pt x="18533" y="191"/>
                    <a:pt x="18472" y="110"/>
                    <a:pt x="18411" y="90"/>
                  </a:cubicBezTo>
                  <a:cubicBezTo>
                    <a:pt x="18363" y="66"/>
                    <a:pt x="18316" y="56"/>
                    <a:pt x="18272" y="56"/>
                  </a:cubicBezTo>
                  <a:cubicBezTo>
                    <a:pt x="18242" y="56"/>
                    <a:pt x="18213" y="61"/>
                    <a:pt x="18188" y="69"/>
                  </a:cubicBezTo>
                  <a:cubicBezTo>
                    <a:pt x="16442" y="881"/>
                    <a:pt x="15082" y="2282"/>
                    <a:pt x="14412" y="3987"/>
                  </a:cubicBezTo>
                  <a:cubicBezTo>
                    <a:pt x="13174" y="2525"/>
                    <a:pt x="11307" y="1673"/>
                    <a:pt x="9297" y="1673"/>
                  </a:cubicBezTo>
                  <a:lnTo>
                    <a:pt x="7694" y="1673"/>
                  </a:lnTo>
                  <a:cubicBezTo>
                    <a:pt x="7613" y="1673"/>
                    <a:pt x="7531" y="1693"/>
                    <a:pt x="7491" y="1754"/>
                  </a:cubicBezTo>
                  <a:cubicBezTo>
                    <a:pt x="7430" y="1835"/>
                    <a:pt x="7430" y="1917"/>
                    <a:pt x="7450" y="1977"/>
                  </a:cubicBezTo>
                  <a:cubicBezTo>
                    <a:pt x="7897" y="3601"/>
                    <a:pt x="8891" y="5022"/>
                    <a:pt x="10272" y="6078"/>
                  </a:cubicBezTo>
                  <a:cubicBezTo>
                    <a:pt x="4101" y="8432"/>
                    <a:pt x="1" y="14379"/>
                    <a:pt x="1" y="21017"/>
                  </a:cubicBezTo>
                  <a:lnTo>
                    <a:pt x="1" y="23736"/>
                  </a:lnTo>
                  <a:cubicBezTo>
                    <a:pt x="1" y="32566"/>
                    <a:pt x="7166" y="39731"/>
                    <a:pt x="15995" y="39731"/>
                  </a:cubicBezTo>
                  <a:cubicBezTo>
                    <a:pt x="24805" y="39731"/>
                    <a:pt x="31970" y="32566"/>
                    <a:pt x="31970" y="23736"/>
                  </a:cubicBezTo>
                  <a:lnTo>
                    <a:pt x="31970" y="21017"/>
                  </a:lnTo>
                  <a:cubicBezTo>
                    <a:pt x="31970" y="14379"/>
                    <a:pt x="27849" y="8412"/>
                    <a:pt x="21658" y="6078"/>
                  </a:cubicBezTo>
                  <a:cubicBezTo>
                    <a:pt x="22795" y="4900"/>
                    <a:pt x="23404" y="3398"/>
                    <a:pt x="23404" y="1815"/>
                  </a:cubicBezTo>
                  <a:lnTo>
                    <a:pt x="23404" y="252"/>
                  </a:lnTo>
                  <a:cubicBezTo>
                    <a:pt x="23404" y="171"/>
                    <a:pt x="23364" y="90"/>
                    <a:pt x="23303" y="49"/>
                  </a:cubicBezTo>
                  <a:cubicBezTo>
                    <a:pt x="23258" y="19"/>
                    <a:pt x="23203" y="1"/>
                    <a:pt x="23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5"/>
            <p:cNvSpPr/>
            <p:nvPr/>
          </p:nvSpPr>
          <p:spPr>
            <a:xfrm>
              <a:off x="2033300" y="3152225"/>
              <a:ext cx="737350" cy="727700"/>
            </a:xfrm>
            <a:custGeom>
              <a:avLst/>
              <a:gdLst/>
              <a:ahLst/>
              <a:cxnLst/>
              <a:rect l="l" t="t" r="r" b="b"/>
              <a:pathLst>
                <a:path w="29494" h="29108" extrusionOk="0">
                  <a:moveTo>
                    <a:pt x="12586" y="1"/>
                  </a:moveTo>
                  <a:cubicBezTo>
                    <a:pt x="5623" y="1"/>
                    <a:pt x="1" y="5643"/>
                    <a:pt x="1" y="12585"/>
                  </a:cubicBezTo>
                  <a:lnTo>
                    <a:pt x="1" y="13722"/>
                  </a:lnTo>
                  <a:lnTo>
                    <a:pt x="1" y="15224"/>
                  </a:lnTo>
                  <a:lnTo>
                    <a:pt x="1" y="16523"/>
                  </a:lnTo>
                  <a:cubicBezTo>
                    <a:pt x="1" y="23465"/>
                    <a:pt x="5623" y="29107"/>
                    <a:pt x="12586" y="29107"/>
                  </a:cubicBezTo>
                  <a:lnTo>
                    <a:pt x="16909" y="29107"/>
                  </a:lnTo>
                  <a:cubicBezTo>
                    <a:pt x="23851" y="29107"/>
                    <a:pt x="29493" y="23465"/>
                    <a:pt x="29493" y="16523"/>
                  </a:cubicBezTo>
                  <a:lnTo>
                    <a:pt x="29493" y="15386"/>
                  </a:lnTo>
                  <a:lnTo>
                    <a:pt x="29493" y="13884"/>
                  </a:lnTo>
                  <a:lnTo>
                    <a:pt x="29493" y="12585"/>
                  </a:lnTo>
                  <a:cubicBezTo>
                    <a:pt x="29493" y="5643"/>
                    <a:pt x="23851" y="1"/>
                    <a:pt x="16909" y="1"/>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2027225" y="3146150"/>
              <a:ext cx="749500" cy="739850"/>
            </a:xfrm>
            <a:custGeom>
              <a:avLst/>
              <a:gdLst/>
              <a:ahLst/>
              <a:cxnLst/>
              <a:rect l="l" t="t" r="r" b="b"/>
              <a:pathLst>
                <a:path w="29980" h="29594" extrusionOk="0">
                  <a:moveTo>
                    <a:pt x="17152" y="508"/>
                  </a:moveTo>
                  <a:cubicBezTo>
                    <a:pt x="23952" y="508"/>
                    <a:pt x="29473" y="6028"/>
                    <a:pt x="29473" y="12828"/>
                  </a:cubicBezTo>
                  <a:lnTo>
                    <a:pt x="29473" y="16766"/>
                  </a:lnTo>
                  <a:cubicBezTo>
                    <a:pt x="29473" y="23566"/>
                    <a:pt x="23952" y="29087"/>
                    <a:pt x="17152" y="29087"/>
                  </a:cubicBezTo>
                  <a:lnTo>
                    <a:pt x="12829" y="29087"/>
                  </a:lnTo>
                  <a:cubicBezTo>
                    <a:pt x="6029" y="29087"/>
                    <a:pt x="508" y="23566"/>
                    <a:pt x="508" y="16766"/>
                  </a:cubicBezTo>
                  <a:lnTo>
                    <a:pt x="508" y="12828"/>
                  </a:lnTo>
                  <a:cubicBezTo>
                    <a:pt x="508" y="6028"/>
                    <a:pt x="6029" y="508"/>
                    <a:pt x="12829" y="508"/>
                  </a:cubicBezTo>
                  <a:close/>
                  <a:moveTo>
                    <a:pt x="12829" y="0"/>
                  </a:moveTo>
                  <a:cubicBezTo>
                    <a:pt x="5745" y="0"/>
                    <a:pt x="0" y="5744"/>
                    <a:pt x="0" y="12828"/>
                  </a:cubicBezTo>
                  <a:lnTo>
                    <a:pt x="0" y="16766"/>
                  </a:lnTo>
                  <a:cubicBezTo>
                    <a:pt x="0" y="23850"/>
                    <a:pt x="5745" y="29594"/>
                    <a:pt x="12829" y="29594"/>
                  </a:cubicBezTo>
                  <a:lnTo>
                    <a:pt x="17152" y="29594"/>
                  </a:lnTo>
                  <a:cubicBezTo>
                    <a:pt x="24236" y="29594"/>
                    <a:pt x="29980" y="23850"/>
                    <a:pt x="29980" y="16766"/>
                  </a:cubicBezTo>
                  <a:lnTo>
                    <a:pt x="29980" y="12828"/>
                  </a:lnTo>
                  <a:cubicBezTo>
                    <a:pt x="29980" y="5744"/>
                    <a:pt x="24236" y="0"/>
                    <a:pt x="17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2805125" y="3275250"/>
              <a:ext cx="52800" cy="129225"/>
            </a:xfrm>
            <a:custGeom>
              <a:avLst/>
              <a:gdLst/>
              <a:ahLst/>
              <a:cxnLst/>
              <a:rect l="l" t="t" r="r" b="b"/>
              <a:pathLst>
                <a:path w="2112" h="5169" extrusionOk="0">
                  <a:moveTo>
                    <a:pt x="1461" y="0"/>
                  </a:moveTo>
                  <a:cubicBezTo>
                    <a:pt x="1145" y="0"/>
                    <a:pt x="821" y="328"/>
                    <a:pt x="711" y="804"/>
                  </a:cubicBezTo>
                  <a:cubicBezTo>
                    <a:pt x="589" y="1311"/>
                    <a:pt x="1" y="5086"/>
                    <a:pt x="346" y="5168"/>
                  </a:cubicBezTo>
                  <a:cubicBezTo>
                    <a:pt x="350" y="5168"/>
                    <a:pt x="354" y="5169"/>
                    <a:pt x="358" y="5169"/>
                  </a:cubicBezTo>
                  <a:cubicBezTo>
                    <a:pt x="737" y="5169"/>
                    <a:pt x="1869" y="1610"/>
                    <a:pt x="1990" y="1108"/>
                  </a:cubicBezTo>
                  <a:cubicBezTo>
                    <a:pt x="2112" y="580"/>
                    <a:pt x="1929" y="93"/>
                    <a:pt x="1564" y="12"/>
                  </a:cubicBezTo>
                  <a:cubicBezTo>
                    <a:pt x="1530" y="4"/>
                    <a:pt x="1496" y="0"/>
                    <a:pt x="1461"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a:off x="2801575" y="3268950"/>
              <a:ext cx="63450" cy="142100"/>
            </a:xfrm>
            <a:custGeom>
              <a:avLst/>
              <a:gdLst/>
              <a:ahLst/>
              <a:cxnLst/>
              <a:rect l="l" t="t" r="r" b="b"/>
              <a:pathLst>
                <a:path w="2538" h="5684" extrusionOk="0">
                  <a:moveTo>
                    <a:pt x="1645" y="508"/>
                  </a:moveTo>
                  <a:cubicBezTo>
                    <a:pt x="1848" y="568"/>
                    <a:pt x="1990" y="893"/>
                    <a:pt x="1888" y="1299"/>
                  </a:cubicBezTo>
                  <a:cubicBezTo>
                    <a:pt x="1766" y="1847"/>
                    <a:pt x="1056" y="3978"/>
                    <a:pt x="630" y="4851"/>
                  </a:cubicBezTo>
                  <a:cubicBezTo>
                    <a:pt x="630" y="3877"/>
                    <a:pt x="955" y="1665"/>
                    <a:pt x="1097" y="1116"/>
                  </a:cubicBezTo>
                  <a:cubicBezTo>
                    <a:pt x="1137" y="914"/>
                    <a:pt x="1239" y="731"/>
                    <a:pt x="1361" y="629"/>
                  </a:cubicBezTo>
                  <a:cubicBezTo>
                    <a:pt x="1401" y="568"/>
                    <a:pt x="1503" y="508"/>
                    <a:pt x="1604" y="508"/>
                  </a:cubicBezTo>
                  <a:close/>
                  <a:moveTo>
                    <a:pt x="1603" y="1"/>
                  </a:moveTo>
                  <a:cubicBezTo>
                    <a:pt x="1402" y="1"/>
                    <a:pt x="1190" y="85"/>
                    <a:pt x="1015" y="244"/>
                  </a:cubicBezTo>
                  <a:cubicBezTo>
                    <a:pt x="812" y="426"/>
                    <a:pt x="670" y="690"/>
                    <a:pt x="589" y="995"/>
                  </a:cubicBezTo>
                  <a:cubicBezTo>
                    <a:pt x="528" y="1279"/>
                    <a:pt x="346" y="2375"/>
                    <a:pt x="244" y="3370"/>
                  </a:cubicBezTo>
                  <a:cubicBezTo>
                    <a:pt x="1" y="5399"/>
                    <a:pt x="163" y="5602"/>
                    <a:pt x="427" y="5663"/>
                  </a:cubicBezTo>
                  <a:cubicBezTo>
                    <a:pt x="467" y="5683"/>
                    <a:pt x="488" y="5683"/>
                    <a:pt x="528" y="5683"/>
                  </a:cubicBezTo>
                  <a:cubicBezTo>
                    <a:pt x="752" y="5683"/>
                    <a:pt x="1015" y="5399"/>
                    <a:pt x="1645" y="3694"/>
                  </a:cubicBezTo>
                  <a:cubicBezTo>
                    <a:pt x="1990" y="2761"/>
                    <a:pt x="2315" y="1705"/>
                    <a:pt x="2375" y="1421"/>
                  </a:cubicBezTo>
                  <a:cubicBezTo>
                    <a:pt x="2538" y="751"/>
                    <a:pt x="2274" y="142"/>
                    <a:pt x="1766" y="20"/>
                  </a:cubicBezTo>
                  <a:cubicBezTo>
                    <a:pt x="1713" y="7"/>
                    <a:pt x="1659" y="1"/>
                    <a:pt x="16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2794475" y="3312525"/>
              <a:ext cx="115200" cy="88500"/>
            </a:xfrm>
            <a:custGeom>
              <a:avLst/>
              <a:gdLst/>
              <a:ahLst/>
              <a:cxnLst/>
              <a:rect l="l" t="t" r="r" b="b"/>
              <a:pathLst>
                <a:path w="4608" h="3540" extrusionOk="0">
                  <a:moveTo>
                    <a:pt x="3913" y="1"/>
                  </a:moveTo>
                  <a:cubicBezTo>
                    <a:pt x="3688" y="1"/>
                    <a:pt x="3429" y="98"/>
                    <a:pt x="3207" y="287"/>
                  </a:cubicBezTo>
                  <a:cubicBezTo>
                    <a:pt x="2801" y="612"/>
                    <a:pt x="0" y="3230"/>
                    <a:pt x="244" y="3514"/>
                  </a:cubicBezTo>
                  <a:cubicBezTo>
                    <a:pt x="258" y="3532"/>
                    <a:pt x="283" y="3540"/>
                    <a:pt x="317" y="3540"/>
                  </a:cubicBezTo>
                  <a:cubicBezTo>
                    <a:pt x="845" y="3540"/>
                    <a:pt x="3640" y="1627"/>
                    <a:pt x="4040" y="1322"/>
                  </a:cubicBezTo>
                  <a:cubicBezTo>
                    <a:pt x="4446" y="977"/>
                    <a:pt x="4608" y="490"/>
                    <a:pt x="4364" y="206"/>
                  </a:cubicBezTo>
                  <a:cubicBezTo>
                    <a:pt x="4263" y="68"/>
                    <a:pt x="4099" y="1"/>
                    <a:pt x="3913"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p:nvPr/>
          </p:nvSpPr>
          <p:spPr>
            <a:xfrm>
              <a:off x="2790925" y="3306300"/>
              <a:ext cx="122825" cy="101200"/>
            </a:xfrm>
            <a:custGeom>
              <a:avLst/>
              <a:gdLst/>
              <a:ahLst/>
              <a:cxnLst/>
              <a:rect l="l" t="t" r="r" b="b"/>
              <a:pathLst>
                <a:path w="4913" h="4048" extrusionOk="0">
                  <a:moveTo>
                    <a:pt x="4121" y="516"/>
                  </a:moveTo>
                  <a:cubicBezTo>
                    <a:pt x="4182" y="516"/>
                    <a:pt x="4263" y="536"/>
                    <a:pt x="4324" y="597"/>
                  </a:cubicBezTo>
                  <a:cubicBezTo>
                    <a:pt x="4385" y="698"/>
                    <a:pt x="4364" y="840"/>
                    <a:pt x="4344" y="922"/>
                  </a:cubicBezTo>
                  <a:cubicBezTo>
                    <a:pt x="4303" y="1084"/>
                    <a:pt x="4182" y="1246"/>
                    <a:pt x="4019" y="1368"/>
                  </a:cubicBezTo>
                  <a:cubicBezTo>
                    <a:pt x="3573" y="1713"/>
                    <a:pt x="1705" y="2972"/>
                    <a:pt x="833" y="3398"/>
                  </a:cubicBezTo>
                  <a:cubicBezTo>
                    <a:pt x="1441" y="2627"/>
                    <a:pt x="3065" y="1084"/>
                    <a:pt x="3512" y="719"/>
                  </a:cubicBezTo>
                  <a:cubicBezTo>
                    <a:pt x="3674" y="597"/>
                    <a:pt x="3897" y="516"/>
                    <a:pt x="4060" y="516"/>
                  </a:cubicBezTo>
                  <a:close/>
                  <a:moveTo>
                    <a:pt x="4056" y="0"/>
                  </a:moveTo>
                  <a:cubicBezTo>
                    <a:pt x="3765" y="0"/>
                    <a:pt x="3453" y="120"/>
                    <a:pt x="3187" y="333"/>
                  </a:cubicBezTo>
                  <a:cubicBezTo>
                    <a:pt x="2964" y="516"/>
                    <a:pt x="2152" y="1267"/>
                    <a:pt x="1441" y="1977"/>
                  </a:cubicBezTo>
                  <a:cubicBezTo>
                    <a:pt x="0" y="3438"/>
                    <a:pt x="21" y="3702"/>
                    <a:pt x="183" y="3905"/>
                  </a:cubicBezTo>
                  <a:cubicBezTo>
                    <a:pt x="244" y="3986"/>
                    <a:pt x="305" y="4047"/>
                    <a:pt x="427" y="4047"/>
                  </a:cubicBezTo>
                  <a:cubicBezTo>
                    <a:pt x="690" y="4047"/>
                    <a:pt x="1198" y="3824"/>
                    <a:pt x="2335" y="3114"/>
                  </a:cubicBezTo>
                  <a:cubicBezTo>
                    <a:pt x="3207" y="2566"/>
                    <a:pt x="4100" y="1936"/>
                    <a:pt x="4344" y="1754"/>
                  </a:cubicBezTo>
                  <a:cubicBezTo>
                    <a:pt x="4588" y="1571"/>
                    <a:pt x="4750" y="1327"/>
                    <a:pt x="4831" y="1064"/>
                  </a:cubicBezTo>
                  <a:cubicBezTo>
                    <a:pt x="4912" y="779"/>
                    <a:pt x="4872" y="495"/>
                    <a:pt x="4709" y="292"/>
                  </a:cubicBezTo>
                  <a:cubicBezTo>
                    <a:pt x="4588" y="130"/>
                    <a:pt x="4405" y="28"/>
                    <a:pt x="4182" y="8"/>
                  </a:cubicBezTo>
                  <a:cubicBezTo>
                    <a:pt x="4140" y="3"/>
                    <a:pt x="4098" y="0"/>
                    <a:pt x="40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p:nvPr/>
          </p:nvSpPr>
          <p:spPr>
            <a:xfrm>
              <a:off x="2764525" y="3364350"/>
              <a:ext cx="82750" cy="83225"/>
            </a:xfrm>
            <a:custGeom>
              <a:avLst/>
              <a:gdLst/>
              <a:ahLst/>
              <a:cxnLst/>
              <a:rect l="l" t="t" r="r" b="b"/>
              <a:pathLst>
                <a:path w="3310" h="3329" extrusionOk="0">
                  <a:moveTo>
                    <a:pt x="1645" y="0"/>
                  </a:moveTo>
                  <a:cubicBezTo>
                    <a:pt x="732" y="0"/>
                    <a:pt x="1" y="751"/>
                    <a:pt x="1" y="1664"/>
                  </a:cubicBezTo>
                  <a:cubicBezTo>
                    <a:pt x="1" y="2578"/>
                    <a:pt x="732" y="3329"/>
                    <a:pt x="1645" y="3329"/>
                  </a:cubicBezTo>
                  <a:cubicBezTo>
                    <a:pt x="2579" y="3329"/>
                    <a:pt x="3309" y="2578"/>
                    <a:pt x="3309" y="1664"/>
                  </a:cubicBezTo>
                  <a:cubicBezTo>
                    <a:pt x="3309" y="751"/>
                    <a:pt x="2579" y="0"/>
                    <a:pt x="1645"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2757925" y="3358250"/>
              <a:ext cx="95950" cy="95425"/>
            </a:xfrm>
            <a:custGeom>
              <a:avLst/>
              <a:gdLst/>
              <a:ahLst/>
              <a:cxnLst/>
              <a:rect l="l" t="t" r="r" b="b"/>
              <a:pathLst>
                <a:path w="3838" h="3817" extrusionOk="0">
                  <a:moveTo>
                    <a:pt x="1909" y="508"/>
                  </a:moveTo>
                  <a:cubicBezTo>
                    <a:pt x="2701" y="508"/>
                    <a:pt x="3330" y="1137"/>
                    <a:pt x="3330" y="1908"/>
                  </a:cubicBezTo>
                  <a:cubicBezTo>
                    <a:pt x="3330" y="2680"/>
                    <a:pt x="2701" y="3309"/>
                    <a:pt x="1909" y="3309"/>
                  </a:cubicBezTo>
                  <a:cubicBezTo>
                    <a:pt x="1138" y="3309"/>
                    <a:pt x="508" y="2680"/>
                    <a:pt x="508" y="1908"/>
                  </a:cubicBezTo>
                  <a:cubicBezTo>
                    <a:pt x="508" y="1137"/>
                    <a:pt x="1138" y="508"/>
                    <a:pt x="1909" y="508"/>
                  </a:cubicBezTo>
                  <a:close/>
                  <a:moveTo>
                    <a:pt x="1909" y="0"/>
                  </a:moveTo>
                  <a:cubicBezTo>
                    <a:pt x="853" y="0"/>
                    <a:pt x="1" y="853"/>
                    <a:pt x="1" y="1908"/>
                  </a:cubicBezTo>
                  <a:cubicBezTo>
                    <a:pt x="1" y="2964"/>
                    <a:pt x="853" y="3816"/>
                    <a:pt x="1909" y="3816"/>
                  </a:cubicBezTo>
                  <a:cubicBezTo>
                    <a:pt x="2964" y="3816"/>
                    <a:pt x="3837" y="2964"/>
                    <a:pt x="3837" y="1908"/>
                  </a:cubicBezTo>
                  <a:cubicBezTo>
                    <a:pt x="3837" y="853"/>
                    <a:pt x="2964" y="0"/>
                    <a:pt x="1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1985100" y="3358250"/>
              <a:ext cx="828175" cy="94400"/>
            </a:xfrm>
            <a:custGeom>
              <a:avLst/>
              <a:gdLst/>
              <a:ahLst/>
              <a:cxnLst/>
              <a:rect l="l" t="t" r="r" b="b"/>
              <a:pathLst>
                <a:path w="33127" h="3776" extrusionOk="0">
                  <a:moveTo>
                    <a:pt x="1158" y="0"/>
                  </a:moveTo>
                  <a:cubicBezTo>
                    <a:pt x="528" y="0"/>
                    <a:pt x="1" y="508"/>
                    <a:pt x="1" y="1157"/>
                  </a:cubicBezTo>
                  <a:lnTo>
                    <a:pt x="1" y="2619"/>
                  </a:lnTo>
                  <a:cubicBezTo>
                    <a:pt x="1" y="3248"/>
                    <a:pt x="528" y="3776"/>
                    <a:pt x="1158" y="3776"/>
                  </a:cubicBezTo>
                  <a:lnTo>
                    <a:pt x="31969" y="3776"/>
                  </a:lnTo>
                  <a:cubicBezTo>
                    <a:pt x="32599" y="3776"/>
                    <a:pt x="33126" y="3248"/>
                    <a:pt x="33126" y="2619"/>
                  </a:cubicBezTo>
                  <a:lnTo>
                    <a:pt x="33126" y="1157"/>
                  </a:lnTo>
                  <a:cubicBezTo>
                    <a:pt x="33126" y="508"/>
                    <a:pt x="32599" y="0"/>
                    <a:pt x="31969" y="0"/>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5"/>
            <p:cNvSpPr/>
            <p:nvPr/>
          </p:nvSpPr>
          <p:spPr>
            <a:xfrm>
              <a:off x="1979025" y="3351650"/>
              <a:ext cx="840325" cy="107100"/>
            </a:xfrm>
            <a:custGeom>
              <a:avLst/>
              <a:gdLst/>
              <a:ahLst/>
              <a:cxnLst/>
              <a:rect l="l" t="t" r="r" b="b"/>
              <a:pathLst>
                <a:path w="33613" h="4284" extrusionOk="0">
                  <a:moveTo>
                    <a:pt x="32212" y="508"/>
                  </a:moveTo>
                  <a:cubicBezTo>
                    <a:pt x="32700" y="508"/>
                    <a:pt x="33106" y="914"/>
                    <a:pt x="33106" y="1421"/>
                  </a:cubicBezTo>
                  <a:lnTo>
                    <a:pt x="33106" y="2883"/>
                  </a:lnTo>
                  <a:cubicBezTo>
                    <a:pt x="33106" y="3370"/>
                    <a:pt x="32700" y="3776"/>
                    <a:pt x="32212" y="3776"/>
                  </a:cubicBezTo>
                  <a:lnTo>
                    <a:pt x="1401" y="3776"/>
                  </a:lnTo>
                  <a:cubicBezTo>
                    <a:pt x="914" y="3776"/>
                    <a:pt x="508" y="3370"/>
                    <a:pt x="508" y="2883"/>
                  </a:cubicBezTo>
                  <a:lnTo>
                    <a:pt x="508" y="1421"/>
                  </a:lnTo>
                  <a:cubicBezTo>
                    <a:pt x="508" y="914"/>
                    <a:pt x="914" y="508"/>
                    <a:pt x="1401" y="508"/>
                  </a:cubicBezTo>
                  <a:close/>
                  <a:moveTo>
                    <a:pt x="1401" y="1"/>
                  </a:moveTo>
                  <a:cubicBezTo>
                    <a:pt x="629" y="1"/>
                    <a:pt x="0" y="650"/>
                    <a:pt x="0" y="1421"/>
                  </a:cubicBezTo>
                  <a:lnTo>
                    <a:pt x="0" y="2883"/>
                  </a:lnTo>
                  <a:cubicBezTo>
                    <a:pt x="0" y="3654"/>
                    <a:pt x="629" y="4283"/>
                    <a:pt x="1401" y="4283"/>
                  </a:cubicBezTo>
                  <a:lnTo>
                    <a:pt x="32212" y="4283"/>
                  </a:lnTo>
                  <a:cubicBezTo>
                    <a:pt x="32984" y="4283"/>
                    <a:pt x="33613" y="3654"/>
                    <a:pt x="33613" y="2883"/>
                  </a:cubicBezTo>
                  <a:lnTo>
                    <a:pt x="33613" y="1421"/>
                  </a:lnTo>
                  <a:cubicBezTo>
                    <a:pt x="33613" y="650"/>
                    <a:pt x="32984" y="1"/>
                    <a:pt x="322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p:nvPr/>
          </p:nvSpPr>
          <p:spPr>
            <a:xfrm>
              <a:off x="2374825" y="3538400"/>
              <a:ext cx="48725" cy="19800"/>
            </a:xfrm>
            <a:custGeom>
              <a:avLst/>
              <a:gdLst/>
              <a:ahLst/>
              <a:cxnLst/>
              <a:rect l="l" t="t" r="r" b="b"/>
              <a:pathLst>
                <a:path w="1949" h="792" extrusionOk="0">
                  <a:moveTo>
                    <a:pt x="975" y="0"/>
                  </a:moveTo>
                  <a:cubicBezTo>
                    <a:pt x="447" y="0"/>
                    <a:pt x="0" y="183"/>
                    <a:pt x="0" y="406"/>
                  </a:cubicBezTo>
                  <a:cubicBezTo>
                    <a:pt x="0" y="629"/>
                    <a:pt x="447" y="792"/>
                    <a:pt x="975" y="792"/>
                  </a:cubicBezTo>
                  <a:cubicBezTo>
                    <a:pt x="1502" y="792"/>
                    <a:pt x="1949" y="629"/>
                    <a:pt x="1949" y="406"/>
                  </a:cubicBezTo>
                  <a:cubicBezTo>
                    <a:pt x="1949" y="183"/>
                    <a:pt x="1502" y="0"/>
                    <a:pt x="975"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2145975" y="3459900"/>
              <a:ext cx="163400" cy="144825"/>
            </a:xfrm>
            <a:custGeom>
              <a:avLst/>
              <a:gdLst/>
              <a:ahLst/>
              <a:cxnLst/>
              <a:rect l="l" t="t" r="r" b="b"/>
              <a:pathLst>
                <a:path w="6536" h="5793" extrusionOk="0">
                  <a:moveTo>
                    <a:pt x="3247" y="0"/>
                  </a:moveTo>
                  <a:cubicBezTo>
                    <a:pt x="2917" y="0"/>
                    <a:pt x="2581" y="57"/>
                    <a:pt x="2253" y="177"/>
                  </a:cubicBezTo>
                  <a:cubicBezTo>
                    <a:pt x="771" y="745"/>
                    <a:pt x="0" y="2389"/>
                    <a:pt x="548" y="3891"/>
                  </a:cubicBezTo>
                  <a:cubicBezTo>
                    <a:pt x="976" y="5065"/>
                    <a:pt x="2087" y="5793"/>
                    <a:pt x="3269" y="5793"/>
                  </a:cubicBezTo>
                  <a:cubicBezTo>
                    <a:pt x="3599" y="5793"/>
                    <a:pt x="3935" y="5736"/>
                    <a:pt x="4263" y="5616"/>
                  </a:cubicBezTo>
                  <a:cubicBezTo>
                    <a:pt x="5765" y="5048"/>
                    <a:pt x="6536" y="3384"/>
                    <a:pt x="5968" y="1902"/>
                  </a:cubicBezTo>
                  <a:cubicBezTo>
                    <a:pt x="5539" y="728"/>
                    <a:pt x="4429" y="0"/>
                    <a:pt x="3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5"/>
            <p:cNvSpPr/>
            <p:nvPr/>
          </p:nvSpPr>
          <p:spPr>
            <a:xfrm>
              <a:off x="2240350" y="3479525"/>
              <a:ext cx="32500" cy="32000"/>
            </a:xfrm>
            <a:custGeom>
              <a:avLst/>
              <a:gdLst/>
              <a:ahLst/>
              <a:cxnLst/>
              <a:rect l="l" t="t" r="r" b="b"/>
              <a:pathLst>
                <a:path w="1300" h="1280" extrusionOk="0">
                  <a:moveTo>
                    <a:pt x="670" y="1"/>
                  </a:moveTo>
                  <a:cubicBezTo>
                    <a:pt x="508" y="346"/>
                    <a:pt x="366" y="467"/>
                    <a:pt x="0" y="610"/>
                  </a:cubicBezTo>
                  <a:cubicBezTo>
                    <a:pt x="345" y="792"/>
                    <a:pt x="488" y="914"/>
                    <a:pt x="630" y="1279"/>
                  </a:cubicBezTo>
                  <a:cubicBezTo>
                    <a:pt x="792" y="934"/>
                    <a:pt x="934" y="813"/>
                    <a:pt x="1299" y="650"/>
                  </a:cubicBezTo>
                  <a:cubicBezTo>
                    <a:pt x="934" y="488"/>
                    <a:pt x="812" y="346"/>
                    <a:pt x="670"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5"/>
            <p:cNvSpPr/>
            <p:nvPr/>
          </p:nvSpPr>
          <p:spPr>
            <a:xfrm>
              <a:off x="2205325" y="3564775"/>
              <a:ext cx="17800" cy="17800"/>
            </a:xfrm>
            <a:custGeom>
              <a:avLst/>
              <a:gdLst/>
              <a:ahLst/>
              <a:cxnLst/>
              <a:rect l="l" t="t" r="r" b="b"/>
              <a:pathLst>
                <a:path w="712" h="712" extrusionOk="0">
                  <a:moveTo>
                    <a:pt x="224" y="1"/>
                  </a:moveTo>
                  <a:cubicBezTo>
                    <a:pt x="204" y="224"/>
                    <a:pt x="163" y="325"/>
                    <a:pt x="1" y="488"/>
                  </a:cubicBezTo>
                  <a:cubicBezTo>
                    <a:pt x="224" y="488"/>
                    <a:pt x="326" y="549"/>
                    <a:pt x="488" y="711"/>
                  </a:cubicBezTo>
                  <a:cubicBezTo>
                    <a:pt x="508" y="467"/>
                    <a:pt x="549" y="386"/>
                    <a:pt x="711" y="224"/>
                  </a:cubicBezTo>
                  <a:cubicBezTo>
                    <a:pt x="488" y="204"/>
                    <a:pt x="387" y="163"/>
                    <a:pt x="224"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5"/>
            <p:cNvSpPr/>
            <p:nvPr/>
          </p:nvSpPr>
          <p:spPr>
            <a:xfrm>
              <a:off x="2497625" y="3488050"/>
              <a:ext cx="163425" cy="144600"/>
            </a:xfrm>
            <a:custGeom>
              <a:avLst/>
              <a:gdLst/>
              <a:ahLst/>
              <a:cxnLst/>
              <a:rect l="l" t="t" r="r" b="b"/>
              <a:pathLst>
                <a:path w="6537" h="5784" extrusionOk="0">
                  <a:moveTo>
                    <a:pt x="3266" y="0"/>
                  </a:moveTo>
                  <a:cubicBezTo>
                    <a:pt x="2093" y="0"/>
                    <a:pt x="994" y="726"/>
                    <a:pt x="569" y="1892"/>
                  </a:cubicBezTo>
                  <a:cubicBezTo>
                    <a:pt x="0" y="3394"/>
                    <a:pt x="772" y="5059"/>
                    <a:pt x="2274" y="5607"/>
                  </a:cubicBezTo>
                  <a:cubicBezTo>
                    <a:pt x="2602" y="5727"/>
                    <a:pt x="2938" y="5783"/>
                    <a:pt x="3269" y="5783"/>
                  </a:cubicBezTo>
                  <a:cubicBezTo>
                    <a:pt x="4450" y="5783"/>
                    <a:pt x="5560" y="5059"/>
                    <a:pt x="5988" y="3902"/>
                  </a:cubicBezTo>
                  <a:cubicBezTo>
                    <a:pt x="6536" y="2400"/>
                    <a:pt x="5765" y="735"/>
                    <a:pt x="4283" y="187"/>
                  </a:cubicBezTo>
                  <a:cubicBezTo>
                    <a:pt x="3947" y="60"/>
                    <a:pt x="3604" y="0"/>
                    <a:pt x="3266"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5"/>
            <p:cNvSpPr/>
            <p:nvPr/>
          </p:nvSpPr>
          <p:spPr>
            <a:xfrm>
              <a:off x="2491025" y="3459900"/>
              <a:ext cx="163425" cy="144825"/>
            </a:xfrm>
            <a:custGeom>
              <a:avLst/>
              <a:gdLst/>
              <a:ahLst/>
              <a:cxnLst/>
              <a:rect l="l" t="t" r="r" b="b"/>
              <a:pathLst>
                <a:path w="6537" h="5793" extrusionOk="0">
                  <a:moveTo>
                    <a:pt x="3280" y="0"/>
                  </a:moveTo>
                  <a:cubicBezTo>
                    <a:pt x="2108" y="0"/>
                    <a:pt x="997" y="728"/>
                    <a:pt x="569" y="1902"/>
                  </a:cubicBezTo>
                  <a:cubicBezTo>
                    <a:pt x="0" y="3384"/>
                    <a:pt x="772" y="5048"/>
                    <a:pt x="2274" y="5616"/>
                  </a:cubicBezTo>
                  <a:cubicBezTo>
                    <a:pt x="2602" y="5736"/>
                    <a:pt x="2937" y="5793"/>
                    <a:pt x="3267" y="5793"/>
                  </a:cubicBezTo>
                  <a:cubicBezTo>
                    <a:pt x="4449" y="5793"/>
                    <a:pt x="5560" y="5065"/>
                    <a:pt x="5988" y="3891"/>
                  </a:cubicBezTo>
                  <a:cubicBezTo>
                    <a:pt x="6536" y="2389"/>
                    <a:pt x="5765" y="745"/>
                    <a:pt x="4263" y="177"/>
                  </a:cubicBezTo>
                  <a:cubicBezTo>
                    <a:pt x="3939" y="57"/>
                    <a:pt x="3607" y="0"/>
                    <a:pt x="3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2524525" y="3483575"/>
              <a:ext cx="35525" cy="35550"/>
            </a:xfrm>
            <a:custGeom>
              <a:avLst/>
              <a:gdLst/>
              <a:ahLst/>
              <a:cxnLst/>
              <a:rect l="l" t="t" r="r" b="b"/>
              <a:pathLst>
                <a:path w="1421" h="1422" extrusionOk="0">
                  <a:moveTo>
                    <a:pt x="690" y="1"/>
                  </a:moveTo>
                  <a:cubicBezTo>
                    <a:pt x="528" y="407"/>
                    <a:pt x="386" y="549"/>
                    <a:pt x="0" y="732"/>
                  </a:cubicBezTo>
                  <a:cubicBezTo>
                    <a:pt x="386" y="894"/>
                    <a:pt x="528" y="1036"/>
                    <a:pt x="731" y="1422"/>
                  </a:cubicBezTo>
                  <a:cubicBezTo>
                    <a:pt x="893" y="1036"/>
                    <a:pt x="1035" y="874"/>
                    <a:pt x="1421" y="691"/>
                  </a:cubicBezTo>
                  <a:cubicBezTo>
                    <a:pt x="1015" y="529"/>
                    <a:pt x="873" y="387"/>
                    <a:pt x="690"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2591000" y="3564775"/>
              <a:ext cx="17775" cy="17800"/>
            </a:xfrm>
            <a:custGeom>
              <a:avLst/>
              <a:gdLst/>
              <a:ahLst/>
              <a:cxnLst/>
              <a:rect l="l" t="t" r="r" b="b"/>
              <a:pathLst>
                <a:path w="711" h="712" extrusionOk="0">
                  <a:moveTo>
                    <a:pt x="487" y="1"/>
                  </a:moveTo>
                  <a:cubicBezTo>
                    <a:pt x="325" y="163"/>
                    <a:pt x="223" y="204"/>
                    <a:pt x="0" y="224"/>
                  </a:cubicBezTo>
                  <a:cubicBezTo>
                    <a:pt x="162" y="386"/>
                    <a:pt x="203" y="467"/>
                    <a:pt x="223" y="711"/>
                  </a:cubicBezTo>
                  <a:cubicBezTo>
                    <a:pt x="386" y="549"/>
                    <a:pt x="467" y="488"/>
                    <a:pt x="710" y="488"/>
                  </a:cubicBezTo>
                  <a:cubicBezTo>
                    <a:pt x="548" y="325"/>
                    <a:pt x="487" y="224"/>
                    <a:pt x="48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5"/>
            <p:cNvSpPr/>
            <p:nvPr/>
          </p:nvSpPr>
          <p:spPr>
            <a:xfrm>
              <a:off x="2371275" y="3551050"/>
              <a:ext cx="57350" cy="15775"/>
            </a:xfrm>
            <a:custGeom>
              <a:avLst/>
              <a:gdLst/>
              <a:ahLst/>
              <a:cxnLst/>
              <a:rect l="l" t="t" r="r" b="b"/>
              <a:pathLst>
                <a:path w="2294" h="631" extrusionOk="0">
                  <a:moveTo>
                    <a:pt x="203" y="1"/>
                  </a:moveTo>
                  <a:cubicBezTo>
                    <a:pt x="147" y="1"/>
                    <a:pt x="87" y="23"/>
                    <a:pt x="61" y="62"/>
                  </a:cubicBezTo>
                  <a:cubicBezTo>
                    <a:pt x="0" y="144"/>
                    <a:pt x="20" y="245"/>
                    <a:pt x="81" y="306"/>
                  </a:cubicBezTo>
                  <a:cubicBezTo>
                    <a:pt x="122" y="326"/>
                    <a:pt x="548" y="631"/>
                    <a:pt x="1157" y="631"/>
                  </a:cubicBezTo>
                  <a:cubicBezTo>
                    <a:pt x="1462" y="631"/>
                    <a:pt x="1827" y="550"/>
                    <a:pt x="2192" y="306"/>
                  </a:cubicBezTo>
                  <a:cubicBezTo>
                    <a:pt x="2274" y="265"/>
                    <a:pt x="2294" y="164"/>
                    <a:pt x="2253" y="83"/>
                  </a:cubicBezTo>
                  <a:cubicBezTo>
                    <a:pt x="2213" y="29"/>
                    <a:pt x="2154" y="2"/>
                    <a:pt x="2095" y="2"/>
                  </a:cubicBezTo>
                  <a:cubicBezTo>
                    <a:pt x="2066" y="2"/>
                    <a:pt x="2037" y="8"/>
                    <a:pt x="2010" y="22"/>
                  </a:cubicBezTo>
                  <a:cubicBezTo>
                    <a:pt x="1694" y="218"/>
                    <a:pt x="1396" y="284"/>
                    <a:pt x="1138" y="284"/>
                  </a:cubicBezTo>
                  <a:cubicBezTo>
                    <a:pt x="651" y="284"/>
                    <a:pt x="311" y="48"/>
                    <a:pt x="284" y="22"/>
                  </a:cubicBezTo>
                  <a:cubicBezTo>
                    <a:pt x="263" y="7"/>
                    <a:pt x="234" y="1"/>
                    <a:pt x="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5"/>
            <p:cNvSpPr/>
            <p:nvPr/>
          </p:nvSpPr>
          <p:spPr>
            <a:xfrm>
              <a:off x="2115000" y="3461250"/>
              <a:ext cx="193375" cy="9175"/>
            </a:xfrm>
            <a:custGeom>
              <a:avLst/>
              <a:gdLst/>
              <a:ahLst/>
              <a:cxnLst/>
              <a:rect l="l" t="t" r="r" b="b"/>
              <a:pathLst>
                <a:path w="7735" h="367" extrusionOk="0">
                  <a:moveTo>
                    <a:pt x="163" y="1"/>
                  </a:moveTo>
                  <a:cubicBezTo>
                    <a:pt x="82" y="1"/>
                    <a:pt x="1" y="82"/>
                    <a:pt x="1" y="184"/>
                  </a:cubicBezTo>
                  <a:cubicBezTo>
                    <a:pt x="1" y="265"/>
                    <a:pt x="82" y="346"/>
                    <a:pt x="163" y="346"/>
                  </a:cubicBezTo>
                  <a:cubicBezTo>
                    <a:pt x="1625" y="366"/>
                    <a:pt x="3025" y="366"/>
                    <a:pt x="4223" y="366"/>
                  </a:cubicBezTo>
                  <a:lnTo>
                    <a:pt x="7572" y="366"/>
                  </a:lnTo>
                  <a:cubicBezTo>
                    <a:pt x="7653" y="346"/>
                    <a:pt x="7734" y="285"/>
                    <a:pt x="7734" y="184"/>
                  </a:cubicBezTo>
                  <a:cubicBezTo>
                    <a:pt x="7734" y="82"/>
                    <a:pt x="7653" y="21"/>
                    <a:pt x="7552" y="21"/>
                  </a:cubicBezTo>
                  <a:cubicBezTo>
                    <a:pt x="7540" y="21"/>
                    <a:pt x="6382" y="34"/>
                    <a:pt x="4679" y="34"/>
                  </a:cubicBezTo>
                  <a:cubicBezTo>
                    <a:pt x="3402" y="34"/>
                    <a:pt x="1819" y="27"/>
                    <a:pt x="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5"/>
            <p:cNvSpPr/>
            <p:nvPr/>
          </p:nvSpPr>
          <p:spPr>
            <a:xfrm>
              <a:off x="2219550" y="3520125"/>
              <a:ext cx="23350" cy="29950"/>
            </a:xfrm>
            <a:custGeom>
              <a:avLst/>
              <a:gdLst/>
              <a:ahLst/>
              <a:cxnLst/>
              <a:rect l="l" t="t" r="r" b="b"/>
              <a:pathLst>
                <a:path w="934" h="1198" extrusionOk="0">
                  <a:moveTo>
                    <a:pt x="467" y="0"/>
                  </a:moveTo>
                  <a:cubicBezTo>
                    <a:pt x="203" y="0"/>
                    <a:pt x="0" y="264"/>
                    <a:pt x="0" y="609"/>
                  </a:cubicBezTo>
                  <a:cubicBezTo>
                    <a:pt x="0" y="934"/>
                    <a:pt x="203" y="1198"/>
                    <a:pt x="467" y="1198"/>
                  </a:cubicBezTo>
                  <a:cubicBezTo>
                    <a:pt x="731" y="1198"/>
                    <a:pt x="934" y="934"/>
                    <a:pt x="934" y="609"/>
                  </a:cubicBezTo>
                  <a:cubicBezTo>
                    <a:pt x="934" y="264"/>
                    <a:pt x="731" y="0"/>
                    <a:pt x="467"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p:nvPr/>
          </p:nvSpPr>
          <p:spPr>
            <a:xfrm>
              <a:off x="2489500" y="3461250"/>
              <a:ext cx="193350" cy="9175"/>
            </a:xfrm>
            <a:custGeom>
              <a:avLst/>
              <a:gdLst/>
              <a:ahLst/>
              <a:cxnLst/>
              <a:rect l="l" t="t" r="r" b="b"/>
              <a:pathLst>
                <a:path w="7734" h="367" extrusionOk="0">
                  <a:moveTo>
                    <a:pt x="7551" y="1"/>
                  </a:moveTo>
                  <a:cubicBezTo>
                    <a:pt x="5916" y="27"/>
                    <a:pt x="4333" y="34"/>
                    <a:pt x="3056" y="34"/>
                  </a:cubicBezTo>
                  <a:cubicBezTo>
                    <a:pt x="1353" y="34"/>
                    <a:pt x="195" y="21"/>
                    <a:pt x="183" y="21"/>
                  </a:cubicBezTo>
                  <a:cubicBezTo>
                    <a:pt x="82" y="21"/>
                    <a:pt x="1" y="82"/>
                    <a:pt x="1" y="184"/>
                  </a:cubicBezTo>
                  <a:cubicBezTo>
                    <a:pt x="1" y="285"/>
                    <a:pt x="82" y="346"/>
                    <a:pt x="163" y="366"/>
                  </a:cubicBezTo>
                  <a:lnTo>
                    <a:pt x="3512" y="366"/>
                  </a:lnTo>
                  <a:cubicBezTo>
                    <a:pt x="4710" y="366"/>
                    <a:pt x="6110" y="366"/>
                    <a:pt x="7572" y="346"/>
                  </a:cubicBezTo>
                  <a:cubicBezTo>
                    <a:pt x="7653" y="346"/>
                    <a:pt x="7734" y="265"/>
                    <a:pt x="7734" y="184"/>
                  </a:cubicBezTo>
                  <a:cubicBezTo>
                    <a:pt x="7734" y="82"/>
                    <a:pt x="7653" y="1"/>
                    <a:pt x="7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5"/>
            <p:cNvSpPr/>
            <p:nvPr/>
          </p:nvSpPr>
          <p:spPr>
            <a:xfrm>
              <a:off x="2554950" y="3520125"/>
              <a:ext cx="23375" cy="29950"/>
            </a:xfrm>
            <a:custGeom>
              <a:avLst/>
              <a:gdLst/>
              <a:ahLst/>
              <a:cxnLst/>
              <a:rect l="l" t="t" r="r" b="b"/>
              <a:pathLst>
                <a:path w="935" h="1198" extrusionOk="0">
                  <a:moveTo>
                    <a:pt x="468" y="0"/>
                  </a:moveTo>
                  <a:cubicBezTo>
                    <a:pt x="204" y="0"/>
                    <a:pt x="1" y="264"/>
                    <a:pt x="1" y="609"/>
                  </a:cubicBezTo>
                  <a:cubicBezTo>
                    <a:pt x="1" y="934"/>
                    <a:pt x="204" y="1198"/>
                    <a:pt x="468" y="1198"/>
                  </a:cubicBezTo>
                  <a:cubicBezTo>
                    <a:pt x="732" y="1198"/>
                    <a:pt x="935" y="934"/>
                    <a:pt x="935" y="609"/>
                  </a:cubicBezTo>
                  <a:cubicBezTo>
                    <a:pt x="935" y="264"/>
                    <a:pt x="732" y="0"/>
                    <a:pt x="46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5"/>
            <p:cNvSpPr/>
            <p:nvPr/>
          </p:nvSpPr>
          <p:spPr>
            <a:xfrm>
              <a:off x="2317975" y="3566450"/>
              <a:ext cx="161900" cy="65975"/>
            </a:xfrm>
            <a:custGeom>
              <a:avLst/>
              <a:gdLst/>
              <a:ahLst/>
              <a:cxnLst/>
              <a:rect l="l" t="t" r="r" b="b"/>
              <a:pathLst>
                <a:path w="6476" h="2639" extrusionOk="0">
                  <a:moveTo>
                    <a:pt x="5511" y="0"/>
                  </a:moveTo>
                  <a:cubicBezTo>
                    <a:pt x="5324" y="0"/>
                    <a:pt x="5135" y="59"/>
                    <a:pt x="4974" y="177"/>
                  </a:cubicBezTo>
                  <a:cubicBezTo>
                    <a:pt x="4382" y="641"/>
                    <a:pt x="3777" y="878"/>
                    <a:pt x="3160" y="878"/>
                  </a:cubicBezTo>
                  <a:cubicBezTo>
                    <a:pt x="2994" y="878"/>
                    <a:pt x="2828" y="861"/>
                    <a:pt x="2660" y="827"/>
                  </a:cubicBezTo>
                  <a:cubicBezTo>
                    <a:pt x="2579" y="806"/>
                    <a:pt x="2498" y="786"/>
                    <a:pt x="2416" y="746"/>
                  </a:cubicBezTo>
                  <a:cubicBezTo>
                    <a:pt x="2112" y="644"/>
                    <a:pt x="1807" y="482"/>
                    <a:pt x="1503" y="258"/>
                  </a:cubicBezTo>
                  <a:cubicBezTo>
                    <a:pt x="1348" y="144"/>
                    <a:pt x="1166" y="89"/>
                    <a:pt x="986" y="89"/>
                  </a:cubicBezTo>
                  <a:cubicBezTo>
                    <a:pt x="719" y="89"/>
                    <a:pt x="455" y="211"/>
                    <a:pt x="285" y="441"/>
                  </a:cubicBezTo>
                  <a:cubicBezTo>
                    <a:pt x="1" y="827"/>
                    <a:pt x="82" y="1375"/>
                    <a:pt x="468" y="1659"/>
                  </a:cubicBezTo>
                  <a:cubicBezTo>
                    <a:pt x="488" y="1679"/>
                    <a:pt x="508" y="1679"/>
                    <a:pt x="508" y="1699"/>
                  </a:cubicBezTo>
                  <a:cubicBezTo>
                    <a:pt x="549" y="1720"/>
                    <a:pt x="732" y="1862"/>
                    <a:pt x="1016" y="2024"/>
                  </a:cubicBezTo>
                  <a:cubicBezTo>
                    <a:pt x="1219" y="2146"/>
                    <a:pt x="1483" y="2268"/>
                    <a:pt x="1787" y="2390"/>
                  </a:cubicBezTo>
                  <a:cubicBezTo>
                    <a:pt x="2324" y="2569"/>
                    <a:pt x="2829" y="2638"/>
                    <a:pt x="3276" y="2638"/>
                  </a:cubicBezTo>
                  <a:cubicBezTo>
                    <a:pt x="3437" y="2638"/>
                    <a:pt x="3591" y="2629"/>
                    <a:pt x="3736" y="2613"/>
                  </a:cubicBezTo>
                  <a:cubicBezTo>
                    <a:pt x="3959" y="2572"/>
                    <a:pt x="4162" y="2532"/>
                    <a:pt x="4365" y="2491"/>
                  </a:cubicBezTo>
                  <a:cubicBezTo>
                    <a:pt x="4629" y="2410"/>
                    <a:pt x="4893" y="2308"/>
                    <a:pt x="5157" y="2187"/>
                  </a:cubicBezTo>
                  <a:cubicBezTo>
                    <a:pt x="5339" y="2085"/>
                    <a:pt x="5522" y="1984"/>
                    <a:pt x="5705" y="1862"/>
                  </a:cubicBezTo>
                  <a:cubicBezTo>
                    <a:pt x="5786" y="1801"/>
                    <a:pt x="5887" y="1740"/>
                    <a:pt x="5968" y="1659"/>
                  </a:cubicBezTo>
                  <a:cubicBezTo>
                    <a:pt x="6029" y="1598"/>
                    <a:pt x="6090" y="1537"/>
                    <a:pt x="6151" y="1476"/>
                  </a:cubicBezTo>
                  <a:cubicBezTo>
                    <a:pt x="6435" y="1172"/>
                    <a:pt x="6476" y="685"/>
                    <a:pt x="6212" y="340"/>
                  </a:cubicBezTo>
                  <a:cubicBezTo>
                    <a:pt x="6034" y="115"/>
                    <a:pt x="5774" y="0"/>
                    <a:pt x="5511" y="0"/>
                  </a:cubicBezTo>
                  <a:close/>
                </a:path>
              </a:pathLst>
            </a:custGeom>
            <a:solidFill>
              <a:srgbClr val="FCF1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5"/>
            <p:cNvSpPr/>
            <p:nvPr/>
          </p:nvSpPr>
          <p:spPr>
            <a:xfrm>
              <a:off x="2310875" y="3560000"/>
              <a:ext cx="175600" cy="78900"/>
            </a:xfrm>
            <a:custGeom>
              <a:avLst/>
              <a:gdLst/>
              <a:ahLst/>
              <a:cxnLst/>
              <a:rect l="l" t="t" r="r" b="b"/>
              <a:pathLst>
                <a:path w="7024" h="3156" extrusionOk="0">
                  <a:moveTo>
                    <a:pt x="5786" y="511"/>
                  </a:moveTo>
                  <a:cubicBezTo>
                    <a:pt x="5813" y="511"/>
                    <a:pt x="5840" y="513"/>
                    <a:pt x="5867" y="516"/>
                  </a:cubicBezTo>
                  <a:cubicBezTo>
                    <a:pt x="6029" y="537"/>
                    <a:pt x="6192" y="618"/>
                    <a:pt x="6293" y="740"/>
                  </a:cubicBezTo>
                  <a:cubicBezTo>
                    <a:pt x="6476" y="983"/>
                    <a:pt x="6455" y="1328"/>
                    <a:pt x="6252" y="1552"/>
                  </a:cubicBezTo>
                  <a:cubicBezTo>
                    <a:pt x="6232" y="1592"/>
                    <a:pt x="6192" y="1612"/>
                    <a:pt x="6171" y="1633"/>
                  </a:cubicBezTo>
                  <a:cubicBezTo>
                    <a:pt x="6151" y="1673"/>
                    <a:pt x="6131" y="1694"/>
                    <a:pt x="6090" y="1734"/>
                  </a:cubicBezTo>
                  <a:cubicBezTo>
                    <a:pt x="6009" y="1795"/>
                    <a:pt x="5928" y="1856"/>
                    <a:pt x="5846" y="1917"/>
                  </a:cubicBezTo>
                  <a:cubicBezTo>
                    <a:pt x="5684" y="2018"/>
                    <a:pt x="5501" y="2120"/>
                    <a:pt x="5319" y="2221"/>
                  </a:cubicBezTo>
                  <a:cubicBezTo>
                    <a:pt x="5075" y="2343"/>
                    <a:pt x="4832" y="2424"/>
                    <a:pt x="4568" y="2506"/>
                  </a:cubicBezTo>
                  <a:cubicBezTo>
                    <a:pt x="4385" y="2546"/>
                    <a:pt x="4182" y="2587"/>
                    <a:pt x="3999" y="2607"/>
                  </a:cubicBezTo>
                  <a:cubicBezTo>
                    <a:pt x="3837" y="2628"/>
                    <a:pt x="3676" y="2638"/>
                    <a:pt x="3515" y="2638"/>
                  </a:cubicBezTo>
                  <a:cubicBezTo>
                    <a:pt x="3056" y="2638"/>
                    <a:pt x="2604" y="2555"/>
                    <a:pt x="2152" y="2404"/>
                  </a:cubicBezTo>
                  <a:cubicBezTo>
                    <a:pt x="1909" y="2303"/>
                    <a:pt x="1645" y="2201"/>
                    <a:pt x="1422" y="2059"/>
                  </a:cubicBezTo>
                  <a:cubicBezTo>
                    <a:pt x="1158" y="1917"/>
                    <a:pt x="995" y="1775"/>
                    <a:pt x="955" y="1755"/>
                  </a:cubicBezTo>
                  <a:lnTo>
                    <a:pt x="914" y="1714"/>
                  </a:lnTo>
                  <a:cubicBezTo>
                    <a:pt x="630" y="1511"/>
                    <a:pt x="569" y="1125"/>
                    <a:pt x="772" y="841"/>
                  </a:cubicBezTo>
                  <a:cubicBezTo>
                    <a:pt x="874" y="719"/>
                    <a:pt x="1016" y="638"/>
                    <a:pt x="1178" y="598"/>
                  </a:cubicBezTo>
                  <a:lnTo>
                    <a:pt x="1280" y="598"/>
                  </a:lnTo>
                  <a:cubicBezTo>
                    <a:pt x="1401" y="598"/>
                    <a:pt x="1543" y="638"/>
                    <a:pt x="1645" y="719"/>
                  </a:cubicBezTo>
                  <a:cubicBezTo>
                    <a:pt x="1970" y="963"/>
                    <a:pt x="2294" y="1146"/>
                    <a:pt x="2639" y="1247"/>
                  </a:cubicBezTo>
                  <a:cubicBezTo>
                    <a:pt x="2721" y="1288"/>
                    <a:pt x="2802" y="1308"/>
                    <a:pt x="2903" y="1328"/>
                  </a:cubicBezTo>
                  <a:cubicBezTo>
                    <a:pt x="3094" y="1369"/>
                    <a:pt x="3285" y="1390"/>
                    <a:pt x="3475" y="1390"/>
                  </a:cubicBezTo>
                  <a:cubicBezTo>
                    <a:pt x="4135" y="1390"/>
                    <a:pt x="4790" y="1142"/>
                    <a:pt x="5420" y="638"/>
                  </a:cubicBezTo>
                  <a:cubicBezTo>
                    <a:pt x="5522" y="554"/>
                    <a:pt x="5651" y="511"/>
                    <a:pt x="5786" y="511"/>
                  </a:cubicBezTo>
                  <a:close/>
                  <a:moveTo>
                    <a:pt x="5801" y="0"/>
                  </a:moveTo>
                  <a:cubicBezTo>
                    <a:pt x="5555" y="0"/>
                    <a:pt x="5303" y="97"/>
                    <a:pt x="5095" y="253"/>
                  </a:cubicBezTo>
                  <a:cubicBezTo>
                    <a:pt x="4576" y="661"/>
                    <a:pt x="4033" y="875"/>
                    <a:pt x="3484" y="875"/>
                  </a:cubicBezTo>
                  <a:cubicBezTo>
                    <a:pt x="3325" y="875"/>
                    <a:pt x="3165" y="857"/>
                    <a:pt x="3005" y="821"/>
                  </a:cubicBezTo>
                  <a:cubicBezTo>
                    <a:pt x="2924" y="821"/>
                    <a:pt x="2863" y="801"/>
                    <a:pt x="2802" y="780"/>
                  </a:cubicBezTo>
                  <a:cubicBezTo>
                    <a:pt x="2518" y="679"/>
                    <a:pt x="2234" y="516"/>
                    <a:pt x="1949" y="313"/>
                  </a:cubicBezTo>
                  <a:cubicBezTo>
                    <a:pt x="1760" y="171"/>
                    <a:pt x="1533" y="90"/>
                    <a:pt x="1308" y="90"/>
                  </a:cubicBezTo>
                  <a:cubicBezTo>
                    <a:pt x="1244" y="90"/>
                    <a:pt x="1180" y="97"/>
                    <a:pt x="1117" y="110"/>
                  </a:cubicBezTo>
                  <a:cubicBezTo>
                    <a:pt x="813" y="151"/>
                    <a:pt x="549" y="313"/>
                    <a:pt x="366" y="557"/>
                  </a:cubicBezTo>
                  <a:cubicBezTo>
                    <a:pt x="1" y="1044"/>
                    <a:pt x="102" y="1755"/>
                    <a:pt x="610" y="2140"/>
                  </a:cubicBezTo>
                  <a:lnTo>
                    <a:pt x="630" y="2140"/>
                  </a:lnTo>
                  <a:cubicBezTo>
                    <a:pt x="691" y="2181"/>
                    <a:pt x="874" y="2323"/>
                    <a:pt x="1158" y="2506"/>
                  </a:cubicBezTo>
                  <a:cubicBezTo>
                    <a:pt x="1422" y="2648"/>
                    <a:pt x="1706" y="2790"/>
                    <a:pt x="1990" y="2871"/>
                  </a:cubicBezTo>
                  <a:cubicBezTo>
                    <a:pt x="2497" y="3054"/>
                    <a:pt x="3005" y="3155"/>
                    <a:pt x="3512" y="3155"/>
                  </a:cubicBezTo>
                  <a:cubicBezTo>
                    <a:pt x="3695" y="3155"/>
                    <a:pt x="3878" y="3135"/>
                    <a:pt x="4060" y="3114"/>
                  </a:cubicBezTo>
                  <a:cubicBezTo>
                    <a:pt x="4263" y="3094"/>
                    <a:pt x="4487" y="3054"/>
                    <a:pt x="4710" y="2993"/>
                  </a:cubicBezTo>
                  <a:cubicBezTo>
                    <a:pt x="4994" y="2911"/>
                    <a:pt x="5278" y="2810"/>
                    <a:pt x="5542" y="2668"/>
                  </a:cubicBezTo>
                  <a:cubicBezTo>
                    <a:pt x="5745" y="2566"/>
                    <a:pt x="5948" y="2465"/>
                    <a:pt x="6131" y="2343"/>
                  </a:cubicBezTo>
                  <a:cubicBezTo>
                    <a:pt x="6232" y="2262"/>
                    <a:pt x="6334" y="2201"/>
                    <a:pt x="6415" y="2120"/>
                  </a:cubicBezTo>
                  <a:cubicBezTo>
                    <a:pt x="6476" y="2079"/>
                    <a:pt x="6516" y="2018"/>
                    <a:pt x="6557" y="1978"/>
                  </a:cubicBezTo>
                  <a:cubicBezTo>
                    <a:pt x="6577" y="1957"/>
                    <a:pt x="6598" y="1937"/>
                    <a:pt x="6618" y="1897"/>
                  </a:cubicBezTo>
                  <a:cubicBezTo>
                    <a:pt x="7003" y="1511"/>
                    <a:pt x="7024" y="861"/>
                    <a:pt x="6679" y="435"/>
                  </a:cubicBezTo>
                  <a:cubicBezTo>
                    <a:pt x="6496" y="192"/>
                    <a:pt x="6232" y="50"/>
                    <a:pt x="5928" y="9"/>
                  </a:cubicBezTo>
                  <a:cubicBezTo>
                    <a:pt x="5886" y="3"/>
                    <a:pt x="5843" y="0"/>
                    <a:pt x="5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5"/>
            <p:cNvSpPr/>
            <p:nvPr/>
          </p:nvSpPr>
          <p:spPr>
            <a:xfrm>
              <a:off x="2336250" y="3572850"/>
              <a:ext cx="36575" cy="50825"/>
            </a:xfrm>
            <a:custGeom>
              <a:avLst/>
              <a:gdLst/>
              <a:ahLst/>
              <a:cxnLst/>
              <a:rect l="l" t="t" r="r" b="b"/>
              <a:pathLst>
                <a:path w="1463" h="2033" extrusionOk="0">
                  <a:moveTo>
                    <a:pt x="1166" y="1"/>
                  </a:moveTo>
                  <a:cubicBezTo>
                    <a:pt x="1085" y="1"/>
                    <a:pt x="1007" y="46"/>
                    <a:pt x="955" y="124"/>
                  </a:cubicBezTo>
                  <a:lnTo>
                    <a:pt x="62" y="1646"/>
                  </a:lnTo>
                  <a:cubicBezTo>
                    <a:pt x="1" y="1768"/>
                    <a:pt x="41" y="1931"/>
                    <a:pt x="163" y="1992"/>
                  </a:cubicBezTo>
                  <a:cubicBezTo>
                    <a:pt x="204" y="2012"/>
                    <a:pt x="244" y="2032"/>
                    <a:pt x="285" y="2032"/>
                  </a:cubicBezTo>
                  <a:cubicBezTo>
                    <a:pt x="366" y="2032"/>
                    <a:pt x="468" y="1992"/>
                    <a:pt x="508" y="1910"/>
                  </a:cubicBezTo>
                  <a:lnTo>
                    <a:pt x="1401" y="388"/>
                  </a:lnTo>
                  <a:cubicBezTo>
                    <a:pt x="1462" y="266"/>
                    <a:pt x="1421" y="104"/>
                    <a:pt x="1300" y="43"/>
                  </a:cubicBezTo>
                  <a:cubicBezTo>
                    <a:pt x="1257" y="14"/>
                    <a:pt x="1211" y="1"/>
                    <a:pt x="1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5"/>
            <p:cNvSpPr/>
            <p:nvPr/>
          </p:nvSpPr>
          <p:spPr>
            <a:xfrm>
              <a:off x="2391575" y="3581525"/>
              <a:ext cx="15750" cy="56350"/>
            </a:xfrm>
            <a:custGeom>
              <a:avLst/>
              <a:gdLst/>
              <a:ahLst/>
              <a:cxnLst/>
              <a:rect l="l" t="t" r="r" b="b"/>
              <a:pathLst>
                <a:path w="630" h="2254" extrusionOk="0">
                  <a:moveTo>
                    <a:pt x="386" y="0"/>
                  </a:moveTo>
                  <a:cubicBezTo>
                    <a:pt x="244" y="0"/>
                    <a:pt x="122" y="102"/>
                    <a:pt x="122" y="244"/>
                  </a:cubicBezTo>
                  <a:lnTo>
                    <a:pt x="20" y="1990"/>
                  </a:lnTo>
                  <a:cubicBezTo>
                    <a:pt x="0" y="2132"/>
                    <a:pt x="102" y="2233"/>
                    <a:pt x="244" y="2253"/>
                  </a:cubicBezTo>
                  <a:lnTo>
                    <a:pt x="264" y="2253"/>
                  </a:lnTo>
                  <a:cubicBezTo>
                    <a:pt x="406" y="2253"/>
                    <a:pt x="508" y="2152"/>
                    <a:pt x="528" y="2010"/>
                  </a:cubicBezTo>
                  <a:lnTo>
                    <a:pt x="629" y="264"/>
                  </a:lnTo>
                  <a:cubicBezTo>
                    <a:pt x="629" y="122"/>
                    <a:pt x="528" y="0"/>
                    <a:pt x="3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2424050" y="3572325"/>
              <a:ext cx="41125" cy="48800"/>
            </a:xfrm>
            <a:custGeom>
              <a:avLst/>
              <a:gdLst/>
              <a:ahLst/>
              <a:cxnLst/>
              <a:rect l="l" t="t" r="r" b="b"/>
              <a:pathLst>
                <a:path w="1645" h="1952" extrusionOk="0">
                  <a:moveTo>
                    <a:pt x="272" y="0"/>
                  </a:moveTo>
                  <a:cubicBezTo>
                    <a:pt x="225" y="0"/>
                    <a:pt x="179" y="14"/>
                    <a:pt x="142" y="44"/>
                  </a:cubicBezTo>
                  <a:cubicBezTo>
                    <a:pt x="20" y="125"/>
                    <a:pt x="0" y="287"/>
                    <a:pt x="81" y="409"/>
                  </a:cubicBezTo>
                  <a:lnTo>
                    <a:pt x="1137" y="1850"/>
                  </a:lnTo>
                  <a:cubicBezTo>
                    <a:pt x="1198" y="1931"/>
                    <a:pt x="1279" y="1952"/>
                    <a:pt x="1360" y="1952"/>
                  </a:cubicBezTo>
                  <a:cubicBezTo>
                    <a:pt x="1401" y="1952"/>
                    <a:pt x="1462" y="1931"/>
                    <a:pt x="1502" y="1911"/>
                  </a:cubicBezTo>
                  <a:cubicBezTo>
                    <a:pt x="1604" y="1830"/>
                    <a:pt x="1644" y="1667"/>
                    <a:pt x="1563" y="1546"/>
                  </a:cubicBezTo>
                  <a:lnTo>
                    <a:pt x="487" y="105"/>
                  </a:lnTo>
                  <a:cubicBezTo>
                    <a:pt x="436" y="40"/>
                    <a:pt x="352" y="0"/>
                    <a:pt x="2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1976975" y="3088800"/>
              <a:ext cx="818550" cy="408000"/>
            </a:xfrm>
            <a:custGeom>
              <a:avLst/>
              <a:gdLst/>
              <a:ahLst/>
              <a:cxnLst/>
              <a:rect l="l" t="t" r="r" b="b"/>
              <a:pathLst>
                <a:path w="32742" h="16320" extrusionOk="0">
                  <a:moveTo>
                    <a:pt x="13438" y="0"/>
                  </a:moveTo>
                  <a:cubicBezTo>
                    <a:pt x="5968" y="264"/>
                    <a:pt x="1" y="5968"/>
                    <a:pt x="1" y="12991"/>
                  </a:cubicBezTo>
                  <a:lnTo>
                    <a:pt x="1" y="16320"/>
                  </a:lnTo>
                  <a:cubicBezTo>
                    <a:pt x="3817" y="15366"/>
                    <a:pt x="7105" y="13336"/>
                    <a:pt x="9500" y="10596"/>
                  </a:cubicBezTo>
                  <a:lnTo>
                    <a:pt x="9500" y="10596"/>
                  </a:lnTo>
                  <a:cubicBezTo>
                    <a:pt x="9439" y="11530"/>
                    <a:pt x="9500" y="12483"/>
                    <a:pt x="9703" y="13437"/>
                  </a:cubicBezTo>
                  <a:lnTo>
                    <a:pt x="10292" y="16178"/>
                  </a:lnTo>
                  <a:cubicBezTo>
                    <a:pt x="14270" y="14371"/>
                    <a:pt x="17132" y="11083"/>
                    <a:pt x="18330" y="7287"/>
                  </a:cubicBezTo>
                  <a:cubicBezTo>
                    <a:pt x="20705" y="10596"/>
                    <a:pt x="24744" y="12788"/>
                    <a:pt x="29351" y="12788"/>
                  </a:cubicBezTo>
                  <a:lnTo>
                    <a:pt x="32741" y="12788"/>
                  </a:lnTo>
                  <a:cubicBezTo>
                    <a:pt x="31442" y="8201"/>
                    <a:pt x="28093" y="4507"/>
                    <a:pt x="23749" y="2456"/>
                  </a:cubicBezTo>
                  <a:lnTo>
                    <a:pt x="13438" y="0"/>
                  </a:ln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1970400" y="3082700"/>
              <a:ext cx="832225" cy="420200"/>
            </a:xfrm>
            <a:custGeom>
              <a:avLst/>
              <a:gdLst/>
              <a:ahLst/>
              <a:cxnLst/>
              <a:rect l="l" t="t" r="r" b="b"/>
              <a:pathLst>
                <a:path w="33289" h="16808" extrusionOk="0">
                  <a:moveTo>
                    <a:pt x="13701" y="1"/>
                  </a:moveTo>
                  <a:cubicBezTo>
                    <a:pt x="6028" y="265"/>
                    <a:pt x="0" y="6070"/>
                    <a:pt x="0" y="13235"/>
                  </a:cubicBezTo>
                  <a:lnTo>
                    <a:pt x="0" y="16564"/>
                  </a:lnTo>
                  <a:cubicBezTo>
                    <a:pt x="0" y="16645"/>
                    <a:pt x="41" y="16706"/>
                    <a:pt x="102" y="16767"/>
                  </a:cubicBezTo>
                  <a:cubicBezTo>
                    <a:pt x="142" y="16807"/>
                    <a:pt x="203" y="16807"/>
                    <a:pt x="264" y="16807"/>
                  </a:cubicBezTo>
                  <a:lnTo>
                    <a:pt x="325" y="16807"/>
                  </a:lnTo>
                  <a:cubicBezTo>
                    <a:pt x="3897" y="15914"/>
                    <a:pt x="7043" y="14108"/>
                    <a:pt x="9479" y="11530"/>
                  </a:cubicBezTo>
                  <a:cubicBezTo>
                    <a:pt x="9479" y="12261"/>
                    <a:pt x="9560" y="13012"/>
                    <a:pt x="9723" y="13742"/>
                  </a:cubicBezTo>
                  <a:lnTo>
                    <a:pt x="10311" y="16483"/>
                  </a:lnTo>
                  <a:cubicBezTo>
                    <a:pt x="10332" y="16564"/>
                    <a:pt x="10372" y="16625"/>
                    <a:pt x="10433" y="16665"/>
                  </a:cubicBezTo>
                  <a:cubicBezTo>
                    <a:pt x="10474" y="16675"/>
                    <a:pt x="10514" y="16680"/>
                    <a:pt x="10552" y="16680"/>
                  </a:cubicBezTo>
                  <a:cubicBezTo>
                    <a:pt x="10590" y="16680"/>
                    <a:pt x="10626" y="16675"/>
                    <a:pt x="10656" y="16665"/>
                  </a:cubicBezTo>
                  <a:cubicBezTo>
                    <a:pt x="14452" y="14920"/>
                    <a:pt x="17355" y="11814"/>
                    <a:pt x="18674" y="8059"/>
                  </a:cubicBezTo>
                  <a:cubicBezTo>
                    <a:pt x="21211" y="11347"/>
                    <a:pt x="25271" y="13276"/>
                    <a:pt x="29614" y="13276"/>
                  </a:cubicBezTo>
                  <a:lnTo>
                    <a:pt x="33004" y="13276"/>
                  </a:lnTo>
                  <a:cubicBezTo>
                    <a:pt x="33085" y="13276"/>
                    <a:pt x="33166" y="13235"/>
                    <a:pt x="33207" y="13174"/>
                  </a:cubicBezTo>
                  <a:cubicBezTo>
                    <a:pt x="33268" y="13113"/>
                    <a:pt x="33288" y="13032"/>
                    <a:pt x="33248" y="12951"/>
                  </a:cubicBezTo>
                  <a:cubicBezTo>
                    <a:pt x="31949" y="8424"/>
                    <a:pt x="28620" y="4588"/>
                    <a:pt x="24114" y="2477"/>
                  </a:cubicBezTo>
                  <a:cubicBezTo>
                    <a:pt x="24077" y="2459"/>
                    <a:pt x="24037" y="2450"/>
                    <a:pt x="23997" y="2450"/>
                  </a:cubicBezTo>
                  <a:cubicBezTo>
                    <a:pt x="23904" y="2450"/>
                    <a:pt x="23811" y="2500"/>
                    <a:pt x="23769" y="2599"/>
                  </a:cubicBezTo>
                  <a:cubicBezTo>
                    <a:pt x="23708" y="2721"/>
                    <a:pt x="23769" y="2863"/>
                    <a:pt x="23890" y="2924"/>
                  </a:cubicBezTo>
                  <a:cubicBezTo>
                    <a:pt x="28173" y="4933"/>
                    <a:pt x="31340" y="8506"/>
                    <a:pt x="32679" y="12768"/>
                  </a:cubicBezTo>
                  <a:lnTo>
                    <a:pt x="29614" y="12768"/>
                  </a:lnTo>
                  <a:cubicBezTo>
                    <a:pt x="25250" y="12768"/>
                    <a:pt x="21211" y="10759"/>
                    <a:pt x="18796" y="7369"/>
                  </a:cubicBezTo>
                  <a:cubicBezTo>
                    <a:pt x="18735" y="7308"/>
                    <a:pt x="18633" y="7267"/>
                    <a:pt x="18552" y="7267"/>
                  </a:cubicBezTo>
                  <a:cubicBezTo>
                    <a:pt x="18451" y="7288"/>
                    <a:pt x="18369" y="7349"/>
                    <a:pt x="18349" y="7450"/>
                  </a:cubicBezTo>
                  <a:cubicBezTo>
                    <a:pt x="17172" y="11165"/>
                    <a:pt x="14411" y="14290"/>
                    <a:pt x="10738" y="16056"/>
                  </a:cubicBezTo>
                  <a:lnTo>
                    <a:pt x="10210" y="13621"/>
                  </a:lnTo>
                  <a:cubicBezTo>
                    <a:pt x="10027" y="12727"/>
                    <a:pt x="9946" y="11794"/>
                    <a:pt x="10007" y="10860"/>
                  </a:cubicBezTo>
                  <a:cubicBezTo>
                    <a:pt x="10027" y="10759"/>
                    <a:pt x="9966" y="10657"/>
                    <a:pt x="9865" y="10617"/>
                  </a:cubicBezTo>
                  <a:cubicBezTo>
                    <a:pt x="9831" y="10603"/>
                    <a:pt x="9795" y="10596"/>
                    <a:pt x="9759" y="10596"/>
                  </a:cubicBezTo>
                  <a:cubicBezTo>
                    <a:pt x="9689" y="10596"/>
                    <a:pt x="9621" y="10623"/>
                    <a:pt x="9581" y="10677"/>
                  </a:cubicBezTo>
                  <a:cubicBezTo>
                    <a:pt x="7206" y="13377"/>
                    <a:pt x="4080" y="15285"/>
                    <a:pt x="508" y="16239"/>
                  </a:cubicBezTo>
                  <a:lnTo>
                    <a:pt x="508" y="13235"/>
                  </a:lnTo>
                  <a:cubicBezTo>
                    <a:pt x="508" y="6354"/>
                    <a:pt x="6313" y="772"/>
                    <a:pt x="13721" y="508"/>
                  </a:cubicBezTo>
                  <a:cubicBezTo>
                    <a:pt x="13863" y="508"/>
                    <a:pt x="13965" y="387"/>
                    <a:pt x="13965" y="244"/>
                  </a:cubicBezTo>
                  <a:cubicBezTo>
                    <a:pt x="13945" y="102"/>
                    <a:pt x="13843" y="1"/>
                    <a:pt x="13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5"/>
            <p:cNvSpPr/>
            <p:nvPr/>
          </p:nvSpPr>
          <p:spPr>
            <a:xfrm>
              <a:off x="1983075" y="3121925"/>
              <a:ext cx="225825" cy="295200"/>
            </a:xfrm>
            <a:custGeom>
              <a:avLst/>
              <a:gdLst/>
              <a:ahLst/>
              <a:cxnLst/>
              <a:rect l="l" t="t" r="r" b="b"/>
              <a:pathLst>
                <a:path w="9033" h="11808" extrusionOk="0">
                  <a:moveTo>
                    <a:pt x="8654" y="0"/>
                  </a:moveTo>
                  <a:cubicBezTo>
                    <a:pt x="8603" y="0"/>
                    <a:pt x="8553" y="12"/>
                    <a:pt x="8505" y="35"/>
                  </a:cubicBezTo>
                  <a:cubicBezTo>
                    <a:pt x="8444" y="76"/>
                    <a:pt x="1157" y="3709"/>
                    <a:pt x="21" y="11422"/>
                  </a:cubicBezTo>
                  <a:cubicBezTo>
                    <a:pt x="1" y="11605"/>
                    <a:pt x="122" y="11788"/>
                    <a:pt x="305" y="11808"/>
                  </a:cubicBezTo>
                  <a:lnTo>
                    <a:pt x="366" y="11808"/>
                  </a:lnTo>
                  <a:cubicBezTo>
                    <a:pt x="528" y="11808"/>
                    <a:pt x="670" y="11686"/>
                    <a:pt x="691" y="11524"/>
                  </a:cubicBezTo>
                  <a:cubicBezTo>
                    <a:pt x="1766" y="4176"/>
                    <a:pt x="8728" y="685"/>
                    <a:pt x="8810" y="644"/>
                  </a:cubicBezTo>
                  <a:cubicBezTo>
                    <a:pt x="8972" y="563"/>
                    <a:pt x="9033" y="360"/>
                    <a:pt x="8952" y="198"/>
                  </a:cubicBezTo>
                  <a:cubicBezTo>
                    <a:pt x="8894" y="68"/>
                    <a:pt x="8776" y="0"/>
                    <a:pt x="8654"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5"/>
            <p:cNvSpPr/>
            <p:nvPr/>
          </p:nvSpPr>
          <p:spPr>
            <a:xfrm>
              <a:off x="1871450" y="3666850"/>
              <a:ext cx="304975" cy="307925"/>
            </a:xfrm>
            <a:custGeom>
              <a:avLst/>
              <a:gdLst/>
              <a:ahLst/>
              <a:cxnLst/>
              <a:rect l="l" t="t" r="r" b="b"/>
              <a:pathLst>
                <a:path w="12199" h="12317" extrusionOk="0">
                  <a:moveTo>
                    <a:pt x="4873" y="1"/>
                  </a:moveTo>
                  <a:cubicBezTo>
                    <a:pt x="4755" y="1"/>
                    <a:pt x="4638" y="13"/>
                    <a:pt x="4526" y="38"/>
                  </a:cubicBezTo>
                  <a:cubicBezTo>
                    <a:pt x="3471" y="282"/>
                    <a:pt x="2821" y="1276"/>
                    <a:pt x="2294" y="2271"/>
                  </a:cubicBezTo>
                  <a:cubicBezTo>
                    <a:pt x="1461" y="3813"/>
                    <a:pt x="1522" y="3732"/>
                    <a:pt x="954" y="5437"/>
                  </a:cubicBezTo>
                  <a:cubicBezTo>
                    <a:pt x="0" y="8279"/>
                    <a:pt x="2415" y="11425"/>
                    <a:pt x="5440" y="12156"/>
                  </a:cubicBezTo>
                  <a:cubicBezTo>
                    <a:pt x="5885" y="12264"/>
                    <a:pt x="6325" y="12317"/>
                    <a:pt x="6754" y="12317"/>
                  </a:cubicBezTo>
                  <a:cubicBezTo>
                    <a:pt x="8891" y="12317"/>
                    <a:pt x="10758" y="11017"/>
                    <a:pt x="11570" y="8888"/>
                  </a:cubicBezTo>
                  <a:cubicBezTo>
                    <a:pt x="11570" y="8867"/>
                    <a:pt x="11570" y="8847"/>
                    <a:pt x="11570" y="8847"/>
                  </a:cubicBezTo>
                  <a:cubicBezTo>
                    <a:pt x="11894" y="7995"/>
                    <a:pt x="12199" y="7041"/>
                    <a:pt x="11915" y="6046"/>
                  </a:cubicBezTo>
                  <a:cubicBezTo>
                    <a:pt x="11694" y="5273"/>
                    <a:pt x="10920" y="4585"/>
                    <a:pt x="10301" y="4585"/>
                  </a:cubicBezTo>
                  <a:cubicBezTo>
                    <a:pt x="10124" y="4585"/>
                    <a:pt x="9959" y="4641"/>
                    <a:pt x="9824" y="4767"/>
                  </a:cubicBezTo>
                  <a:cubicBezTo>
                    <a:pt x="10169" y="4077"/>
                    <a:pt x="9946" y="2981"/>
                    <a:pt x="9296" y="2332"/>
                  </a:cubicBezTo>
                  <a:cubicBezTo>
                    <a:pt x="8922" y="1958"/>
                    <a:pt x="8434" y="1756"/>
                    <a:pt x="7979" y="1756"/>
                  </a:cubicBezTo>
                  <a:cubicBezTo>
                    <a:pt x="7669" y="1756"/>
                    <a:pt x="7375" y="1850"/>
                    <a:pt x="7145" y="2047"/>
                  </a:cubicBezTo>
                  <a:cubicBezTo>
                    <a:pt x="7090" y="902"/>
                    <a:pt x="5895" y="1"/>
                    <a:pt x="4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5"/>
            <p:cNvSpPr/>
            <p:nvPr/>
          </p:nvSpPr>
          <p:spPr>
            <a:xfrm>
              <a:off x="1879050" y="3660575"/>
              <a:ext cx="303975" cy="320825"/>
            </a:xfrm>
            <a:custGeom>
              <a:avLst/>
              <a:gdLst/>
              <a:ahLst/>
              <a:cxnLst/>
              <a:rect l="l" t="t" r="r" b="b"/>
              <a:pathLst>
                <a:path w="12159" h="12833" extrusionOk="0">
                  <a:moveTo>
                    <a:pt x="4567" y="492"/>
                  </a:moveTo>
                  <a:cubicBezTo>
                    <a:pt x="4973" y="492"/>
                    <a:pt x="5420" y="675"/>
                    <a:pt x="5806" y="959"/>
                  </a:cubicBezTo>
                  <a:cubicBezTo>
                    <a:pt x="6293" y="1324"/>
                    <a:pt x="6577" y="1811"/>
                    <a:pt x="6597" y="2298"/>
                  </a:cubicBezTo>
                  <a:cubicBezTo>
                    <a:pt x="6597" y="2400"/>
                    <a:pt x="6658" y="2481"/>
                    <a:pt x="6739" y="2522"/>
                  </a:cubicBezTo>
                  <a:cubicBezTo>
                    <a:pt x="6775" y="2536"/>
                    <a:pt x="6811" y="2543"/>
                    <a:pt x="6845" y="2543"/>
                  </a:cubicBezTo>
                  <a:cubicBezTo>
                    <a:pt x="6908" y="2543"/>
                    <a:pt x="6964" y="2520"/>
                    <a:pt x="7003" y="2481"/>
                  </a:cubicBezTo>
                  <a:cubicBezTo>
                    <a:pt x="7186" y="2330"/>
                    <a:pt x="7423" y="2257"/>
                    <a:pt x="7674" y="2257"/>
                  </a:cubicBezTo>
                  <a:cubicBezTo>
                    <a:pt x="8063" y="2257"/>
                    <a:pt x="8489" y="2432"/>
                    <a:pt x="8810" y="2765"/>
                  </a:cubicBezTo>
                  <a:cubicBezTo>
                    <a:pt x="9378" y="3334"/>
                    <a:pt x="9601" y="4308"/>
                    <a:pt x="9297" y="4917"/>
                  </a:cubicBezTo>
                  <a:cubicBezTo>
                    <a:pt x="9236" y="5018"/>
                    <a:pt x="9277" y="5160"/>
                    <a:pt x="9378" y="5221"/>
                  </a:cubicBezTo>
                  <a:cubicBezTo>
                    <a:pt x="9419" y="5262"/>
                    <a:pt x="9474" y="5282"/>
                    <a:pt x="9533" y="5282"/>
                  </a:cubicBezTo>
                  <a:cubicBezTo>
                    <a:pt x="9591" y="5282"/>
                    <a:pt x="9652" y="5262"/>
                    <a:pt x="9703" y="5221"/>
                  </a:cubicBezTo>
                  <a:cubicBezTo>
                    <a:pt x="9787" y="5137"/>
                    <a:pt x="9890" y="5092"/>
                    <a:pt x="10020" y="5092"/>
                  </a:cubicBezTo>
                  <a:cubicBezTo>
                    <a:pt x="10078" y="5092"/>
                    <a:pt x="10141" y="5101"/>
                    <a:pt x="10210" y="5120"/>
                  </a:cubicBezTo>
                  <a:cubicBezTo>
                    <a:pt x="10697" y="5262"/>
                    <a:pt x="11205" y="5810"/>
                    <a:pt x="11367" y="6378"/>
                  </a:cubicBezTo>
                  <a:cubicBezTo>
                    <a:pt x="11631" y="7271"/>
                    <a:pt x="11367" y="8124"/>
                    <a:pt x="11042" y="8997"/>
                  </a:cubicBezTo>
                  <a:lnTo>
                    <a:pt x="11022" y="9037"/>
                  </a:lnTo>
                  <a:cubicBezTo>
                    <a:pt x="10244" y="11084"/>
                    <a:pt x="8450" y="12314"/>
                    <a:pt x="6429" y="12314"/>
                  </a:cubicBezTo>
                  <a:cubicBezTo>
                    <a:pt x="6025" y="12314"/>
                    <a:pt x="5612" y="12264"/>
                    <a:pt x="5197" y="12163"/>
                  </a:cubicBezTo>
                  <a:cubicBezTo>
                    <a:pt x="3573" y="11777"/>
                    <a:pt x="2091" y="10620"/>
                    <a:pt x="1300" y="9179"/>
                  </a:cubicBezTo>
                  <a:cubicBezTo>
                    <a:pt x="670" y="8063"/>
                    <a:pt x="528" y="6845"/>
                    <a:pt x="894" y="5769"/>
                  </a:cubicBezTo>
                  <a:lnTo>
                    <a:pt x="1076" y="5242"/>
                  </a:lnTo>
                  <a:cubicBezTo>
                    <a:pt x="1462" y="4064"/>
                    <a:pt x="1503" y="3983"/>
                    <a:pt x="2213" y="2644"/>
                  </a:cubicBezTo>
                  <a:cubicBezTo>
                    <a:pt x="2720" y="1669"/>
                    <a:pt x="3350" y="736"/>
                    <a:pt x="4283" y="533"/>
                  </a:cubicBezTo>
                  <a:cubicBezTo>
                    <a:pt x="4385" y="512"/>
                    <a:pt x="4466" y="492"/>
                    <a:pt x="4567" y="492"/>
                  </a:cubicBezTo>
                  <a:close/>
                  <a:moveTo>
                    <a:pt x="4576" y="1"/>
                  </a:moveTo>
                  <a:cubicBezTo>
                    <a:pt x="4439" y="1"/>
                    <a:pt x="4307" y="15"/>
                    <a:pt x="4182" y="45"/>
                  </a:cubicBezTo>
                  <a:cubicBezTo>
                    <a:pt x="3025" y="289"/>
                    <a:pt x="2335" y="1324"/>
                    <a:pt x="1766" y="2420"/>
                  </a:cubicBezTo>
                  <a:cubicBezTo>
                    <a:pt x="1036" y="3780"/>
                    <a:pt x="995" y="3902"/>
                    <a:pt x="589" y="5079"/>
                  </a:cubicBezTo>
                  <a:lnTo>
                    <a:pt x="406" y="5607"/>
                  </a:lnTo>
                  <a:cubicBezTo>
                    <a:pt x="1" y="6825"/>
                    <a:pt x="163" y="8164"/>
                    <a:pt x="853" y="9423"/>
                  </a:cubicBezTo>
                  <a:cubicBezTo>
                    <a:pt x="1706" y="10986"/>
                    <a:pt x="3329" y="12224"/>
                    <a:pt x="5075" y="12650"/>
                  </a:cubicBezTo>
                  <a:cubicBezTo>
                    <a:pt x="5521" y="12772"/>
                    <a:pt x="5988" y="12833"/>
                    <a:pt x="6435" y="12833"/>
                  </a:cubicBezTo>
                  <a:cubicBezTo>
                    <a:pt x="8668" y="12833"/>
                    <a:pt x="10657" y="11473"/>
                    <a:pt x="11489" y="9220"/>
                  </a:cubicBezTo>
                  <a:lnTo>
                    <a:pt x="11509" y="9179"/>
                  </a:lnTo>
                  <a:cubicBezTo>
                    <a:pt x="11854" y="8266"/>
                    <a:pt x="12159" y="7292"/>
                    <a:pt x="11854" y="6236"/>
                  </a:cubicBezTo>
                  <a:cubicBezTo>
                    <a:pt x="11651" y="5505"/>
                    <a:pt x="11002" y="4815"/>
                    <a:pt x="10332" y="4633"/>
                  </a:cubicBezTo>
                  <a:cubicBezTo>
                    <a:pt x="10228" y="4603"/>
                    <a:pt x="10124" y="4584"/>
                    <a:pt x="10020" y="4584"/>
                  </a:cubicBezTo>
                  <a:cubicBezTo>
                    <a:pt x="9982" y="4584"/>
                    <a:pt x="9944" y="4587"/>
                    <a:pt x="9906" y="4592"/>
                  </a:cubicBezTo>
                  <a:cubicBezTo>
                    <a:pt x="10028" y="3861"/>
                    <a:pt x="9743" y="2989"/>
                    <a:pt x="9175" y="2420"/>
                  </a:cubicBezTo>
                  <a:cubicBezTo>
                    <a:pt x="8747" y="1978"/>
                    <a:pt x="8189" y="1746"/>
                    <a:pt x="7669" y="1746"/>
                  </a:cubicBezTo>
                  <a:cubicBezTo>
                    <a:pt x="7450" y="1746"/>
                    <a:pt x="7237" y="1788"/>
                    <a:pt x="7044" y="1872"/>
                  </a:cubicBezTo>
                  <a:cubicBezTo>
                    <a:pt x="6902" y="1385"/>
                    <a:pt x="6577" y="918"/>
                    <a:pt x="6110" y="553"/>
                  </a:cubicBezTo>
                  <a:cubicBezTo>
                    <a:pt x="5647" y="201"/>
                    <a:pt x="5082" y="1"/>
                    <a:pt x="4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1944000" y="3784975"/>
              <a:ext cx="142100" cy="111225"/>
            </a:xfrm>
            <a:custGeom>
              <a:avLst/>
              <a:gdLst/>
              <a:ahLst/>
              <a:cxnLst/>
              <a:rect l="l" t="t" r="r" b="b"/>
              <a:pathLst>
                <a:path w="5684" h="4449" extrusionOk="0">
                  <a:moveTo>
                    <a:pt x="1977" y="0"/>
                  </a:moveTo>
                  <a:cubicBezTo>
                    <a:pt x="1383" y="0"/>
                    <a:pt x="802" y="308"/>
                    <a:pt x="488" y="854"/>
                  </a:cubicBezTo>
                  <a:cubicBezTo>
                    <a:pt x="1" y="1686"/>
                    <a:pt x="285" y="2722"/>
                    <a:pt x="1097" y="3209"/>
                  </a:cubicBezTo>
                  <a:lnTo>
                    <a:pt x="2863" y="4224"/>
                  </a:lnTo>
                  <a:cubicBezTo>
                    <a:pt x="3128" y="4376"/>
                    <a:pt x="3419" y="4449"/>
                    <a:pt x="3707" y="4449"/>
                  </a:cubicBezTo>
                  <a:cubicBezTo>
                    <a:pt x="4301" y="4449"/>
                    <a:pt x="4882" y="4141"/>
                    <a:pt x="5197" y="3594"/>
                  </a:cubicBezTo>
                  <a:cubicBezTo>
                    <a:pt x="5684" y="2762"/>
                    <a:pt x="5400" y="1727"/>
                    <a:pt x="4568" y="1240"/>
                  </a:cubicBezTo>
                  <a:lnTo>
                    <a:pt x="2822" y="225"/>
                  </a:lnTo>
                  <a:cubicBezTo>
                    <a:pt x="2557" y="73"/>
                    <a:pt x="2266" y="0"/>
                    <a:pt x="1977"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1941975" y="3778675"/>
              <a:ext cx="146175" cy="124075"/>
            </a:xfrm>
            <a:custGeom>
              <a:avLst/>
              <a:gdLst/>
              <a:ahLst/>
              <a:cxnLst/>
              <a:rect l="l" t="t" r="r" b="b"/>
              <a:pathLst>
                <a:path w="5847" h="4963" extrusionOk="0">
                  <a:moveTo>
                    <a:pt x="2050" y="497"/>
                  </a:moveTo>
                  <a:cubicBezTo>
                    <a:pt x="2294" y="497"/>
                    <a:pt x="2558" y="579"/>
                    <a:pt x="2781" y="700"/>
                  </a:cubicBezTo>
                  <a:lnTo>
                    <a:pt x="4527" y="1715"/>
                  </a:lnTo>
                  <a:cubicBezTo>
                    <a:pt x="5237" y="2121"/>
                    <a:pt x="5460" y="3014"/>
                    <a:pt x="5055" y="3725"/>
                  </a:cubicBezTo>
                  <a:cubicBezTo>
                    <a:pt x="4872" y="4049"/>
                    <a:pt x="4547" y="4293"/>
                    <a:pt x="4182" y="4394"/>
                  </a:cubicBezTo>
                  <a:cubicBezTo>
                    <a:pt x="4056" y="4428"/>
                    <a:pt x="3930" y="4443"/>
                    <a:pt x="3806" y="4443"/>
                  </a:cubicBezTo>
                  <a:cubicBezTo>
                    <a:pt x="3549" y="4443"/>
                    <a:pt x="3298" y="4376"/>
                    <a:pt x="3065" y="4252"/>
                  </a:cubicBezTo>
                  <a:lnTo>
                    <a:pt x="1320" y="3237"/>
                  </a:lnTo>
                  <a:cubicBezTo>
                    <a:pt x="975" y="3035"/>
                    <a:pt x="731" y="2730"/>
                    <a:pt x="630" y="2344"/>
                  </a:cubicBezTo>
                  <a:cubicBezTo>
                    <a:pt x="528" y="1979"/>
                    <a:pt x="589" y="1573"/>
                    <a:pt x="772" y="1228"/>
                  </a:cubicBezTo>
                  <a:cubicBezTo>
                    <a:pt x="1056" y="761"/>
                    <a:pt x="1543" y="497"/>
                    <a:pt x="2050" y="497"/>
                  </a:cubicBezTo>
                  <a:close/>
                  <a:moveTo>
                    <a:pt x="2070" y="1"/>
                  </a:moveTo>
                  <a:cubicBezTo>
                    <a:pt x="1382" y="1"/>
                    <a:pt x="716" y="354"/>
                    <a:pt x="345" y="984"/>
                  </a:cubicBezTo>
                  <a:cubicBezTo>
                    <a:pt x="82" y="1431"/>
                    <a:pt x="0" y="1979"/>
                    <a:pt x="142" y="2486"/>
                  </a:cubicBezTo>
                  <a:cubicBezTo>
                    <a:pt x="285" y="2994"/>
                    <a:pt x="609" y="3420"/>
                    <a:pt x="1056" y="3684"/>
                  </a:cubicBezTo>
                  <a:lnTo>
                    <a:pt x="2801" y="4679"/>
                  </a:lnTo>
                  <a:cubicBezTo>
                    <a:pt x="3126" y="4861"/>
                    <a:pt x="3451" y="4963"/>
                    <a:pt x="3796" y="4963"/>
                  </a:cubicBezTo>
                  <a:cubicBezTo>
                    <a:pt x="4466" y="4963"/>
                    <a:pt x="5136" y="4597"/>
                    <a:pt x="5501" y="3968"/>
                  </a:cubicBezTo>
                  <a:cubicBezTo>
                    <a:pt x="5765" y="3522"/>
                    <a:pt x="5846" y="2974"/>
                    <a:pt x="5704" y="2466"/>
                  </a:cubicBezTo>
                  <a:cubicBezTo>
                    <a:pt x="5562" y="1959"/>
                    <a:pt x="5237" y="1533"/>
                    <a:pt x="4791" y="1269"/>
                  </a:cubicBezTo>
                  <a:lnTo>
                    <a:pt x="3045" y="254"/>
                  </a:lnTo>
                  <a:cubicBezTo>
                    <a:pt x="2735" y="82"/>
                    <a:pt x="2400" y="1"/>
                    <a:pt x="2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2630400" y="3738450"/>
              <a:ext cx="247325" cy="265575"/>
            </a:xfrm>
            <a:custGeom>
              <a:avLst/>
              <a:gdLst/>
              <a:ahLst/>
              <a:cxnLst/>
              <a:rect l="l" t="t" r="r" b="b"/>
              <a:pathLst>
                <a:path w="9893" h="10623" extrusionOk="0">
                  <a:moveTo>
                    <a:pt x="3618" y="0"/>
                  </a:moveTo>
                  <a:cubicBezTo>
                    <a:pt x="3442" y="0"/>
                    <a:pt x="3266" y="24"/>
                    <a:pt x="3093" y="77"/>
                  </a:cubicBezTo>
                  <a:cubicBezTo>
                    <a:pt x="2199" y="340"/>
                    <a:pt x="1509" y="1700"/>
                    <a:pt x="2017" y="2654"/>
                  </a:cubicBezTo>
                  <a:cubicBezTo>
                    <a:pt x="1954" y="2642"/>
                    <a:pt x="1891" y="2636"/>
                    <a:pt x="1828" y="2636"/>
                  </a:cubicBezTo>
                  <a:cubicBezTo>
                    <a:pt x="1262" y="2636"/>
                    <a:pt x="720" y="3115"/>
                    <a:pt x="555" y="3791"/>
                  </a:cubicBezTo>
                  <a:cubicBezTo>
                    <a:pt x="352" y="4522"/>
                    <a:pt x="637" y="5435"/>
                    <a:pt x="1185" y="5800"/>
                  </a:cubicBezTo>
                  <a:cubicBezTo>
                    <a:pt x="1140" y="5790"/>
                    <a:pt x="1095" y="5785"/>
                    <a:pt x="1052" y="5785"/>
                  </a:cubicBezTo>
                  <a:cubicBezTo>
                    <a:pt x="431" y="5785"/>
                    <a:pt x="0" y="6830"/>
                    <a:pt x="190" y="7627"/>
                  </a:cubicBezTo>
                  <a:cubicBezTo>
                    <a:pt x="393" y="8480"/>
                    <a:pt x="1042" y="9048"/>
                    <a:pt x="1631" y="9535"/>
                  </a:cubicBezTo>
                  <a:lnTo>
                    <a:pt x="1651" y="9556"/>
                  </a:lnTo>
                  <a:cubicBezTo>
                    <a:pt x="2519" y="10267"/>
                    <a:pt x="3522" y="10623"/>
                    <a:pt x="4518" y="10623"/>
                  </a:cubicBezTo>
                  <a:cubicBezTo>
                    <a:pt x="5595" y="10623"/>
                    <a:pt x="6662" y="10206"/>
                    <a:pt x="7538" y="9373"/>
                  </a:cubicBezTo>
                  <a:cubicBezTo>
                    <a:pt x="9446" y="7566"/>
                    <a:pt x="9892" y="4217"/>
                    <a:pt x="8005" y="2533"/>
                  </a:cubicBezTo>
                  <a:cubicBezTo>
                    <a:pt x="6848" y="1538"/>
                    <a:pt x="6929" y="1558"/>
                    <a:pt x="5691" y="787"/>
                  </a:cubicBezTo>
                  <a:cubicBezTo>
                    <a:pt x="5041" y="381"/>
                    <a:pt x="4325" y="0"/>
                    <a:pt x="3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2625000" y="3731925"/>
              <a:ext cx="243075" cy="278400"/>
            </a:xfrm>
            <a:custGeom>
              <a:avLst/>
              <a:gdLst/>
              <a:ahLst/>
              <a:cxnLst/>
              <a:rect l="l" t="t" r="r" b="b"/>
              <a:pathLst>
                <a:path w="9723" h="11136" extrusionOk="0">
                  <a:moveTo>
                    <a:pt x="3839" y="511"/>
                  </a:moveTo>
                  <a:cubicBezTo>
                    <a:pt x="4472" y="511"/>
                    <a:pt x="5131" y="861"/>
                    <a:pt x="5765" y="1251"/>
                  </a:cubicBezTo>
                  <a:cubicBezTo>
                    <a:pt x="6840" y="1921"/>
                    <a:pt x="6922" y="1982"/>
                    <a:pt x="7693" y="2672"/>
                  </a:cubicBezTo>
                  <a:lnTo>
                    <a:pt x="8038" y="2997"/>
                  </a:lnTo>
                  <a:cubicBezTo>
                    <a:pt x="8748" y="3626"/>
                    <a:pt x="9154" y="4559"/>
                    <a:pt x="9175" y="5635"/>
                  </a:cubicBezTo>
                  <a:cubicBezTo>
                    <a:pt x="9215" y="7036"/>
                    <a:pt x="8586" y="8497"/>
                    <a:pt x="7591" y="9451"/>
                  </a:cubicBezTo>
                  <a:cubicBezTo>
                    <a:pt x="6769" y="10231"/>
                    <a:pt x="5761" y="10622"/>
                    <a:pt x="4743" y="10622"/>
                  </a:cubicBezTo>
                  <a:cubicBezTo>
                    <a:pt x="3801" y="10622"/>
                    <a:pt x="2849" y="10287"/>
                    <a:pt x="2030" y="9614"/>
                  </a:cubicBezTo>
                  <a:cubicBezTo>
                    <a:pt x="2030" y="9614"/>
                    <a:pt x="2009" y="9593"/>
                    <a:pt x="2009" y="9593"/>
                  </a:cubicBezTo>
                  <a:cubicBezTo>
                    <a:pt x="1401" y="9106"/>
                    <a:pt x="832" y="8578"/>
                    <a:pt x="650" y="7827"/>
                  </a:cubicBezTo>
                  <a:cubicBezTo>
                    <a:pt x="548" y="7361"/>
                    <a:pt x="690" y="6731"/>
                    <a:pt x="974" y="6447"/>
                  </a:cubicBezTo>
                  <a:cubicBezTo>
                    <a:pt x="1076" y="6346"/>
                    <a:pt x="1177" y="6305"/>
                    <a:pt x="1279" y="6305"/>
                  </a:cubicBezTo>
                  <a:lnTo>
                    <a:pt x="1360" y="6305"/>
                  </a:lnTo>
                  <a:cubicBezTo>
                    <a:pt x="1382" y="6312"/>
                    <a:pt x="1404" y="6316"/>
                    <a:pt x="1425" y="6316"/>
                  </a:cubicBezTo>
                  <a:cubicBezTo>
                    <a:pt x="1523" y="6316"/>
                    <a:pt x="1611" y="6246"/>
                    <a:pt x="1644" y="6163"/>
                  </a:cubicBezTo>
                  <a:cubicBezTo>
                    <a:pt x="1685" y="6041"/>
                    <a:pt x="1644" y="5919"/>
                    <a:pt x="1543" y="5859"/>
                  </a:cubicBezTo>
                  <a:cubicBezTo>
                    <a:pt x="1096" y="5534"/>
                    <a:pt x="853" y="4742"/>
                    <a:pt x="1015" y="4113"/>
                  </a:cubicBezTo>
                  <a:cubicBezTo>
                    <a:pt x="1161" y="3565"/>
                    <a:pt x="1587" y="3164"/>
                    <a:pt x="2026" y="3164"/>
                  </a:cubicBezTo>
                  <a:cubicBezTo>
                    <a:pt x="2075" y="3164"/>
                    <a:pt x="2123" y="3169"/>
                    <a:pt x="2172" y="3179"/>
                  </a:cubicBezTo>
                  <a:cubicBezTo>
                    <a:pt x="2273" y="3179"/>
                    <a:pt x="2375" y="3159"/>
                    <a:pt x="2436" y="3078"/>
                  </a:cubicBezTo>
                  <a:cubicBezTo>
                    <a:pt x="2476" y="2997"/>
                    <a:pt x="2497" y="2895"/>
                    <a:pt x="2456" y="2814"/>
                  </a:cubicBezTo>
                  <a:cubicBezTo>
                    <a:pt x="2273" y="2449"/>
                    <a:pt x="2273" y="1982"/>
                    <a:pt x="2456" y="1515"/>
                  </a:cubicBezTo>
                  <a:cubicBezTo>
                    <a:pt x="2659" y="1048"/>
                    <a:pt x="3004" y="683"/>
                    <a:pt x="3369" y="581"/>
                  </a:cubicBezTo>
                  <a:cubicBezTo>
                    <a:pt x="3524" y="532"/>
                    <a:pt x="3680" y="511"/>
                    <a:pt x="3839" y="511"/>
                  </a:cubicBezTo>
                  <a:close/>
                  <a:moveTo>
                    <a:pt x="3837" y="0"/>
                  </a:moveTo>
                  <a:cubicBezTo>
                    <a:pt x="3634" y="0"/>
                    <a:pt x="3431" y="29"/>
                    <a:pt x="3227" y="94"/>
                  </a:cubicBezTo>
                  <a:cubicBezTo>
                    <a:pt x="2720" y="256"/>
                    <a:pt x="2253" y="723"/>
                    <a:pt x="1989" y="1312"/>
                  </a:cubicBezTo>
                  <a:cubicBezTo>
                    <a:pt x="1807" y="1779"/>
                    <a:pt x="1766" y="2246"/>
                    <a:pt x="1867" y="2672"/>
                  </a:cubicBezTo>
                  <a:cubicBezTo>
                    <a:pt x="1258" y="2753"/>
                    <a:pt x="710" y="3260"/>
                    <a:pt x="528" y="3991"/>
                  </a:cubicBezTo>
                  <a:cubicBezTo>
                    <a:pt x="345" y="4641"/>
                    <a:pt x="507" y="5392"/>
                    <a:pt x="873" y="5899"/>
                  </a:cubicBezTo>
                  <a:cubicBezTo>
                    <a:pt x="792" y="5940"/>
                    <a:pt x="690" y="6001"/>
                    <a:pt x="609" y="6082"/>
                  </a:cubicBezTo>
                  <a:cubicBezTo>
                    <a:pt x="203" y="6508"/>
                    <a:pt x="0" y="7300"/>
                    <a:pt x="162" y="7949"/>
                  </a:cubicBezTo>
                  <a:cubicBezTo>
                    <a:pt x="386" y="8863"/>
                    <a:pt x="1035" y="9451"/>
                    <a:pt x="1685" y="9979"/>
                  </a:cubicBezTo>
                  <a:lnTo>
                    <a:pt x="1847" y="9796"/>
                  </a:lnTo>
                  <a:lnTo>
                    <a:pt x="1847" y="9796"/>
                  </a:lnTo>
                  <a:lnTo>
                    <a:pt x="1705" y="9999"/>
                  </a:lnTo>
                  <a:cubicBezTo>
                    <a:pt x="2618" y="10771"/>
                    <a:pt x="3674" y="11136"/>
                    <a:pt x="4729" y="11136"/>
                  </a:cubicBezTo>
                  <a:cubicBezTo>
                    <a:pt x="5886" y="11136"/>
                    <a:pt x="7023" y="10689"/>
                    <a:pt x="7936" y="9817"/>
                  </a:cubicBezTo>
                  <a:cubicBezTo>
                    <a:pt x="9053" y="8761"/>
                    <a:pt x="9723" y="7158"/>
                    <a:pt x="9682" y="5635"/>
                  </a:cubicBezTo>
                  <a:cubicBezTo>
                    <a:pt x="9662" y="4417"/>
                    <a:pt x="9195" y="3342"/>
                    <a:pt x="8383" y="2611"/>
                  </a:cubicBezTo>
                  <a:lnTo>
                    <a:pt x="8018" y="2286"/>
                  </a:lnTo>
                  <a:cubicBezTo>
                    <a:pt x="7226" y="1596"/>
                    <a:pt x="7145" y="1515"/>
                    <a:pt x="6028" y="825"/>
                  </a:cubicBezTo>
                  <a:cubicBezTo>
                    <a:pt x="5326" y="394"/>
                    <a:pt x="4586" y="0"/>
                    <a:pt x="3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2706175" y="3825250"/>
              <a:ext cx="104550" cy="109950"/>
            </a:xfrm>
            <a:custGeom>
              <a:avLst/>
              <a:gdLst/>
              <a:ahLst/>
              <a:cxnLst/>
              <a:rect l="l" t="t" r="r" b="b"/>
              <a:pathLst>
                <a:path w="4182" h="4398" extrusionOk="0">
                  <a:moveTo>
                    <a:pt x="2516" y="0"/>
                  </a:moveTo>
                  <a:cubicBezTo>
                    <a:pt x="2013" y="0"/>
                    <a:pt x="1531" y="262"/>
                    <a:pt x="1259" y="725"/>
                  </a:cubicBezTo>
                  <a:lnTo>
                    <a:pt x="386" y="2207"/>
                  </a:lnTo>
                  <a:cubicBezTo>
                    <a:pt x="1" y="2917"/>
                    <a:pt x="224" y="3810"/>
                    <a:pt x="934" y="4196"/>
                  </a:cubicBezTo>
                  <a:cubicBezTo>
                    <a:pt x="1166" y="4332"/>
                    <a:pt x="1420" y="4397"/>
                    <a:pt x="1671" y="4397"/>
                  </a:cubicBezTo>
                  <a:cubicBezTo>
                    <a:pt x="2169" y="4397"/>
                    <a:pt x="2654" y="4140"/>
                    <a:pt x="2923" y="3668"/>
                  </a:cubicBezTo>
                  <a:lnTo>
                    <a:pt x="3776" y="2186"/>
                  </a:lnTo>
                  <a:cubicBezTo>
                    <a:pt x="4182" y="1496"/>
                    <a:pt x="3938" y="603"/>
                    <a:pt x="3248" y="197"/>
                  </a:cubicBezTo>
                  <a:cubicBezTo>
                    <a:pt x="3014" y="63"/>
                    <a:pt x="2763" y="0"/>
                    <a:pt x="2516"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698575" y="3818975"/>
              <a:ext cx="119275" cy="122850"/>
            </a:xfrm>
            <a:custGeom>
              <a:avLst/>
              <a:gdLst/>
              <a:ahLst/>
              <a:cxnLst/>
              <a:rect l="l" t="t" r="r" b="b"/>
              <a:pathLst>
                <a:path w="4771" h="4914" extrusionOk="0">
                  <a:moveTo>
                    <a:pt x="2826" y="509"/>
                  </a:moveTo>
                  <a:cubicBezTo>
                    <a:pt x="3034" y="509"/>
                    <a:pt x="3241" y="563"/>
                    <a:pt x="3430" y="672"/>
                  </a:cubicBezTo>
                  <a:cubicBezTo>
                    <a:pt x="3694" y="834"/>
                    <a:pt x="3897" y="1098"/>
                    <a:pt x="3979" y="1402"/>
                  </a:cubicBezTo>
                  <a:cubicBezTo>
                    <a:pt x="4060" y="1707"/>
                    <a:pt x="4019" y="2031"/>
                    <a:pt x="3857" y="2316"/>
                  </a:cubicBezTo>
                  <a:lnTo>
                    <a:pt x="3004" y="3797"/>
                  </a:lnTo>
                  <a:cubicBezTo>
                    <a:pt x="2771" y="4182"/>
                    <a:pt x="2361" y="4399"/>
                    <a:pt x="1945" y="4399"/>
                  </a:cubicBezTo>
                  <a:cubicBezTo>
                    <a:pt x="1745" y="4399"/>
                    <a:pt x="1544" y="4349"/>
                    <a:pt x="1360" y="4244"/>
                  </a:cubicBezTo>
                  <a:cubicBezTo>
                    <a:pt x="1076" y="4082"/>
                    <a:pt x="873" y="3818"/>
                    <a:pt x="792" y="3513"/>
                  </a:cubicBezTo>
                  <a:cubicBezTo>
                    <a:pt x="711" y="3188"/>
                    <a:pt x="751" y="2864"/>
                    <a:pt x="914" y="2600"/>
                  </a:cubicBezTo>
                  <a:lnTo>
                    <a:pt x="1766" y="1118"/>
                  </a:lnTo>
                  <a:cubicBezTo>
                    <a:pt x="1928" y="834"/>
                    <a:pt x="2192" y="631"/>
                    <a:pt x="2517" y="550"/>
                  </a:cubicBezTo>
                  <a:cubicBezTo>
                    <a:pt x="2619" y="523"/>
                    <a:pt x="2722" y="509"/>
                    <a:pt x="2826" y="509"/>
                  </a:cubicBezTo>
                  <a:close/>
                  <a:moveTo>
                    <a:pt x="2833" y="1"/>
                  </a:moveTo>
                  <a:cubicBezTo>
                    <a:pt x="2681" y="1"/>
                    <a:pt x="2527" y="21"/>
                    <a:pt x="2375" y="63"/>
                  </a:cubicBezTo>
                  <a:cubicBezTo>
                    <a:pt x="1928" y="184"/>
                    <a:pt x="1563" y="469"/>
                    <a:pt x="1340" y="854"/>
                  </a:cubicBezTo>
                  <a:lnTo>
                    <a:pt x="487" y="2336"/>
                  </a:lnTo>
                  <a:cubicBezTo>
                    <a:pt x="0" y="3148"/>
                    <a:pt x="284" y="4203"/>
                    <a:pt x="1096" y="4670"/>
                  </a:cubicBezTo>
                  <a:cubicBezTo>
                    <a:pt x="1380" y="4833"/>
                    <a:pt x="1665" y="4914"/>
                    <a:pt x="1949" y="4914"/>
                  </a:cubicBezTo>
                  <a:cubicBezTo>
                    <a:pt x="2558" y="4914"/>
                    <a:pt x="3126" y="4589"/>
                    <a:pt x="3451" y="4041"/>
                  </a:cubicBezTo>
                  <a:lnTo>
                    <a:pt x="4303" y="2559"/>
                  </a:lnTo>
                  <a:cubicBezTo>
                    <a:pt x="4770" y="1747"/>
                    <a:pt x="4486" y="712"/>
                    <a:pt x="3674" y="225"/>
                  </a:cubicBezTo>
                  <a:cubicBezTo>
                    <a:pt x="3419" y="78"/>
                    <a:pt x="3129" y="1"/>
                    <a:pt x="2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5"/>
          <p:cNvGrpSpPr/>
          <p:nvPr/>
        </p:nvGrpSpPr>
        <p:grpSpPr>
          <a:xfrm>
            <a:off x="6995443" y="2372056"/>
            <a:ext cx="1982732" cy="2165381"/>
            <a:chOff x="395800" y="1319875"/>
            <a:chExt cx="1162075" cy="1269125"/>
          </a:xfrm>
        </p:grpSpPr>
        <p:sp>
          <p:nvSpPr>
            <p:cNvPr id="520" name="Google Shape;520;p45"/>
            <p:cNvSpPr/>
            <p:nvPr/>
          </p:nvSpPr>
          <p:spPr>
            <a:xfrm>
              <a:off x="778925" y="2270800"/>
              <a:ext cx="431850" cy="312450"/>
            </a:xfrm>
            <a:custGeom>
              <a:avLst/>
              <a:gdLst/>
              <a:ahLst/>
              <a:cxnLst/>
              <a:rect l="l" t="t" r="r" b="b"/>
              <a:pathLst>
                <a:path w="17274" h="12498" extrusionOk="0">
                  <a:moveTo>
                    <a:pt x="2111" y="1"/>
                  </a:moveTo>
                  <a:lnTo>
                    <a:pt x="0" y="10292"/>
                  </a:lnTo>
                  <a:cubicBezTo>
                    <a:pt x="0" y="10292"/>
                    <a:pt x="3954" y="12497"/>
                    <a:pt x="8977" y="12497"/>
                  </a:cubicBezTo>
                  <a:cubicBezTo>
                    <a:pt x="11589" y="12497"/>
                    <a:pt x="14489" y="11901"/>
                    <a:pt x="17274" y="10089"/>
                  </a:cubicBezTo>
                  <a:lnTo>
                    <a:pt x="15163" y="1"/>
                  </a:ln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772325" y="2264725"/>
              <a:ext cx="445050" cy="324275"/>
            </a:xfrm>
            <a:custGeom>
              <a:avLst/>
              <a:gdLst/>
              <a:ahLst/>
              <a:cxnLst/>
              <a:rect l="l" t="t" r="r" b="b"/>
              <a:pathLst>
                <a:path w="17802" h="12971" extrusionOk="0">
                  <a:moveTo>
                    <a:pt x="15224" y="508"/>
                  </a:moveTo>
                  <a:lnTo>
                    <a:pt x="17253" y="10210"/>
                  </a:lnTo>
                  <a:cubicBezTo>
                    <a:pt x="14576" y="11910"/>
                    <a:pt x="11781" y="12473"/>
                    <a:pt x="9254" y="12473"/>
                  </a:cubicBezTo>
                  <a:cubicBezTo>
                    <a:pt x="4902" y="12473"/>
                    <a:pt x="1345" y="10803"/>
                    <a:pt x="548" y="10393"/>
                  </a:cubicBezTo>
                  <a:lnTo>
                    <a:pt x="2578" y="508"/>
                  </a:lnTo>
                  <a:close/>
                  <a:moveTo>
                    <a:pt x="2375" y="0"/>
                  </a:moveTo>
                  <a:cubicBezTo>
                    <a:pt x="2253" y="0"/>
                    <a:pt x="2152" y="81"/>
                    <a:pt x="2132" y="203"/>
                  </a:cubicBezTo>
                  <a:lnTo>
                    <a:pt x="21" y="10494"/>
                  </a:lnTo>
                  <a:cubicBezTo>
                    <a:pt x="0" y="10596"/>
                    <a:pt x="41" y="10697"/>
                    <a:pt x="142" y="10758"/>
                  </a:cubicBezTo>
                  <a:cubicBezTo>
                    <a:pt x="203" y="10799"/>
                    <a:pt x="4222" y="12970"/>
                    <a:pt x="9276" y="12970"/>
                  </a:cubicBezTo>
                  <a:cubicBezTo>
                    <a:pt x="11935" y="12970"/>
                    <a:pt x="14858" y="12382"/>
                    <a:pt x="17680" y="10555"/>
                  </a:cubicBezTo>
                  <a:cubicBezTo>
                    <a:pt x="17761" y="10494"/>
                    <a:pt x="17801" y="10393"/>
                    <a:pt x="17781" y="10291"/>
                  </a:cubicBezTo>
                  <a:lnTo>
                    <a:pt x="15670" y="203"/>
                  </a:lnTo>
                  <a:cubicBezTo>
                    <a:pt x="15650" y="81"/>
                    <a:pt x="15548" y="0"/>
                    <a:pt x="15427"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778925" y="2270800"/>
              <a:ext cx="431850" cy="312450"/>
            </a:xfrm>
            <a:custGeom>
              <a:avLst/>
              <a:gdLst/>
              <a:ahLst/>
              <a:cxnLst/>
              <a:rect l="l" t="t" r="r" b="b"/>
              <a:pathLst>
                <a:path w="17274" h="12498" extrusionOk="0">
                  <a:moveTo>
                    <a:pt x="2111" y="1"/>
                  </a:moveTo>
                  <a:lnTo>
                    <a:pt x="0" y="10292"/>
                  </a:lnTo>
                  <a:cubicBezTo>
                    <a:pt x="0" y="10292"/>
                    <a:pt x="3954" y="12497"/>
                    <a:pt x="8977" y="12497"/>
                  </a:cubicBezTo>
                  <a:cubicBezTo>
                    <a:pt x="11589" y="12497"/>
                    <a:pt x="14489" y="11901"/>
                    <a:pt x="17274" y="10089"/>
                  </a:cubicBezTo>
                  <a:lnTo>
                    <a:pt x="15163"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772325" y="2264725"/>
              <a:ext cx="445050" cy="324275"/>
            </a:xfrm>
            <a:custGeom>
              <a:avLst/>
              <a:gdLst/>
              <a:ahLst/>
              <a:cxnLst/>
              <a:rect l="l" t="t" r="r" b="b"/>
              <a:pathLst>
                <a:path w="17802" h="12971" extrusionOk="0">
                  <a:moveTo>
                    <a:pt x="15224" y="508"/>
                  </a:moveTo>
                  <a:lnTo>
                    <a:pt x="17253" y="10210"/>
                  </a:lnTo>
                  <a:cubicBezTo>
                    <a:pt x="14576" y="11910"/>
                    <a:pt x="11781" y="12473"/>
                    <a:pt x="9254" y="12473"/>
                  </a:cubicBezTo>
                  <a:cubicBezTo>
                    <a:pt x="4902" y="12473"/>
                    <a:pt x="1345" y="10803"/>
                    <a:pt x="548" y="10393"/>
                  </a:cubicBezTo>
                  <a:lnTo>
                    <a:pt x="2578" y="508"/>
                  </a:lnTo>
                  <a:close/>
                  <a:moveTo>
                    <a:pt x="2375" y="0"/>
                  </a:moveTo>
                  <a:cubicBezTo>
                    <a:pt x="2253" y="0"/>
                    <a:pt x="2152" y="81"/>
                    <a:pt x="2132" y="203"/>
                  </a:cubicBezTo>
                  <a:lnTo>
                    <a:pt x="21" y="10494"/>
                  </a:lnTo>
                  <a:cubicBezTo>
                    <a:pt x="0" y="10596"/>
                    <a:pt x="41" y="10697"/>
                    <a:pt x="142" y="10758"/>
                  </a:cubicBezTo>
                  <a:cubicBezTo>
                    <a:pt x="203" y="10799"/>
                    <a:pt x="4222" y="12970"/>
                    <a:pt x="9276" y="12970"/>
                  </a:cubicBezTo>
                  <a:cubicBezTo>
                    <a:pt x="11935" y="12970"/>
                    <a:pt x="14858" y="12382"/>
                    <a:pt x="17680" y="10555"/>
                  </a:cubicBezTo>
                  <a:cubicBezTo>
                    <a:pt x="17761" y="10494"/>
                    <a:pt x="17801" y="10393"/>
                    <a:pt x="17781" y="10291"/>
                  </a:cubicBezTo>
                  <a:lnTo>
                    <a:pt x="15670" y="203"/>
                  </a:lnTo>
                  <a:cubicBezTo>
                    <a:pt x="15650" y="81"/>
                    <a:pt x="15548" y="0"/>
                    <a:pt x="154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827125" y="2276400"/>
              <a:ext cx="329350" cy="192850"/>
            </a:xfrm>
            <a:custGeom>
              <a:avLst/>
              <a:gdLst/>
              <a:ahLst/>
              <a:cxnLst/>
              <a:rect l="l" t="t" r="r" b="b"/>
              <a:pathLst>
                <a:path w="13174" h="7714" extrusionOk="0">
                  <a:moveTo>
                    <a:pt x="1" y="0"/>
                  </a:moveTo>
                  <a:lnTo>
                    <a:pt x="670" y="1116"/>
                  </a:lnTo>
                  <a:cubicBezTo>
                    <a:pt x="2233" y="3633"/>
                    <a:pt x="4324" y="5866"/>
                    <a:pt x="6841" y="7713"/>
                  </a:cubicBezTo>
                  <a:cubicBezTo>
                    <a:pt x="9419" y="5582"/>
                    <a:pt x="11530" y="3065"/>
                    <a:pt x="13052" y="264"/>
                  </a:cubicBezTo>
                  <a:lnTo>
                    <a:pt x="13174" y="6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820025" y="2269800"/>
              <a:ext cx="343050" cy="205525"/>
            </a:xfrm>
            <a:custGeom>
              <a:avLst/>
              <a:gdLst/>
              <a:ahLst/>
              <a:cxnLst/>
              <a:rect l="l" t="t" r="r" b="b"/>
              <a:pathLst>
                <a:path w="13722" h="8221" extrusionOk="0">
                  <a:moveTo>
                    <a:pt x="731" y="528"/>
                  </a:moveTo>
                  <a:lnTo>
                    <a:pt x="13031" y="569"/>
                  </a:lnTo>
                  <a:cubicBezTo>
                    <a:pt x="11550" y="3228"/>
                    <a:pt x="9561" y="5602"/>
                    <a:pt x="7125" y="7652"/>
                  </a:cubicBezTo>
                  <a:cubicBezTo>
                    <a:pt x="4689" y="5846"/>
                    <a:pt x="2680" y="3694"/>
                    <a:pt x="1178" y="1238"/>
                  </a:cubicBezTo>
                  <a:lnTo>
                    <a:pt x="731" y="528"/>
                  </a:lnTo>
                  <a:close/>
                  <a:moveTo>
                    <a:pt x="285" y="0"/>
                  </a:moveTo>
                  <a:cubicBezTo>
                    <a:pt x="183" y="0"/>
                    <a:pt x="102" y="61"/>
                    <a:pt x="61" y="142"/>
                  </a:cubicBezTo>
                  <a:cubicBezTo>
                    <a:pt x="0" y="223"/>
                    <a:pt x="21" y="325"/>
                    <a:pt x="61" y="406"/>
                  </a:cubicBezTo>
                  <a:lnTo>
                    <a:pt x="751" y="1502"/>
                  </a:lnTo>
                  <a:cubicBezTo>
                    <a:pt x="2314" y="4060"/>
                    <a:pt x="4425" y="6313"/>
                    <a:pt x="6983" y="8180"/>
                  </a:cubicBezTo>
                  <a:cubicBezTo>
                    <a:pt x="7023" y="8221"/>
                    <a:pt x="7084" y="8221"/>
                    <a:pt x="7125" y="8221"/>
                  </a:cubicBezTo>
                  <a:cubicBezTo>
                    <a:pt x="7186" y="8221"/>
                    <a:pt x="7247" y="8200"/>
                    <a:pt x="7287" y="8180"/>
                  </a:cubicBezTo>
                  <a:cubicBezTo>
                    <a:pt x="9906" y="6008"/>
                    <a:pt x="12017" y="3491"/>
                    <a:pt x="13559" y="650"/>
                  </a:cubicBezTo>
                  <a:lnTo>
                    <a:pt x="13681" y="447"/>
                  </a:lnTo>
                  <a:cubicBezTo>
                    <a:pt x="13722" y="366"/>
                    <a:pt x="13722" y="264"/>
                    <a:pt x="13681" y="183"/>
                  </a:cubicBezTo>
                  <a:cubicBezTo>
                    <a:pt x="13640" y="122"/>
                    <a:pt x="13559" y="61"/>
                    <a:pt x="13458" y="61"/>
                  </a:cubicBezTo>
                  <a:lnTo>
                    <a:pt x="2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p:nvPr/>
          </p:nvSpPr>
          <p:spPr>
            <a:xfrm>
              <a:off x="877350" y="2277400"/>
              <a:ext cx="228900" cy="150225"/>
            </a:xfrm>
            <a:custGeom>
              <a:avLst/>
              <a:gdLst/>
              <a:ahLst/>
              <a:cxnLst/>
              <a:rect l="l" t="t" r="r" b="b"/>
              <a:pathLst>
                <a:path w="9156" h="6009" extrusionOk="0">
                  <a:moveTo>
                    <a:pt x="1" y="1"/>
                  </a:moveTo>
                  <a:lnTo>
                    <a:pt x="468" y="873"/>
                  </a:lnTo>
                  <a:cubicBezTo>
                    <a:pt x="1544" y="2842"/>
                    <a:pt x="3005" y="4588"/>
                    <a:pt x="4751" y="6009"/>
                  </a:cubicBezTo>
                  <a:cubicBezTo>
                    <a:pt x="6557" y="4344"/>
                    <a:pt x="8019" y="2396"/>
                    <a:pt x="9074" y="204"/>
                  </a:cubicBezTo>
                  <a:lnTo>
                    <a:pt x="9155" y="4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870775" y="2271325"/>
              <a:ext cx="242075" cy="162900"/>
            </a:xfrm>
            <a:custGeom>
              <a:avLst/>
              <a:gdLst/>
              <a:ahLst/>
              <a:cxnLst/>
              <a:rect l="l" t="t" r="r" b="b"/>
              <a:pathLst>
                <a:path w="9683" h="6516" extrusionOk="0">
                  <a:moveTo>
                    <a:pt x="690" y="508"/>
                  </a:moveTo>
                  <a:lnTo>
                    <a:pt x="9012" y="548"/>
                  </a:lnTo>
                  <a:cubicBezTo>
                    <a:pt x="7997" y="2558"/>
                    <a:pt x="6658" y="4364"/>
                    <a:pt x="5014" y="5927"/>
                  </a:cubicBezTo>
                  <a:cubicBezTo>
                    <a:pt x="3349" y="4526"/>
                    <a:pt x="1989" y="2862"/>
                    <a:pt x="954" y="995"/>
                  </a:cubicBezTo>
                  <a:lnTo>
                    <a:pt x="690" y="508"/>
                  </a:lnTo>
                  <a:close/>
                  <a:moveTo>
                    <a:pt x="264" y="0"/>
                  </a:moveTo>
                  <a:cubicBezTo>
                    <a:pt x="162" y="0"/>
                    <a:pt x="81" y="41"/>
                    <a:pt x="41" y="122"/>
                  </a:cubicBezTo>
                  <a:cubicBezTo>
                    <a:pt x="0" y="203"/>
                    <a:pt x="0" y="284"/>
                    <a:pt x="41" y="365"/>
                  </a:cubicBezTo>
                  <a:lnTo>
                    <a:pt x="508" y="1238"/>
                  </a:lnTo>
                  <a:cubicBezTo>
                    <a:pt x="1604" y="3227"/>
                    <a:pt x="3065" y="4993"/>
                    <a:pt x="4851" y="6455"/>
                  </a:cubicBezTo>
                  <a:cubicBezTo>
                    <a:pt x="4912" y="6495"/>
                    <a:pt x="4953" y="6516"/>
                    <a:pt x="5014" y="6516"/>
                  </a:cubicBezTo>
                  <a:cubicBezTo>
                    <a:pt x="5075" y="6516"/>
                    <a:pt x="5135" y="6495"/>
                    <a:pt x="5196" y="6455"/>
                  </a:cubicBezTo>
                  <a:cubicBezTo>
                    <a:pt x="7023" y="4750"/>
                    <a:pt x="8485" y="2781"/>
                    <a:pt x="9560" y="568"/>
                  </a:cubicBezTo>
                  <a:lnTo>
                    <a:pt x="9641" y="406"/>
                  </a:lnTo>
                  <a:cubicBezTo>
                    <a:pt x="9682" y="325"/>
                    <a:pt x="9682" y="223"/>
                    <a:pt x="9641" y="162"/>
                  </a:cubicBezTo>
                  <a:cubicBezTo>
                    <a:pt x="9581" y="81"/>
                    <a:pt x="9499" y="41"/>
                    <a:pt x="9418" y="41"/>
                  </a:cubicBezTo>
                  <a:lnTo>
                    <a:pt x="2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930650" y="2278425"/>
              <a:ext cx="128400" cy="100500"/>
            </a:xfrm>
            <a:custGeom>
              <a:avLst/>
              <a:gdLst/>
              <a:ahLst/>
              <a:cxnLst/>
              <a:rect l="l" t="t" r="r" b="b"/>
              <a:pathLst>
                <a:path w="5136" h="4020" extrusionOk="0">
                  <a:moveTo>
                    <a:pt x="0" y="0"/>
                  </a:moveTo>
                  <a:lnTo>
                    <a:pt x="2680" y="4019"/>
                  </a:lnTo>
                  <a:lnTo>
                    <a:pt x="5136" y="0"/>
                  </a:lnTo>
                  <a:close/>
                </a:path>
              </a:pathLst>
            </a:custGeom>
            <a:solidFill>
              <a:srgbClr val="FF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923550" y="2272325"/>
              <a:ext cx="142600" cy="112675"/>
            </a:xfrm>
            <a:custGeom>
              <a:avLst/>
              <a:gdLst/>
              <a:ahLst/>
              <a:cxnLst/>
              <a:rect l="l" t="t" r="r" b="b"/>
              <a:pathLst>
                <a:path w="5704" h="4507" extrusionOk="0">
                  <a:moveTo>
                    <a:pt x="4973" y="508"/>
                  </a:moveTo>
                  <a:lnTo>
                    <a:pt x="2964" y="3796"/>
                  </a:lnTo>
                  <a:lnTo>
                    <a:pt x="751" y="508"/>
                  </a:lnTo>
                  <a:close/>
                  <a:moveTo>
                    <a:pt x="284" y="1"/>
                  </a:moveTo>
                  <a:cubicBezTo>
                    <a:pt x="183" y="1"/>
                    <a:pt x="102" y="41"/>
                    <a:pt x="61" y="122"/>
                  </a:cubicBezTo>
                  <a:cubicBezTo>
                    <a:pt x="0" y="204"/>
                    <a:pt x="20" y="305"/>
                    <a:pt x="61" y="386"/>
                  </a:cubicBezTo>
                  <a:lnTo>
                    <a:pt x="2761" y="4405"/>
                  </a:lnTo>
                  <a:cubicBezTo>
                    <a:pt x="2801" y="4466"/>
                    <a:pt x="2882" y="4507"/>
                    <a:pt x="2964" y="4507"/>
                  </a:cubicBezTo>
                  <a:lnTo>
                    <a:pt x="2984" y="4507"/>
                  </a:lnTo>
                  <a:cubicBezTo>
                    <a:pt x="3065" y="4507"/>
                    <a:pt x="3146" y="4466"/>
                    <a:pt x="3187" y="4385"/>
                  </a:cubicBezTo>
                  <a:lnTo>
                    <a:pt x="5643" y="386"/>
                  </a:lnTo>
                  <a:cubicBezTo>
                    <a:pt x="5683" y="305"/>
                    <a:pt x="5704" y="204"/>
                    <a:pt x="5643" y="122"/>
                  </a:cubicBezTo>
                  <a:cubicBezTo>
                    <a:pt x="5602" y="41"/>
                    <a:pt x="5521" y="1"/>
                    <a:pt x="54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98000" y="1802375"/>
              <a:ext cx="246475" cy="257875"/>
            </a:xfrm>
            <a:custGeom>
              <a:avLst/>
              <a:gdLst/>
              <a:ahLst/>
              <a:cxnLst/>
              <a:rect l="l" t="t" r="r" b="b"/>
              <a:pathLst>
                <a:path w="9859" h="10315" extrusionOk="0">
                  <a:moveTo>
                    <a:pt x="4922" y="0"/>
                  </a:moveTo>
                  <a:cubicBezTo>
                    <a:pt x="2483" y="0"/>
                    <a:pt x="1" y="2241"/>
                    <a:pt x="1090" y="5220"/>
                  </a:cubicBezTo>
                  <a:cubicBezTo>
                    <a:pt x="2040" y="7868"/>
                    <a:pt x="4258" y="10314"/>
                    <a:pt x="9168" y="10314"/>
                  </a:cubicBezTo>
                  <a:cubicBezTo>
                    <a:pt x="9189" y="10314"/>
                    <a:pt x="9209" y="10314"/>
                    <a:pt x="9229" y="10314"/>
                  </a:cubicBezTo>
                  <a:cubicBezTo>
                    <a:pt x="9229" y="10314"/>
                    <a:pt x="9858" y="5707"/>
                    <a:pt x="8295" y="2256"/>
                  </a:cubicBezTo>
                  <a:cubicBezTo>
                    <a:pt x="7578" y="670"/>
                    <a:pt x="6257" y="0"/>
                    <a:pt x="4922"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395800" y="1796000"/>
              <a:ext cx="254750" cy="270325"/>
            </a:xfrm>
            <a:custGeom>
              <a:avLst/>
              <a:gdLst/>
              <a:ahLst/>
              <a:cxnLst/>
              <a:rect l="l" t="t" r="r" b="b"/>
              <a:pathLst>
                <a:path w="10190" h="10813" extrusionOk="0">
                  <a:moveTo>
                    <a:pt x="4994" y="502"/>
                  </a:moveTo>
                  <a:cubicBezTo>
                    <a:pt x="6212" y="502"/>
                    <a:pt x="7470" y="1111"/>
                    <a:pt x="8160" y="2613"/>
                  </a:cubicBezTo>
                  <a:cubicBezTo>
                    <a:pt x="9480" y="5536"/>
                    <a:pt x="9175" y="9372"/>
                    <a:pt x="9094" y="10305"/>
                  </a:cubicBezTo>
                  <a:cubicBezTo>
                    <a:pt x="5156" y="10265"/>
                    <a:pt x="2578" y="8600"/>
                    <a:pt x="1401" y="5393"/>
                  </a:cubicBezTo>
                  <a:cubicBezTo>
                    <a:pt x="589" y="3161"/>
                    <a:pt x="1929" y="1456"/>
                    <a:pt x="3492" y="806"/>
                  </a:cubicBezTo>
                  <a:cubicBezTo>
                    <a:pt x="3959" y="623"/>
                    <a:pt x="4486" y="502"/>
                    <a:pt x="4994" y="502"/>
                  </a:cubicBezTo>
                  <a:close/>
                  <a:moveTo>
                    <a:pt x="5008" y="0"/>
                  </a:moveTo>
                  <a:cubicBezTo>
                    <a:pt x="4418" y="0"/>
                    <a:pt x="3834" y="122"/>
                    <a:pt x="3309" y="339"/>
                  </a:cubicBezTo>
                  <a:cubicBezTo>
                    <a:pt x="1503" y="1070"/>
                    <a:pt x="1" y="3019"/>
                    <a:pt x="934" y="5576"/>
                  </a:cubicBezTo>
                  <a:cubicBezTo>
                    <a:pt x="2193" y="9006"/>
                    <a:pt x="5075" y="10813"/>
                    <a:pt x="9277" y="10813"/>
                  </a:cubicBezTo>
                  <a:cubicBezTo>
                    <a:pt x="9419" y="10813"/>
                    <a:pt x="9540" y="10732"/>
                    <a:pt x="9561" y="10610"/>
                  </a:cubicBezTo>
                  <a:cubicBezTo>
                    <a:pt x="9581" y="10407"/>
                    <a:pt x="10190" y="5881"/>
                    <a:pt x="8607" y="2410"/>
                  </a:cubicBezTo>
                  <a:cubicBezTo>
                    <a:pt x="7836" y="683"/>
                    <a:pt x="6404" y="0"/>
                    <a:pt x="5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467350" y="1850575"/>
              <a:ext cx="115225" cy="142175"/>
            </a:xfrm>
            <a:custGeom>
              <a:avLst/>
              <a:gdLst/>
              <a:ahLst/>
              <a:cxnLst/>
              <a:rect l="l" t="t" r="r" b="b"/>
              <a:pathLst>
                <a:path w="4609" h="5687" extrusionOk="0">
                  <a:moveTo>
                    <a:pt x="287" y="0"/>
                  </a:moveTo>
                  <a:cubicBezTo>
                    <a:pt x="175" y="0"/>
                    <a:pt x="57" y="77"/>
                    <a:pt x="21" y="186"/>
                  </a:cubicBezTo>
                  <a:cubicBezTo>
                    <a:pt x="0" y="328"/>
                    <a:pt x="82" y="470"/>
                    <a:pt x="203" y="491"/>
                  </a:cubicBezTo>
                  <a:cubicBezTo>
                    <a:pt x="366" y="531"/>
                    <a:pt x="4080" y="1505"/>
                    <a:pt x="3857" y="5423"/>
                  </a:cubicBezTo>
                  <a:cubicBezTo>
                    <a:pt x="3857" y="5565"/>
                    <a:pt x="3959" y="5687"/>
                    <a:pt x="4101" y="5687"/>
                  </a:cubicBezTo>
                  <a:lnTo>
                    <a:pt x="4121" y="5687"/>
                  </a:lnTo>
                  <a:cubicBezTo>
                    <a:pt x="4243" y="5687"/>
                    <a:pt x="4364" y="5585"/>
                    <a:pt x="4364" y="5443"/>
                  </a:cubicBezTo>
                  <a:cubicBezTo>
                    <a:pt x="4608" y="1099"/>
                    <a:pt x="386" y="24"/>
                    <a:pt x="325" y="3"/>
                  </a:cubicBezTo>
                  <a:cubicBezTo>
                    <a:pt x="313" y="1"/>
                    <a:pt x="300" y="0"/>
                    <a:pt x="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499325" y="1891675"/>
              <a:ext cx="77650" cy="79250"/>
            </a:xfrm>
            <a:custGeom>
              <a:avLst/>
              <a:gdLst/>
              <a:ahLst/>
              <a:cxnLst/>
              <a:rect l="l" t="t" r="r" b="b"/>
              <a:pathLst>
                <a:path w="3106" h="3170" extrusionOk="0">
                  <a:moveTo>
                    <a:pt x="451" y="1"/>
                  </a:moveTo>
                  <a:cubicBezTo>
                    <a:pt x="325" y="1"/>
                    <a:pt x="222" y="97"/>
                    <a:pt x="203" y="227"/>
                  </a:cubicBezTo>
                  <a:cubicBezTo>
                    <a:pt x="183" y="267"/>
                    <a:pt x="0" y="1648"/>
                    <a:pt x="812" y="2500"/>
                  </a:cubicBezTo>
                  <a:cubicBezTo>
                    <a:pt x="1218" y="2947"/>
                    <a:pt x="1807" y="3170"/>
                    <a:pt x="2558" y="3170"/>
                  </a:cubicBezTo>
                  <a:cubicBezTo>
                    <a:pt x="2659" y="3170"/>
                    <a:pt x="2761" y="3170"/>
                    <a:pt x="2862" y="3150"/>
                  </a:cubicBezTo>
                  <a:cubicBezTo>
                    <a:pt x="3004" y="3150"/>
                    <a:pt x="3106" y="3028"/>
                    <a:pt x="3085" y="2886"/>
                  </a:cubicBezTo>
                  <a:cubicBezTo>
                    <a:pt x="3085" y="2744"/>
                    <a:pt x="2964" y="2642"/>
                    <a:pt x="2822" y="2642"/>
                  </a:cubicBezTo>
                  <a:cubicBezTo>
                    <a:pt x="2722" y="2650"/>
                    <a:pt x="2626" y="2655"/>
                    <a:pt x="2533" y="2655"/>
                  </a:cubicBezTo>
                  <a:cubicBezTo>
                    <a:pt x="1945" y="2655"/>
                    <a:pt x="1493" y="2488"/>
                    <a:pt x="1178" y="2155"/>
                  </a:cubicBezTo>
                  <a:cubicBezTo>
                    <a:pt x="548" y="1485"/>
                    <a:pt x="690" y="308"/>
                    <a:pt x="690" y="288"/>
                  </a:cubicBezTo>
                  <a:cubicBezTo>
                    <a:pt x="711" y="146"/>
                    <a:pt x="629" y="24"/>
                    <a:pt x="487" y="4"/>
                  </a:cubicBezTo>
                  <a:cubicBezTo>
                    <a:pt x="475" y="2"/>
                    <a:pt x="463"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1309200" y="1802375"/>
              <a:ext cx="246975" cy="257875"/>
            </a:xfrm>
            <a:custGeom>
              <a:avLst/>
              <a:gdLst/>
              <a:ahLst/>
              <a:cxnLst/>
              <a:rect l="l" t="t" r="r" b="b"/>
              <a:pathLst>
                <a:path w="9879" h="10315" extrusionOk="0">
                  <a:moveTo>
                    <a:pt x="4942" y="0"/>
                  </a:moveTo>
                  <a:cubicBezTo>
                    <a:pt x="3605" y="0"/>
                    <a:pt x="2281" y="670"/>
                    <a:pt x="1563" y="2256"/>
                  </a:cubicBezTo>
                  <a:cubicBezTo>
                    <a:pt x="0" y="5707"/>
                    <a:pt x="629" y="10314"/>
                    <a:pt x="629" y="10314"/>
                  </a:cubicBezTo>
                  <a:cubicBezTo>
                    <a:pt x="650" y="10314"/>
                    <a:pt x="670" y="10314"/>
                    <a:pt x="690" y="10314"/>
                  </a:cubicBezTo>
                  <a:cubicBezTo>
                    <a:pt x="5600" y="10314"/>
                    <a:pt x="7819" y="7868"/>
                    <a:pt x="8789" y="5220"/>
                  </a:cubicBezTo>
                  <a:cubicBezTo>
                    <a:pt x="9878" y="2241"/>
                    <a:pt x="7388" y="0"/>
                    <a:pt x="4942"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1303100" y="1796000"/>
              <a:ext cx="254775" cy="270325"/>
            </a:xfrm>
            <a:custGeom>
              <a:avLst/>
              <a:gdLst/>
              <a:ahLst/>
              <a:cxnLst/>
              <a:rect l="l" t="t" r="r" b="b"/>
              <a:pathLst>
                <a:path w="10191" h="10813" extrusionOk="0">
                  <a:moveTo>
                    <a:pt x="5197" y="502"/>
                  </a:moveTo>
                  <a:cubicBezTo>
                    <a:pt x="5725" y="502"/>
                    <a:pt x="6232" y="623"/>
                    <a:pt x="6699" y="806"/>
                  </a:cubicBezTo>
                  <a:cubicBezTo>
                    <a:pt x="8282" y="1456"/>
                    <a:pt x="9601" y="3161"/>
                    <a:pt x="8790" y="5393"/>
                  </a:cubicBezTo>
                  <a:cubicBezTo>
                    <a:pt x="7612" y="8600"/>
                    <a:pt x="5035" y="10265"/>
                    <a:pt x="1117" y="10305"/>
                  </a:cubicBezTo>
                  <a:cubicBezTo>
                    <a:pt x="1016" y="9372"/>
                    <a:pt x="731" y="5536"/>
                    <a:pt x="2051" y="2613"/>
                  </a:cubicBezTo>
                  <a:cubicBezTo>
                    <a:pt x="2721" y="1111"/>
                    <a:pt x="3979" y="502"/>
                    <a:pt x="5197" y="502"/>
                  </a:cubicBezTo>
                  <a:close/>
                  <a:moveTo>
                    <a:pt x="5183" y="0"/>
                  </a:moveTo>
                  <a:cubicBezTo>
                    <a:pt x="3786" y="0"/>
                    <a:pt x="2354" y="683"/>
                    <a:pt x="1584" y="2410"/>
                  </a:cubicBezTo>
                  <a:cubicBezTo>
                    <a:pt x="1" y="5881"/>
                    <a:pt x="610" y="10407"/>
                    <a:pt x="630" y="10610"/>
                  </a:cubicBezTo>
                  <a:cubicBezTo>
                    <a:pt x="650" y="10732"/>
                    <a:pt x="792" y="10813"/>
                    <a:pt x="914" y="10813"/>
                  </a:cubicBezTo>
                  <a:cubicBezTo>
                    <a:pt x="5116" y="10813"/>
                    <a:pt x="8018" y="9006"/>
                    <a:pt x="9256" y="5576"/>
                  </a:cubicBezTo>
                  <a:cubicBezTo>
                    <a:pt x="10190" y="3019"/>
                    <a:pt x="8688" y="1070"/>
                    <a:pt x="6882" y="339"/>
                  </a:cubicBezTo>
                  <a:cubicBezTo>
                    <a:pt x="6357" y="122"/>
                    <a:pt x="5773" y="0"/>
                    <a:pt x="5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1371100" y="1850575"/>
              <a:ext cx="115225" cy="142175"/>
            </a:xfrm>
            <a:custGeom>
              <a:avLst/>
              <a:gdLst/>
              <a:ahLst/>
              <a:cxnLst/>
              <a:rect l="l" t="t" r="r" b="b"/>
              <a:pathLst>
                <a:path w="4609" h="5687" extrusionOk="0">
                  <a:moveTo>
                    <a:pt x="4322" y="0"/>
                  </a:moveTo>
                  <a:cubicBezTo>
                    <a:pt x="4309" y="0"/>
                    <a:pt x="4296" y="1"/>
                    <a:pt x="4283" y="3"/>
                  </a:cubicBezTo>
                  <a:cubicBezTo>
                    <a:pt x="4243" y="24"/>
                    <a:pt x="1" y="1099"/>
                    <a:pt x="244" y="5443"/>
                  </a:cubicBezTo>
                  <a:cubicBezTo>
                    <a:pt x="244" y="5585"/>
                    <a:pt x="366" y="5687"/>
                    <a:pt x="508" y="5687"/>
                  </a:cubicBezTo>
                  <a:cubicBezTo>
                    <a:pt x="650" y="5687"/>
                    <a:pt x="752" y="5565"/>
                    <a:pt x="752" y="5423"/>
                  </a:cubicBezTo>
                  <a:cubicBezTo>
                    <a:pt x="549" y="1505"/>
                    <a:pt x="4243" y="531"/>
                    <a:pt x="4405" y="491"/>
                  </a:cubicBezTo>
                  <a:cubicBezTo>
                    <a:pt x="4527" y="470"/>
                    <a:pt x="4608" y="328"/>
                    <a:pt x="4588" y="186"/>
                  </a:cubicBezTo>
                  <a:cubicBezTo>
                    <a:pt x="4551" y="77"/>
                    <a:pt x="4433" y="0"/>
                    <a:pt x="43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1376675" y="1891675"/>
              <a:ext cx="77675" cy="79250"/>
            </a:xfrm>
            <a:custGeom>
              <a:avLst/>
              <a:gdLst/>
              <a:ahLst/>
              <a:cxnLst/>
              <a:rect l="l" t="t" r="r" b="b"/>
              <a:pathLst>
                <a:path w="3107" h="3170" extrusionOk="0">
                  <a:moveTo>
                    <a:pt x="2655" y="1"/>
                  </a:moveTo>
                  <a:cubicBezTo>
                    <a:pt x="2643" y="1"/>
                    <a:pt x="2631" y="2"/>
                    <a:pt x="2619" y="4"/>
                  </a:cubicBezTo>
                  <a:cubicBezTo>
                    <a:pt x="2477" y="24"/>
                    <a:pt x="2396" y="146"/>
                    <a:pt x="2416" y="288"/>
                  </a:cubicBezTo>
                  <a:cubicBezTo>
                    <a:pt x="2416" y="308"/>
                    <a:pt x="2579" y="1465"/>
                    <a:pt x="1929" y="2155"/>
                  </a:cubicBezTo>
                  <a:cubicBezTo>
                    <a:pt x="1631" y="2488"/>
                    <a:pt x="1167" y="2655"/>
                    <a:pt x="575" y="2655"/>
                  </a:cubicBezTo>
                  <a:cubicBezTo>
                    <a:pt x="481" y="2655"/>
                    <a:pt x="385" y="2650"/>
                    <a:pt x="285" y="2642"/>
                  </a:cubicBezTo>
                  <a:cubicBezTo>
                    <a:pt x="143" y="2642"/>
                    <a:pt x="21" y="2744"/>
                    <a:pt x="21" y="2886"/>
                  </a:cubicBezTo>
                  <a:cubicBezTo>
                    <a:pt x="1" y="3028"/>
                    <a:pt x="102" y="3150"/>
                    <a:pt x="244" y="3150"/>
                  </a:cubicBezTo>
                  <a:cubicBezTo>
                    <a:pt x="346" y="3170"/>
                    <a:pt x="447" y="3170"/>
                    <a:pt x="549" y="3170"/>
                  </a:cubicBezTo>
                  <a:cubicBezTo>
                    <a:pt x="1300" y="3170"/>
                    <a:pt x="1889" y="2947"/>
                    <a:pt x="2294" y="2500"/>
                  </a:cubicBezTo>
                  <a:cubicBezTo>
                    <a:pt x="3106" y="1648"/>
                    <a:pt x="2924" y="267"/>
                    <a:pt x="2903" y="227"/>
                  </a:cubicBezTo>
                  <a:cubicBezTo>
                    <a:pt x="2885" y="97"/>
                    <a:pt x="2781" y="1"/>
                    <a:pt x="2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429300" y="1326475"/>
              <a:ext cx="445050" cy="339775"/>
            </a:xfrm>
            <a:custGeom>
              <a:avLst/>
              <a:gdLst/>
              <a:ahLst/>
              <a:cxnLst/>
              <a:rect l="l" t="t" r="r" b="b"/>
              <a:pathLst>
                <a:path w="17802" h="13591" extrusionOk="0">
                  <a:moveTo>
                    <a:pt x="14716" y="0"/>
                  </a:moveTo>
                  <a:cubicBezTo>
                    <a:pt x="14472" y="244"/>
                    <a:pt x="14229" y="467"/>
                    <a:pt x="13965" y="690"/>
                  </a:cubicBezTo>
                  <a:cubicBezTo>
                    <a:pt x="12727" y="2253"/>
                    <a:pt x="11976" y="4080"/>
                    <a:pt x="11692" y="5968"/>
                  </a:cubicBezTo>
                  <a:cubicBezTo>
                    <a:pt x="10839" y="3633"/>
                    <a:pt x="8951" y="1705"/>
                    <a:pt x="6414" y="893"/>
                  </a:cubicBezTo>
                  <a:cubicBezTo>
                    <a:pt x="6313" y="1238"/>
                    <a:pt x="6191" y="1563"/>
                    <a:pt x="6069" y="1867"/>
                  </a:cubicBezTo>
                  <a:cubicBezTo>
                    <a:pt x="5765" y="3714"/>
                    <a:pt x="5927" y="5541"/>
                    <a:pt x="6516" y="7246"/>
                  </a:cubicBezTo>
                  <a:cubicBezTo>
                    <a:pt x="5436" y="6766"/>
                    <a:pt x="4263" y="6509"/>
                    <a:pt x="3072" y="6509"/>
                  </a:cubicBezTo>
                  <a:cubicBezTo>
                    <a:pt x="2045" y="6509"/>
                    <a:pt x="1005" y="6700"/>
                    <a:pt x="0" y="7104"/>
                  </a:cubicBezTo>
                  <a:cubicBezTo>
                    <a:pt x="122" y="7429"/>
                    <a:pt x="244" y="7754"/>
                    <a:pt x="345" y="8078"/>
                  </a:cubicBezTo>
                  <a:cubicBezTo>
                    <a:pt x="2331" y="11501"/>
                    <a:pt x="6006" y="13591"/>
                    <a:pt x="9907" y="13591"/>
                  </a:cubicBezTo>
                  <a:cubicBezTo>
                    <a:pt x="10472" y="13591"/>
                    <a:pt x="11041" y="13547"/>
                    <a:pt x="11610" y="13457"/>
                  </a:cubicBezTo>
                  <a:lnTo>
                    <a:pt x="11387" y="12950"/>
                  </a:lnTo>
                  <a:lnTo>
                    <a:pt x="11915" y="11123"/>
                  </a:lnTo>
                  <a:cubicBezTo>
                    <a:pt x="11955" y="10961"/>
                    <a:pt x="11996" y="10778"/>
                    <a:pt x="12037" y="10595"/>
                  </a:cubicBezTo>
                  <a:cubicBezTo>
                    <a:pt x="12301" y="11468"/>
                    <a:pt x="12646" y="12341"/>
                    <a:pt x="13133" y="13133"/>
                  </a:cubicBezTo>
                  <a:lnTo>
                    <a:pt x="14635" y="11610"/>
                  </a:lnTo>
                  <a:cubicBezTo>
                    <a:pt x="17801" y="8383"/>
                    <a:pt x="17801" y="3248"/>
                    <a:pt x="14716" y="0"/>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422700" y="1319875"/>
              <a:ext cx="459250" cy="352675"/>
            </a:xfrm>
            <a:custGeom>
              <a:avLst/>
              <a:gdLst/>
              <a:ahLst/>
              <a:cxnLst/>
              <a:rect l="l" t="t" r="r" b="b"/>
              <a:pathLst>
                <a:path w="18370" h="14107" extrusionOk="0">
                  <a:moveTo>
                    <a:pt x="14980" y="629"/>
                  </a:moveTo>
                  <a:lnTo>
                    <a:pt x="14980" y="629"/>
                  </a:lnTo>
                  <a:cubicBezTo>
                    <a:pt x="17822" y="3816"/>
                    <a:pt x="17720" y="8627"/>
                    <a:pt x="14716" y="11692"/>
                  </a:cubicBezTo>
                  <a:lnTo>
                    <a:pt x="13458" y="12991"/>
                  </a:lnTo>
                  <a:cubicBezTo>
                    <a:pt x="13072" y="12300"/>
                    <a:pt x="12768" y="11570"/>
                    <a:pt x="12544" y="10798"/>
                  </a:cubicBezTo>
                  <a:cubicBezTo>
                    <a:pt x="12508" y="10689"/>
                    <a:pt x="12439" y="10613"/>
                    <a:pt x="12337" y="10613"/>
                  </a:cubicBezTo>
                  <a:cubicBezTo>
                    <a:pt x="12325" y="10613"/>
                    <a:pt x="12313" y="10614"/>
                    <a:pt x="12301" y="10616"/>
                  </a:cubicBezTo>
                  <a:cubicBezTo>
                    <a:pt x="12179" y="10616"/>
                    <a:pt x="12077" y="10697"/>
                    <a:pt x="12057" y="10819"/>
                  </a:cubicBezTo>
                  <a:cubicBezTo>
                    <a:pt x="12017" y="10981"/>
                    <a:pt x="11976" y="11164"/>
                    <a:pt x="11935" y="11326"/>
                  </a:cubicBezTo>
                  <a:lnTo>
                    <a:pt x="11408" y="13153"/>
                  </a:lnTo>
                  <a:cubicBezTo>
                    <a:pt x="11408" y="13214"/>
                    <a:pt x="11408" y="13275"/>
                    <a:pt x="11428" y="13315"/>
                  </a:cubicBezTo>
                  <a:lnTo>
                    <a:pt x="11509" y="13518"/>
                  </a:lnTo>
                  <a:cubicBezTo>
                    <a:pt x="11073" y="13573"/>
                    <a:pt x="10637" y="13599"/>
                    <a:pt x="10203" y="13599"/>
                  </a:cubicBezTo>
                  <a:cubicBezTo>
                    <a:pt x="6413" y="13599"/>
                    <a:pt x="2783" y="11574"/>
                    <a:pt x="853" y="8241"/>
                  </a:cubicBezTo>
                  <a:cubicBezTo>
                    <a:pt x="772" y="7977"/>
                    <a:pt x="690" y="7754"/>
                    <a:pt x="589" y="7510"/>
                  </a:cubicBezTo>
                  <a:cubicBezTo>
                    <a:pt x="1489" y="7180"/>
                    <a:pt x="2423" y="7015"/>
                    <a:pt x="3355" y="7015"/>
                  </a:cubicBezTo>
                  <a:cubicBezTo>
                    <a:pt x="4484" y="7015"/>
                    <a:pt x="5612" y="7256"/>
                    <a:pt x="6678" y="7734"/>
                  </a:cubicBezTo>
                  <a:cubicBezTo>
                    <a:pt x="6707" y="7748"/>
                    <a:pt x="6738" y="7755"/>
                    <a:pt x="6770" y="7755"/>
                  </a:cubicBezTo>
                  <a:cubicBezTo>
                    <a:pt x="6829" y="7755"/>
                    <a:pt x="6890" y="7732"/>
                    <a:pt x="6942" y="7693"/>
                  </a:cubicBezTo>
                  <a:cubicBezTo>
                    <a:pt x="7023" y="7612"/>
                    <a:pt x="7044" y="7510"/>
                    <a:pt x="7023" y="7429"/>
                  </a:cubicBezTo>
                  <a:cubicBezTo>
                    <a:pt x="6455" y="5744"/>
                    <a:pt x="6293" y="3938"/>
                    <a:pt x="6577" y="2213"/>
                  </a:cubicBezTo>
                  <a:cubicBezTo>
                    <a:pt x="6678" y="1969"/>
                    <a:pt x="6759" y="1725"/>
                    <a:pt x="6841" y="1482"/>
                  </a:cubicBezTo>
                  <a:cubicBezTo>
                    <a:pt x="9114" y="2294"/>
                    <a:pt x="10880" y="4039"/>
                    <a:pt x="11732" y="6313"/>
                  </a:cubicBezTo>
                  <a:cubicBezTo>
                    <a:pt x="11769" y="6404"/>
                    <a:pt x="11854" y="6478"/>
                    <a:pt x="11959" y="6478"/>
                  </a:cubicBezTo>
                  <a:cubicBezTo>
                    <a:pt x="11971" y="6478"/>
                    <a:pt x="11983" y="6477"/>
                    <a:pt x="11996" y="6475"/>
                  </a:cubicBezTo>
                  <a:cubicBezTo>
                    <a:pt x="12098" y="6455"/>
                    <a:pt x="12199" y="6374"/>
                    <a:pt x="12219" y="6252"/>
                  </a:cubicBezTo>
                  <a:cubicBezTo>
                    <a:pt x="12483" y="4384"/>
                    <a:pt x="13234" y="2619"/>
                    <a:pt x="14391" y="1137"/>
                  </a:cubicBezTo>
                  <a:cubicBezTo>
                    <a:pt x="14594" y="974"/>
                    <a:pt x="14797" y="792"/>
                    <a:pt x="14980" y="629"/>
                  </a:cubicBezTo>
                  <a:close/>
                  <a:moveTo>
                    <a:pt x="15000" y="0"/>
                  </a:moveTo>
                  <a:cubicBezTo>
                    <a:pt x="14919" y="0"/>
                    <a:pt x="14858" y="41"/>
                    <a:pt x="14818" y="81"/>
                  </a:cubicBezTo>
                  <a:cubicBezTo>
                    <a:pt x="14574" y="305"/>
                    <a:pt x="14330" y="548"/>
                    <a:pt x="14067" y="751"/>
                  </a:cubicBezTo>
                  <a:cubicBezTo>
                    <a:pt x="14046" y="771"/>
                    <a:pt x="14026" y="771"/>
                    <a:pt x="14026" y="792"/>
                  </a:cubicBezTo>
                  <a:cubicBezTo>
                    <a:pt x="12970" y="2131"/>
                    <a:pt x="12240" y="3694"/>
                    <a:pt x="11874" y="5359"/>
                  </a:cubicBezTo>
                  <a:cubicBezTo>
                    <a:pt x="10839" y="3248"/>
                    <a:pt x="9012" y="1644"/>
                    <a:pt x="6759" y="914"/>
                  </a:cubicBezTo>
                  <a:cubicBezTo>
                    <a:pt x="6742" y="908"/>
                    <a:pt x="6722" y="905"/>
                    <a:pt x="6702" y="905"/>
                  </a:cubicBezTo>
                  <a:cubicBezTo>
                    <a:pt x="6653" y="905"/>
                    <a:pt x="6599" y="919"/>
                    <a:pt x="6556" y="934"/>
                  </a:cubicBezTo>
                  <a:cubicBezTo>
                    <a:pt x="6496" y="974"/>
                    <a:pt x="6455" y="1035"/>
                    <a:pt x="6435" y="1096"/>
                  </a:cubicBezTo>
                  <a:cubicBezTo>
                    <a:pt x="6333" y="1401"/>
                    <a:pt x="6232" y="1725"/>
                    <a:pt x="6090" y="2050"/>
                  </a:cubicBezTo>
                  <a:cubicBezTo>
                    <a:pt x="6090" y="2070"/>
                    <a:pt x="6090" y="2070"/>
                    <a:pt x="6090" y="2091"/>
                  </a:cubicBezTo>
                  <a:cubicBezTo>
                    <a:pt x="5805" y="3735"/>
                    <a:pt x="5907" y="5440"/>
                    <a:pt x="6374" y="7064"/>
                  </a:cubicBezTo>
                  <a:cubicBezTo>
                    <a:pt x="5395" y="6698"/>
                    <a:pt x="4374" y="6515"/>
                    <a:pt x="3351" y="6515"/>
                  </a:cubicBezTo>
                  <a:cubicBezTo>
                    <a:pt x="2273" y="6515"/>
                    <a:pt x="1194" y="6718"/>
                    <a:pt x="163" y="7125"/>
                  </a:cubicBezTo>
                  <a:cubicBezTo>
                    <a:pt x="102" y="7145"/>
                    <a:pt x="41" y="7206"/>
                    <a:pt x="21" y="7267"/>
                  </a:cubicBezTo>
                  <a:cubicBezTo>
                    <a:pt x="0" y="7328"/>
                    <a:pt x="0" y="7409"/>
                    <a:pt x="21" y="7470"/>
                  </a:cubicBezTo>
                  <a:cubicBezTo>
                    <a:pt x="142" y="7774"/>
                    <a:pt x="264" y="8079"/>
                    <a:pt x="366" y="8403"/>
                  </a:cubicBezTo>
                  <a:cubicBezTo>
                    <a:pt x="386" y="8424"/>
                    <a:pt x="386" y="8444"/>
                    <a:pt x="406" y="8464"/>
                  </a:cubicBezTo>
                  <a:cubicBezTo>
                    <a:pt x="2416" y="11976"/>
                    <a:pt x="6211" y="14107"/>
                    <a:pt x="10190" y="14107"/>
                  </a:cubicBezTo>
                  <a:cubicBezTo>
                    <a:pt x="10758" y="14107"/>
                    <a:pt x="11347" y="14046"/>
                    <a:pt x="11915" y="13965"/>
                  </a:cubicBezTo>
                  <a:cubicBezTo>
                    <a:pt x="11996" y="13945"/>
                    <a:pt x="12057" y="13904"/>
                    <a:pt x="12098" y="13843"/>
                  </a:cubicBezTo>
                  <a:cubicBezTo>
                    <a:pt x="12138" y="13762"/>
                    <a:pt x="12138" y="13681"/>
                    <a:pt x="12118" y="13620"/>
                  </a:cubicBezTo>
                  <a:lnTo>
                    <a:pt x="11935" y="13194"/>
                  </a:lnTo>
                  <a:lnTo>
                    <a:pt x="12341" y="11773"/>
                  </a:lnTo>
                  <a:cubicBezTo>
                    <a:pt x="12565" y="12382"/>
                    <a:pt x="12849" y="12970"/>
                    <a:pt x="13173" y="13539"/>
                  </a:cubicBezTo>
                  <a:cubicBezTo>
                    <a:pt x="13214" y="13600"/>
                    <a:pt x="13295" y="13640"/>
                    <a:pt x="13356" y="13660"/>
                  </a:cubicBezTo>
                  <a:cubicBezTo>
                    <a:pt x="13437" y="13660"/>
                    <a:pt x="13519" y="13640"/>
                    <a:pt x="13579" y="13579"/>
                  </a:cubicBezTo>
                  <a:lnTo>
                    <a:pt x="15081" y="12057"/>
                  </a:lnTo>
                  <a:cubicBezTo>
                    <a:pt x="18329" y="8728"/>
                    <a:pt x="18370" y="3471"/>
                    <a:pt x="15163" y="81"/>
                  </a:cubicBezTo>
                  <a:cubicBezTo>
                    <a:pt x="15122" y="41"/>
                    <a:pt x="15061" y="0"/>
                    <a:pt x="15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461775" y="1887700"/>
              <a:ext cx="326300" cy="422200"/>
            </a:xfrm>
            <a:custGeom>
              <a:avLst/>
              <a:gdLst/>
              <a:ahLst/>
              <a:cxnLst/>
              <a:rect l="l" t="t" r="r" b="b"/>
              <a:pathLst>
                <a:path w="13052" h="16888" extrusionOk="0">
                  <a:moveTo>
                    <a:pt x="7389" y="0"/>
                  </a:moveTo>
                  <a:cubicBezTo>
                    <a:pt x="7023" y="183"/>
                    <a:pt x="6678" y="345"/>
                    <a:pt x="6313" y="508"/>
                  </a:cubicBezTo>
                  <a:cubicBezTo>
                    <a:pt x="2050" y="3430"/>
                    <a:pt x="0" y="8708"/>
                    <a:pt x="1218" y="13762"/>
                  </a:cubicBezTo>
                  <a:lnTo>
                    <a:pt x="3370" y="12605"/>
                  </a:lnTo>
                  <a:cubicBezTo>
                    <a:pt x="4364" y="12057"/>
                    <a:pt x="5237" y="11367"/>
                    <a:pt x="5947" y="10575"/>
                  </a:cubicBezTo>
                  <a:cubicBezTo>
                    <a:pt x="5947" y="12747"/>
                    <a:pt x="6516" y="14919"/>
                    <a:pt x="7652" y="16888"/>
                  </a:cubicBezTo>
                  <a:lnTo>
                    <a:pt x="9378" y="15142"/>
                  </a:lnTo>
                  <a:cubicBezTo>
                    <a:pt x="13011" y="11489"/>
                    <a:pt x="13052" y="5643"/>
                    <a:pt x="9560" y="1928"/>
                  </a:cubicBezTo>
                  <a:lnTo>
                    <a:pt x="9560" y="1928"/>
                  </a:lnTo>
                  <a:cubicBezTo>
                    <a:pt x="9276" y="2213"/>
                    <a:pt x="8992" y="2456"/>
                    <a:pt x="8688" y="2700"/>
                  </a:cubicBezTo>
                  <a:cubicBezTo>
                    <a:pt x="8546" y="2862"/>
                    <a:pt x="8424" y="3045"/>
                    <a:pt x="8302" y="3207"/>
                  </a:cubicBezTo>
                  <a:cubicBezTo>
                    <a:pt x="8200" y="2111"/>
                    <a:pt x="7896" y="1035"/>
                    <a:pt x="7389" y="0"/>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455675" y="1881400"/>
              <a:ext cx="340025" cy="434600"/>
            </a:xfrm>
            <a:custGeom>
              <a:avLst/>
              <a:gdLst/>
              <a:ahLst/>
              <a:cxnLst/>
              <a:rect l="l" t="t" r="r" b="b"/>
              <a:pathLst>
                <a:path w="13601" h="17384" extrusionOk="0">
                  <a:moveTo>
                    <a:pt x="7511" y="597"/>
                  </a:moveTo>
                  <a:cubicBezTo>
                    <a:pt x="7937" y="1511"/>
                    <a:pt x="8201" y="2485"/>
                    <a:pt x="8302" y="3479"/>
                  </a:cubicBezTo>
                  <a:cubicBezTo>
                    <a:pt x="8323" y="3581"/>
                    <a:pt x="8384" y="3682"/>
                    <a:pt x="8485" y="3703"/>
                  </a:cubicBezTo>
                  <a:cubicBezTo>
                    <a:pt x="8502" y="3706"/>
                    <a:pt x="8520" y="3708"/>
                    <a:pt x="8537" y="3708"/>
                  </a:cubicBezTo>
                  <a:cubicBezTo>
                    <a:pt x="8621" y="3708"/>
                    <a:pt x="8702" y="3668"/>
                    <a:pt x="8769" y="3601"/>
                  </a:cubicBezTo>
                  <a:cubicBezTo>
                    <a:pt x="8871" y="3439"/>
                    <a:pt x="8993" y="3297"/>
                    <a:pt x="9114" y="3134"/>
                  </a:cubicBezTo>
                  <a:cubicBezTo>
                    <a:pt x="9338" y="2952"/>
                    <a:pt x="9581" y="2749"/>
                    <a:pt x="9784" y="2546"/>
                  </a:cubicBezTo>
                  <a:lnTo>
                    <a:pt x="9784" y="2546"/>
                  </a:lnTo>
                  <a:cubicBezTo>
                    <a:pt x="13052" y="6199"/>
                    <a:pt x="12910" y="11720"/>
                    <a:pt x="9439" y="15232"/>
                  </a:cubicBezTo>
                  <a:lnTo>
                    <a:pt x="7957" y="16713"/>
                  </a:lnTo>
                  <a:cubicBezTo>
                    <a:pt x="6963" y="14907"/>
                    <a:pt x="6435" y="12877"/>
                    <a:pt x="6435" y="10827"/>
                  </a:cubicBezTo>
                  <a:cubicBezTo>
                    <a:pt x="6435" y="10726"/>
                    <a:pt x="6374" y="10624"/>
                    <a:pt x="6273" y="10584"/>
                  </a:cubicBezTo>
                  <a:cubicBezTo>
                    <a:pt x="6252" y="10584"/>
                    <a:pt x="6212" y="10563"/>
                    <a:pt x="6191" y="10563"/>
                  </a:cubicBezTo>
                  <a:cubicBezTo>
                    <a:pt x="6110" y="10563"/>
                    <a:pt x="6049" y="10604"/>
                    <a:pt x="5988" y="10665"/>
                  </a:cubicBezTo>
                  <a:cubicBezTo>
                    <a:pt x="5278" y="11456"/>
                    <a:pt x="4446" y="12126"/>
                    <a:pt x="3492" y="12634"/>
                  </a:cubicBezTo>
                  <a:lnTo>
                    <a:pt x="1645" y="13628"/>
                  </a:lnTo>
                  <a:cubicBezTo>
                    <a:pt x="630" y="8838"/>
                    <a:pt x="2619" y="3784"/>
                    <a:pt x="6679" y="983"/>
                  </a:cubicBezTo>
                  <a:cubicBezTo>
                    <a:pt x="6963" y="861"/>
                    <a:pt x="7247" y="739"/>
                    <a:pt x="7511" y="597"/>
                  </a:cubicBezTo>
                  <a:close/>
                  <a:moveTo>
                    <a:pt x="7647" y="0"/>
                  </a:moveTo>
                  <a:cubicBezTo>
                    <a:pt x="7597" y="0"/>
                    <a:pt x="7554" y="15"/>
                    <a:pt x="7511" y="29"/>
                  </a:cubicBezTo>
                  <a:cubicBezTo>
                    <a:pt x="7166" y="212"/>
                    <a:pt x="6821" y="374"/>
                    <a:pt x="6455" y="516"/>
                  </a:cubicBezTo>
                  <a:cubicBezTo>
                    <a:pt x="6435" y="516"/>
                    <a:pt x="6435" y="536"/>
                    <a:pt x="6415" y="536"/>
                  </a:cubicBezTo>
                  <a:cubicBezTo>
                    <a:pt x="2091" y="3520"/>
                    <a:pt x="1" y="8960"/>
                    <a:pt x="1219" y="14075"/>
                  </a:cubicBezTo>
                  <a:cubicBezTo>
                    <a:pt x="1239" y="14156"/>
                    <a:pt x="1279" y="14217"/>
                    <a:pt x="1361" y="14257"/>
                  </a:cubicBezTo>
                  <a:cubicBezTo>
                    <a:pt x="1386" y="14266"/>
                    <a:pt x="1415" y="14271"/>
                    <a:pt x="1445" y="14271"/>
                  </a:cubicBezTo>
                  <a:cubicBezTo>
                    <a:pt x="1489" y="14271"/>
                    <a:pt x="1536" y="14261"/>
                    <a:pt x="1584" y="14237"/>
                  </a:cubicBezTo>
                  <a:lnTo>
                    <a:pt x="3735" y="13080"/>
                  </a:lnTo>
                  <a:cubicBezTo>
                    <a:pt x="4547" y="12634"/>
                    <a:pt x="5298" y="12086"/>
                    <a:pt x="5948" y="11436"/>
                  </a:cubicBezTo>
                  <a:cubicBezTo>
                    <a:pt x="6049" y="13486"/>
                    <a:pt x="6638" y="15496"/>
                    <a:pt x="7693" y="17261"/>
                  </a:cubicBezTo>
                  <a:cubicBezTo>
                    <a:pt x="7714" y="17322"/>
                    <a:pt x="7795" y="17383"/>
                    <a:pt x="7876" y="17383"/>
                  </a:cubicBezTo>
                  <a:lnTo>
                    <a:pt x="7896" y="17383"/>
                  </a:lnTo>
                  <a:cubicBezTo>
                    <a:pt x="7978" y="17383"/>
                    <a:pt x="8039" y="17363"/>
                    <a:pt x="8079" y="17322"/>
                  </a:cubicBezTo>
                  <a:lnTo>
                    <a:pt x="9804" y="15577"/>
                  </a:lnTo>
                  <a:cubicBezTo>
                    <a:pt x="13519" y="11822"/>
                    <a:pt x="13600" y="5854"/>
                    <a:pt x="9987" y="1998"/>
                  </a:cubicBezTo>
                  <a:cubicBezTo>
                    <a:pt x="9946" y="1957"/>
                    <a:pt x="9886" y="1917"/>
                    <a:pt x="9804" y="1917"/>
                  </a:cubicBezTo>
                  <a:cubicBezTo>
                    <a:pt x="9744" y="1917"/>
                    <a:pt x="9683" y="1957"/>
                    <a:pt x="9622" y="1998"/>
                  </a:cubicBezTo>
                  <a:cubicBezTo>
                    <a:pt x="9358" y="2262"/>
                    <a:pt x="9074" y="2525"/>
                    <a:pt x="8769" y="2769"/>
                  </a:cubicBezTo>
                  <a:cubicBezTo>
                    <a:pt x="8749" y="2769"/>
                    <a:pt x="8729" y="2789"/>
                    <a:pt x="8729" y="2810"/>
                  </a:cubicBezTo>
                  <a:cubicBezTo>
                    <a:pt x="8566" y="1896"/>
                    <a:pt x="8262" y="983"/>
                    <a:pt x="7856" y="151"/>
                  </a:cubicBezTo>
                  <a:cubicBezTo>
                    <a:pt x="7815" y="90"/>
                    <a:pt x="7775" y="29"/>
                    <a:pt x="7714" y="9"/>
                  </a:cubicBezTo>
                  <a:cubicBezTo>
                    <a:pt x="7690" y="3"/>
                    <a:pt x="7668" y="0"/>
                    <a:pt x="76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1152900" y="1887700"/>
              <a:ext cx="325800" cy="422200"/>
            </a:xfrm>
            <a:custGeom>
              <a:avLst/>
              <a:gdLst/>
              <a:ahLst/>
              <a:cxnLst/>
              <a:rect l="l" t="t" r="r" b="b"/>
              <a:pathLst>
                <a:path w="13032" h="16888" extrusionOk="0">
                  <a:moveTo>
                    <a:pt x="5664" y="0"/>
                  </a:moveTo>
                  <a:cubicBezTo>
                    <a:pt x="5156" y="1035"/>
                    <a:pt x="4852" y="2111"/>
                    <a:pt x="4730" y="3207"/>
                  </a:cubicBezTo>
                  <a:cubicBezTo>
                    <a:pt x="4608" y="3045"/>
                    <a:pt x="4486" y="2862"/>
                    <a:pt x="4365" y="2700"/>
                  </a:cubicBezTo>
                  <a:cubicBezTo>
                    <a:pt x="4060" y="2456"/>
                    <a:pt x="3776" y="2213"/>
                    <a:pt x="3492" y="1928"/>
                  </a:cubicBezTo>
                  <a:lnTo>
                    <a:pt x="3492" y="1928"/>
                  </a:lnTo>
                  <a:cubicBezTo>
                    <a:pt x="1" y="5643"/>
                    <a:pt x="41" y="11489"/>
                    <a:pt x="3674" y="15142"/>
                  </a:cubicBezTo>
                  <a:lnTo>
                    <a:pt x="5379" y="16888"/>
                  </a:lnTo>
                  <a:cubicBezTo>
                    <a:pt x="6536" y="14919"/>
                    <a:pt x="7105" y="12747"/>
                    <a:pt x="7105" y="10575"/>
                  </a:cubicBezTo>
                  <a:cubicBezTo>
                    <a:pt x="7815" y="11367"/>
                    <a:pt x="8688" y="12057"/>
                    <a:pt x="9683" y="12605"/>
                  </a:cubicBezTo>
                  <a:lnTo>
                    <a:pt x="11834" y="13762"/>
                  </a:lnTo>
                  <a:cubicBezTo>
                    <a:pt x="13032" y="8708"/>
                    <a:pt x="11002" y="3430"/>
                    <a:pt x="6739" y="508"/>
                  </a:cubicBezTo>
                  <a:cubicBezTo>
                    <a:pt x="6374" y="345"/>
                    <a:pt x="6009" y="183"/>
                    <a:pt x="5664" y="0"/>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1144775" y="1881400"/>
              <a:ext cx="340525" cy="434600"/>
            </a:xfrm>
            <a:custGeom>
              <a:avLst/>
              <a:gdLst/>
              <a:ahLst/>
              <a:cxnLst/>
              <a:rect l="l" t="t" r="r" b="b"/>
              <a:pathLst>
                <a:path w="13621" h="17384" extrusionOk="0">
                  <a:moveTo>
                    <a:pt x="6110" y="597"/>
                  </a:moveTo>
                  <a:cubicBezTo>
                    <a:pt x="6374" y="739"/>
                    <a:pt x="6658" y="861"/>
                    <a:pt x="6943" y="983"/>
                  </a:cubicBezTo>
                  <a:cubicBezTo>
                    <a:pt x="10982" y="3784"/>
                    <a:pt x="12991" y="8838"/>
                    <a:pt x="11976" y="13628"/>
                  </a:cubicBezTo>
                  <a:lnTo>
                    <a:pt x="10129" y="12634"/>
                  </a:lnTo>
                  <a:cubicBezTo>
                    <a:pt x="9175" y="12126"/>
                    <a:pt x="8323" y="11456"/>
                    <a:pt x="7612" y="10665"/>
                  </a:cubicBezTo>
                  <a:cubicBezTo>
                    <a:pt x="7568" y="10605"/>
                    <a:pt x="7491" y="10568"/>
                    <a:pt x="7413" y="10568"/>
                  </a:cubicBezTo>
                  <a:cubicBezTo>
                    <a:pt x="7384" y="10568"/>
                    <a:pt x="7355" y="10573"/>
                    <a:pt x="7328" y="10584"/>
                  </a:cubicBezTo>
                  <a:cubicBezTo>
                    <a:pt x="7247" y="10624"/>
                    <a:pt x="7166" y="10726"/>
                    <a:pt x="7166" y="10827"/>
                  </a:cubicBezTo>
                  <a:cubicBezTo>
                    <a:pt x="7166" y="12877"/>
                    <a:pt x="6638" y="14907"/>
                    <a:pt x="5664" y="16713"/>
                  </a:cubicBezTo>
                  <a:lnTo>
                    <a:pt x="4162" y="15232"/>
                  </a:lnTo>
                  <a:cubicBezTo>
                    <a:pt x="711" y="11720"/>
                    <a:pt x="569" y="6199"/>
                    <a:pt x="3817" y="2546"/>
                  </a:cubicBezTo>
                  <a:lnTo>
                    <a:pt x="3817" y="2546"/>
                  </a:lnTo>
                  <a:cubicBezTo>
                    <a:pt x="4040" y="2749"/>
                    <a:pt x="4263" y="2952"/>
                    <a:pt x="4507" y="3134"/>
                  </a:cubicBezTo>
                  <a:cubicBezTo>
                    <a:pt x="4629" y="3297"/>
                    <a:pt x="4750" y="3439"/>
                    <a:pt x="4852" y="3601"/>
                  </a:cubicBezTo>
                  <a:cubicBezTo>
                    <a:pt x="4902" y="3668"/>
                    <a:pt x="4981" y="3708"/>
                    <a:pt x="5064" y="3708"/>
                  </a:cubicBezTo>
                  <a:cubicBezTo>
                    <a:pt x="5081" y="3708"/>
                    <a:pt x="5098" y="3706"/>
                    <a:pt x="5116" y="3703"/>
                  </a:cubicBezTo>
                  <a:cubicBezTo>
                    <a:pt x="5217" y="3682"/>
                    <a:pt x="5299" y="3581"/>
                    <a:pt x="5319" y="3479"/>
                  </a:cubicBezTo>
                  <a:cubicBezTo>
                    <a:pt x="5420" y="2485"/>
                    <a:pt x="5684" y="1511"/>
                    <a:pt x="6110" y="597"/>
                  </a:cubicBezTo>
                  <a:close/>
                  <a:moveTo>
                    <a:pt x="5965" y="0"/>
                  </a:moveTo>
                  <a:cubicBezTo>
                    <a:pt x="5945" y="0"/>
                    <a:pt x="5925" y="3"/>
                    <a:pt x="5907" y="9"/>
                  </a:cubicBezTo>
                  <a:cubicBezTo>
                    <a:pt x="5847" y="29"/>
                    <a:pt x="5786" y="90"/>
                    <a:pt x="5765" y="151"/>
                  </a:cubicBezTo>
                  <a:cubicBezTo>
                    <a:pt x="5339" y="983"/>
                    <a:pt x="5055" y="1896"/>
                    <a:pt x="4893" y="2810"/>
                  </a:cubicBezTo>
                  <a:cubicBezTo>
                    <a:pt x="4872" y="2789"/>
                    <a:pt x="4852" y="2769"/>
                    <a:pt x="4852" y="2769"/>
                  </a:cubicBezTo>
                  <a:cubicBezTo>
                    <a:pt x="4547" y="2525"/>
                    <a:pt x="4243" y="2262"/>
                    <a:pt x="3979" y="1998"/>
                  </a:cubicBezTo>
                  <a:cubicBezTo>
                    <a:pt x="3939" y="1957"/>
                    <a:pt x="3878" y="1917"/>
                    <a:pt x="3796" y="1917"/>
                  </a:cubicBezTo>
                  <a:cubicBezTo>
                    <a:pt x="3736" y="1917"/>
                    <a:pt x="3675" y="1957"/>
                    <a:pt x="3614" y="1998"/>
                  </a:cubicBezTo>
                  <a:cubicBezTo>
                    <a:pt x="1" y="5875"/>
                    <a:pt x="82" y="11822"/>
                    <a:pt x="3817" y="15577"/>
                  </a:cubicBezTo>
                  <a:lnTo>
                    <a:pt x="5522" y="17322"/>
                  </a:lnTo>
                  <a:cubicBezTo>
                    <a:pt x="5583" y="17363"/>
                    <a:pt x="5644" y="17383"/>
                    <a:pt x="5704" y="17383"/>
                  </a:cubicBezTo>
                  <a:lnTo>
                    <a:pt x="5745" y="17383"/>
                  </a:lnTo>
                  <a:cubicBezTo>
                    <a:pt x="5826" y="17383"/>
                    <a:pt x="5887" y="17322"/>
                    <a:pt x="5928" y="17261"/>
                  </a:cubicBezTo>
                  <a:cubicBezTo>
                    <a:pt x="6963" y="15496"/>
                    <a:pt x="7552" y="13486"/>
                    <a:pt x="7673" y="11436"/>
                  </a:cubicBezTo>
                  <a:cubicBezTo>
                    <a:pt x="8323" y="12086"/>
                    <a:pt x="9074" y="12634"/>
                    <a:pt x="9886" y="13080"/>
                  </a:cubicBezTo>
                  <a:lnTo>
                    <a:pt x="12037" y="14237"/>
                  </a:lnTo>
                  <a:cubicBezTo>
                    <a:pt x="12073" y="14261"/>
                    <a:pt x="12116" y="14271"/>
                    <a:pt x="12161" y="14271"/>
                  </a:cubicBezTo>
                  <a:cubicBezTo>
                    <a:pt x="12193" y="14271"/>
                    <a:pt x="12227" y="14266"/>
                    <a:pt x="12261" y="14257"/>
                  </a:cubicBezTo>
                  <a:cubicBezTo>
                    <a:pt x="12321" y="14217"/>
                    <a:pt x="12382" y="14156"/>
                    <a:pt x="12403" y="14075"/>
                  </a:cubicBezTo>
                  <a:cubicBezTo>
                    <a:pt x="13621" y="8960"/>
                    <a:pt x="11530" y="3520"/>
                    <a:pt x="7206" y="536"/>
                  </a:cubicBezTo>
                  <a:cubicBezTo>
                    <a:pt x="7186" y="536"/>
                    <a:pt x="7166" y="516"/>
                    <a:pt x="7146" y="516"/>
                  </a:cubicBezTo>
                  <a:cubicBezTo>
                    <a:pt x="6780" y="374"/>
                    <a:pt x="6435" y="212"/>
                    <a:pt x="6110" y="29"/>
                  </a:cubicBezTo>
                  <a:cubicBezTo>
                    <a:pt x="6067" y="15"/>
                    <a:pt x="6014" y="0"/>
                    <a:pt x="5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582550" y="1438100"/>
              <a:ext cx="778925" cy="846425"/>
            </a:xfrm>
            <a:custGeom>
              <a:avLst/>
              <a:gdLst/>
              <a:ahLst/>
              <a:cxnLst/>
              <a:rect l="l" t="t" r="r" b="b"/>
              <a:pathLst>
                <a:path w="31157" h="33857" extrusionOk="0">
                  <a:moveTo>
                    <a:pt x="15589" y="0"/>
                  </a:moveTo>
                  <a:cubicBezTo>
                    <a:pt x="6982" y="0"/>
                    <a:pt x="0" y="6983"/>
                    <a:pt x="0" y="15589"/>
                  </a:cubicBezTo>
                  <a:lnTo>
                    <a:pt x="0" y="18268"/>
                  </a:lnTo>
                  <a:cubicBezTo>
                    <a:pt x="0" y="26874"/>
                    <a:pt x="6982" y="33857"/>
                    <a:pt x="15589" y="33857"/>
                  </a:cubicBezTo>
                  <a:cubicBezTo>
                    <a:pt x="24195" y="33857"/>
                    <a:pt x="31157" y="26874"/>
                    <a:pt x="31157" y="18268"/>
                  </a:cubicBezTo>
                  <a:lnTo>
                    <a:pt x="31157" y="15589"/>
                  </a:lnTo>
                  <a:cubicBezTo>
                    <a:pt x="31157" y="6983"/>
                    <a:pt x="24195" y="0"/>
                    <a:pt x="15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576450" y="1432000"/>
              <a:ext cx="791625" cy="858625"/>
            </a:xfrm>
            <a:custGeom>
              <a:avLst/>
              <a:gdLst/>
              <a:ahLst/>
              <a:cxnLst/>
              <a:rect l="l" t="t" r="r" b="b"/>
              <a:pathLst>
                <a:path w="31665" h="34345" extrusionOk="0">
                  <a:moveTo>
                    <a:pt x="15833" y="508"/>
                  </a:moveTo>
                  <a:cubicBezTo>
                    <a:pt x="24276" y="508"/>
                    <a:pt x="31157" y="7389"/>
                    <a:pt x="31157" y="15833"/>
                  </a:cubicBezTo>
                  <a:lnTo>
                    <a:pt x="31157" y="18512"/>
                  </a:lnTo>
                  <a:cubicBezTo>
                    <a:pt x="31157" y="26976"/>
                    <a:pt x="24276" y="33837"/>
                    <a:pt x="15833" y="33837"/>
                  </a:cubicBezTo>
                  <a:cubicBezTo>
                    <a:pt x="7389" y="33837"/>
                    <a:pt x="508" y="26976"/>
                    <a:pt x="508" y="18512"/>
                  </a:cubicBezTo>
                  <a:lnTo>
                    <a:pt x="508" y="15833"/>
                  </a:lnTo>
                  <a:cubicBezTo>
                    <a:pt x="508" y="7389"/>
                    <a:pt x="7389" y="508"/>
                    <a:pt x="15833" y="508"/>
                  </a:cubicBezTo>
                  <a:close/>
                  <a:moveTo>
                    <a:pt x="15833" y="1"/>
                  </a:moveTo>
                  <a:cubicBezTo>
                    <a:pt x="7105" y="1"/>
                    <a:pt x="0" y="7105"/>
                    <a:pt x="0" y="15833"/>
                  </a:cubicBezTo>
                  <a:lnTo>
                    <a:pt x="0" y="18512"/>
                  </a:lnTo>
                  <a:cubicBezTo>
                    <a:pt x="0" y="27240"/>
                    <a:pt x="7105" y="34344"/>
                    <a:pt x="15833" y="34344"/>
                  </a:cubicBezTo>
                  <a:cubicBezTo>
                    <a:pt x="24561" y="34344"/>
                    <a:pt x="31665" y="27240"/>
                    <a:pt x="31665" y="18512"/>
                  </a:cubicBezTo>
                  <a:lnTo>
                    <a:pt x="31665" y="15833"/>
                  </a:lnTo>
                  <a:cubicBezTo>
                    <a:pt x="31665" y="7105"/>
                    <a:pt x="24561" y="1"/>
                    <a:pt x="15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608925" y="1684725"/>
              <a:ext cx="729225" cy="608425"/>
            </a:xfrm>
            <a:custGeom>
              <a:avLst/>
              <a:gdLst/>
              <a:ahLst/>
              <a:cxnLst/>
              <a:rect l="l" t="t" r="r" b="b"/>
              <a:pathLst>
                <a:path w="29169" h="24337" extrusionOk="0">
                  <a:moveTo>
                    <a:pt x="11428" y="0"/>
                  </a:moveTo>
                  <a:lnTo>
                    <a:pt x="9358" y="3309"/>
                  </a:lnTo>
                  <a:lnTo>
                    <a:pt x="9114" y="3674"/>
                  </a:lnTo>
                  <a:lnTo>
                    <a:pt x="1036" y="3674"/>
                  </a:lnTo>
                  <a:lnTo>
                    <a:pt x="1015" y="3024"/>
                  </a:lnTo>
                  <a:cubicBezTo>
                    <a:pt x="366" y="4547"/>
                    <a:pt x="1" y="6231"/>
                    <a:pt x="1" y="7977"/>
                  </a:cubicBezTo>
                  <a:lnTo>
                    <a:pt x="1" y="9114"/>
                  </a:lnTo>
                  <a:lnTo>
                    <a:pt x="1" y="10595"/>
                  </a:lnTo>
                  <a:lnTo>
                    <a:pt x="1" y="11894"/>
                  </a:lnTo>
                  <a:cubicBezTo>
                    <a:pt x="1" y="18755"/>
                    <a:pt x="5562" y="24337"/>
                    <a:pt x="12443" y="24337"/>
                  </a:cubicBezTo>
                  <a:lnTo>
                    <a:pt x="16726" y="24337"/>
                  </a:lnTo>
                  <a:cubicBezTo>
                    <a:pt x="23607" y="24337"/>
                    <a:pt x="29168" y="18755"/>
                    <a:pt x="29168" y="11894"/>
                  </a:cubicBezTo>
                  <a:lnTo>
                    <a:pt x="29168" y="10758"/>
                  </a:lnTo>
                  <a:lnTo>
                    <a:pt x="29168" y="9276"/>
                  </a:lnTo>
                  <a:lnTo>
                    <a:pt x="29168" y="7977"/>
                  </a:lnTo>
                  <a:cubicBezTo>
                    <a:pt x="29168" y="6313"/>
                    <a:pt x="28843" y="4729"/>
                    <a:pt x="28255" y="3268"/>
                  </a:cubicBezTo>
                  <a:lnTo>
                    <a:pt x="23668" y="3268"/>
                  </a:lnTo>
                  <a:lnTo>
                    <a:pt x="20339" y="3471"/>
                  </a:lnTo>
                  <a:lnTo>
                    <a:pt x="15691" y="3471"/>
                  </a:lnTo>
                  <a:lnTo>
                    <a:pt x="11428" y="0"/>
                  </a:ln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602325" y="1678425"/>
              <a:ext cx="742425" cy="620825"/>
            </a:xfrm>
            <a:custGeom>
              <a:avLst/>
              <a:gdLst/>
              <a:ahLst/>
              <a:cxnLst/>
              <a:rect l="l" t="t" r="r" b="b"/>
              <a:pathLst>
                <a:path w="29697" h="24833" extrusionOk="0">
                  <a:moveTo>
                    <a:pt x="11753" y="638"/>
                  </a:moveTo>
                  <a:lnTo>
                    <a:pt x="15792" y="3926"/>
                  </a:lnTo>
                  <a:cubicBezTo>
                    <a:pt x="15833" y="3967"/>
                    <a:pt x="15894" y="3987"/>
                    <a:pt x="15955" y="3987"/>
                  </a:cubicBezTo>
                  <a:lnTo>
                    <a:pt x="20623" y="3987"/>
                  </a:lnTo>
                  <a:lnTo>
                    <a:pt x="23932" y="3784"/>
                  </a:lnTo>
                  <a:lnTo>
                    <a:pt x="28336" y="3784"/>
                  </a:lnTo>
                  <a:cubicBezTo>
                    <a:pt x="28904" y="5205"/>
                    <a:pt x="29189" y="6707"/>
                    <a:pt x="29189" y="8229"/>
                  </a:cubicBezTo>
                  <a:lnTo>
                    <a:pt x="29189" y="12146"/>
                  </a:lnTo>
                  <a:cubicBezTo>
                    <a:pt x="29189" y="18865"/>
                    <a:pt x="23708" y="24325"/>
                    <a:pt x="16990" y="24325"/>
                  </a:cubicBezTo>
                  <a:lnTo>
                    <a:pt x="12707" y="24325"/>
                  </a:lnTo>
                  <a:cubicBezTo>
                    <a:pt x="5988" y="24325"/>
                    <a:pt x="508" y="18865"/>
                    <a:pt x="508" y="12146"/>
                  </a:cubicBezTo>
                  <a:lnTo>
                    <a:pt x="508" y="8229"/>
                  </a:lnTo>
                  <a:cubicBezTo>
                    <a:pt x="508" y="6829"/>
                    <a:pt x="752" y="5469"/>
                    <a:pt x="1219" y="4170"/>
                  </a:cubicBezTo>
                  <a:cubicBezTo>
                    <a:pt x="1239" y="4190"/>
                    <a:pt x="1279" y="4190"/>
                    <a:pt x="1300" y="4190"/>
                  </a:cubicBezTo>
                  <a:lnTo>
                    <a:pt x="9378" y="4190"/>
                  </a:lnTo>
                  <a:cubicBezTo>
                    <a:pt x="9480" y="4190"/>
                    <a:pt x="9561" y="4149"/>
                    <a:pt x="9601" y="4068"/>
                  </a:cubicBezTo>
                  <a:lnTo>
                    <a:pt x="11753" y="638"/>
                  </a:lnTo>
                  <a:close/>
                  <a:moveTo>
                    <a:pt x="11700" y="1"/>
                  </a:moveTo>
                  <a:cubicBezTo>
                    <a:pt x="11683" y="1"/>
                    <a:pt x="11667" y="3"/>
                    <a:pt x="11652" y="9"/>
                  </a:cubicBezTo>
                  <a:cubicBezTo>
                    <a:pt x="11570" y="29"/>
                    <a:pt x="11509" y="69"/>
                    <a:pt x="11469" y="130"/>
                  </a:cubicBezTo>
                  <a:lnTo>
                    <a:pt x="9398" y="3439"/>
                  </a:lnTo>
                  <a:lnTo>
                    <a:pt x="9256" y="3682"/>
                  </a:lnTo>
                  <a:lnTo>
                    <a:pt x="1543" y="3682"/>
                  </a:lnTo>
                  <a:lnTo>
                    <a:pt x="1543" y="3276"/>
                  </a:lnTo>
                  <a:cubicBezTo>
                    <a:pt x="1543" y="3155"/>
                    <a:pt x="1442" y="3053"/>
                    <a:pt x="1340" y="3033"/>
                  </a:cubicBezTo>
                  <a:cubicBezTo>
                    <a:pt x="1325" y="3030"/>
                    <a:pt x="1309" y="3029"/>
                    <a:pt x="1293" y="3029"/>
                  </a:cubicBezTo>
                  <a:cubicBezTo>
                    <a:pt x="1188" y="3029"/>
                    <a:pt x="1091" y="3087"/>
                    <a:pt x="1056" y="3175"/>
                  </a:cubicBezTo>
                  <a:cubicBezTo>
                    <a:pt x="366" y="4778"/>
                    <a:pt x="1" y="6483"/>
                    <a:pt x="1" y="8229"/>
                  </a:cubicBezTo>
                  <a:lnTo>
                    <a:pt x="1" y="12146"/>
                  </a:lnTo>
                  <a:cubicBezTo>
                    <a:pt x="1" y="19129"/>
                    <a:pt x="5704" y="24832"/>
                    <a:pt x="12707" y="24832"/>
                  </a:cubicBezTo>
                  <a:lnTo>
                    <a:pt x="16990" y="24832"/>
                  </a:lnTo>
                  <a:cubicBezTo>
                    <a:pt x="23992" y="24832"/>
                    <a:pt x="29696" y="19129"/>
                    <a:pt x="29696" y="12146"/>
                  </a:cubicBezTo>
                  <a:lnTo>
                    <a:pt x="29696" y="8229"/>
                  </a:lnTo>
                  <a:cubicBezTo>
                    <a:pt x="29696" y="6585"/>
                    <a:pt x="29371" y="4961"/>
                    <a:pt x="28742" y="3439"/>
                  </a:cubicBezTo>
                  <a:cubicBezTo>
                    <a:pt x="28722" y="3337"/>
                    <a:pt x="28620" y="3276"/>
                    <a:pt x="28519" y="3276"/>
                  </a:cubicBezTo>
                  <a:lnTo>
                    <a:pt x="23911" y="3276"/>
                  </a:lnTo>
                  <a:lnTo>
                    <a:pt x="20603" y="3479"/>
                  </a:lnTo>
                  <a:lnTo>
                    <a:pt x="16036" y="3479"/>
                  </a:lnTo>
                  <a:lnTo>
                    <a:pt x="11854" y="69"/>
                  </a:lnTo>
                  <a:cubicBezTo>
                    <a:pt x="11809" y="24"/>
                    <a:pt x="11752" y="1"/>
                    <a:pt x="1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857575" y="1673050"/>
              <a:ext cx="478025" cy="485125"/>
            </a:xfrm>
            <a:custGeom>
              <a:avLst/>
              <a:gdLst/>
              <a:ahLst/>
              <a:cxnLst/>
              <a:rect l="l" t="t" r="r" b="b"/>
              <a:pathLst>
                <a:path w="19121" h="19405" extrusionOk="0">
                  <a:moveTo>
                    <a:pt x="3776" y="0"/>
                  </a:moveTo>
                  <a:lnTo>
                    <a:pt x="0" y="1299"/>
                  </a:lnTo>
                  <a:cubicBezTo>
                    <a:pt x="0" y="1299"/>
                    <a:pt x="5846" y="13417"/>
                    <a:pt x="17152" y="19405"/>
                  </a:cubicBezTo>
                  <a:cubicBezTo>
                    <a:pt x="17152" y="19405"/>
                    <a:pt x="19121" y="16177"/>
                    <a:pt x="19040" y="13072"/>
                  </a:cubicBezTo>
                  <a:cubicBezTo>
                    <a:pt x="19040" y="13072"/>
                    <a:pt x="13925" y="9763"/>
                    <a:pt x="10027" y="4242"/>
                  </a:cubicBezTo>
                  <a:lnTo>
                    <a:pt x="3776" y="0"/>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850975" y="1666650"/>
              <a:ext cx="490725" cy="497625"/>
            </a:xfrm>
            <a:custGeom>
              <a:avLst/>
              <a:gdLst/>
              <a:ahLst/>
              <a:cxnLst/>
              <a:rect l="l" t="t" r="r" b="b"/>
              <a:pathLst>
                <a:path w="19629" h="19905" extrusionOk="0">
                  <a:moveTo>
                    <a:pt x="4019" y="540"/>
                  </a:moveTo>
                  <a:lnTo>
                    <a:pt x="10109" y="4681"/>
                  </a:lnTo>
                  <a:cubicBezTo>
                    <a:pt x="13661" y="9715"/>
                    <a:pt x="18268" y="12942"/>
                    <a:pt x="19060" y="13470"/>
                  </a:cubicBezTo>
                  <a:cubicBezTo>
                    <a:pt x="19060" y="15967"/>
                    <a:pt x="17741" y="18565"/>
                    <a:pt x="17335" y="19316"/>
                  </a:cubicBezTo>
                  <a:cubicBezTo>
                    <a:pt x="7267" y="13876"/>
                    <a:pt x="1543" y="3463"/>
                    <a:pt x="630" y="1697"/>
                  </a:cubicBezTo>
                  <a:lnTo>
                    <a:pt x="4019" y="540"/>
                  </a:lnTo>
                  <a:close/>
                  <a:moveTo>
                    <a:pt x="4047" y="1"/>
                  </a:moveTo>
                  <a:cubicBezTo>
                    <a:pt x="4018" y="1"/>
                    <a:pt x="3988" y="5"/>
                    <a:pt x="3959" y="13"/>
                  </a:cubicBezTo>
                  <a:lnTo>
                    <a:pt x="183" y="1312"/>
                  </a:lnTo>
                  <a:cubicBezTo>
                    <a:pt x="122" y="1332"/>
                    <a:pt x="61" y="1393"/>
                    <a:pt x="21" y="1454"/>
                  </a:cubicBezTo>
                  <a:cubicBezTo>
                    <a:pt x="1" y="1535"/>
                    <a:pt x="1" y="1596"/>
                    <a:pt x="41" y="1677"/>
                  </a:cubicBezTo>
                  <a:cubicBezTo>
                    <a:pt x="102" y="1799"/>
                    <a:pt x="6049" y="13917"/>
                    <a:pt x="17314" y="19884"/>
                  </a:cubicBezTo>
                  <a:cubicBezTo>
                    <a:pt x="17335" y="19904"/>
                    <a:pt x="17375" y="19904"/>
                    <a:pt x="17416" y="19904"/>
                  </a:cubicBezTo>
                  <a:cubicBezTo>
                    <a:pt x="17517" y="19904"/>
                    <a:pt x="17599" y="19864"/>
                    <a:pt x="17639" y="19783"/>
                  </a:cubicBezTo>
                  <a:cubicBezTo>
                    <a:pt x="17720" y="19661"/>
                    <a:pt x="19628" y="16454"/>
                    <a:pt x="19567" y="13328"/>
                  </a:cubicBezTo>
                  <a:cubicBezTo>
                    <a:pt x="19567" y="13247"/>
                    <a:pt x="19527" y="13166"/>
                    <a:pt x="19446" y="13105"/>
                  </a:cubicBezTo>
                  <a:cubicBezTo>
                    <a:pt x="19405" y="13084"/>
                    <a:pt x="14331" y="9776"/>
                    <a:pt x="10494" y="4356"/>
                  </a:cubicBezTo>
                  <a:cubicBezTo>
                    <a:pt x="10474" y="4336"/>
                    <a:pt x="10454" y="4316"/>
                    <a:pt x="10433" y="4295"/>
                  </a:cubicBezTo>
                  <a:lnTo>
                    <a:pt x="4182" y="53"/>
                  </a:lnTo>
                  <a:cubicBezTo>
                    <a:pt x="4143" y="15"/>
                    <a:pt x="4096" y="1"/>
                    <a:pt x="40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1049900" y="1780125"/>
              <a:ext cx="274550" cy="268450"/>
            </a:xfrm>
            <a:custGeom>
              <a:avLst/>
              <a:gdLst/>
              <a:ahLst/>
              <a:cxnLst/>
              <a:rect l="l" t="t" r="r" b="b"/>
              <a:pathLst>
                <a:path w="10982" h="10738" extrusionOk="0">
                  <a:moveTo>
                    <a:pt x="0" y="0"/>
                  </a:moveTo>
                  <a:lnTo>
                    <a:pt x="0" y="0"/>
                  </a:lnTo>
                  <a:cubicBezTo>
                    <a:pt x="3755" y="8403"/>
                    <a:pt x="10981" y="10737"/>
                    <a:pt x="10981" y="10737"/>
                  </a:cubicBezTo>
                  <a:lnTo>
                    <a:pt x="0" y="0"/>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1042800" y="1773925"/>
              <a:ext cx="288750" cy="281250"/>
            </a:xfrm>
            <a:custGeom>
              <a:avLst/>
              <a:gdLst/>
              <a:ahLst/>
              <a:cxnLst/>
              <a:rect l="l" t="t" r="r" b="b"/>
              <a:pathLst>
                <a:path w="11550" h="11250" extrusionOk="0">
                  <a:moveTo>
                    <a:pt x="287" y="1"/>
                  </a:moveTo>
                  <a:cubicBezTo>
                    <a:pt x="251" y="1"/>
                    <a:pt x="215" y="8"/>
                    <a:pt x="183" y="25"/>
                  </a:cubicBezTo>
                  <a:cubicBezTo>
                    <a:pt x="61" y="65"/>
                    <a:pt x="0" y="228"/>
                    <a:pt x="61" y="350"/>
                  </a:cubicBezTo>
                  <a:cubicBezTo>
                    <a:pt x="3816" y="8753"/>
                    <a:pt x="11123" y="11209"/>
                    <a:pt x="11184" y="11229"/>
                  </a:cubicBezTo>
                  <a:cubicBezTo>
                    <a:pt x="11204" y="11249"/>
                    <a:pt x="11245" y="11249"/>
                    <a:pt x="11265" y="11249"/>
                  </a:cubicBezTo>
                  <a:cubicBezTo>
                    <a:pt x="11367" y="11249"/>
                    <a:pt x="11468" y="11168"/>
                    <a:pt x="11509" y="11067"/>
                  </a:cubicBezTo>
                  <a:cubicBezTo>
                    <a:pt x="11549" y="10945"/>
                    <a:pt x="11468" y="10782"/>
                    <a:pt x="11346" y="10742"/>
                  </a:cubicBezTo>
                  <a:cubicBezTo>
                    <a:pt x="11265" y="10722"/>
                    <a:pt x="4181" y="8326"/>
                    <a:pt x="528" y="147"/>
                  </a:cubicBezTo>
                  <a:cubicBezTo>
                    <a:pt x="483" y="57"/>
                    <a:pt x="384" y="1"/>
                    <a:pt x="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992550" y="1788225"/>
              <a:ext cx="312100" cy="314125"/>
            </a:xfrm>
            <a:custGeom>
              <a:avLst/>
              <a:gdLst/>
              <a:ahLst/>
              <a:cxnLst/>
              <a:rect l="l" t="t" r="r" b="b"/>
              <a:pathLst>
                <a:path w="12484" h="12565" extrusionOk="0">
                  <a:moveTo>
                    <a:pt x="1" y="1"/>
                  </a:moveTo>
                  <a:cubicBezTo>
                    <a:pt x="3735" y="8384"/>
                    <a:pt x="12484" y="12565"/>
                    <a:pt x="12484" y="12565"/>
                  </a:cubicBezTo>
                  <a:lnTo>
                    <a:pt x="1" y="1"/>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a:off x="984950" y="1781775"/>
              <a:ext cx="326800" cy="326675"/>
            </a:xfrm>
            <a:custGeom>
              <a:avLst/>
              <a:gdLst/>
              <a:ahLst/>
              <a:cxnLst/>
              <a:rect l="l" t="t" r="r" b="b"/>
              <a:pathLst>
                <a:path w="13072" h="13067" extrusionOk="0">
                  <a:moveTo>
                    <a:pt x="294" y="0"/>
                  </a:moveTo>
                  <a:cubicBezTo>
                    <a:pt x="263" y="0"/>
                    <a:pt x="233" y="5"/>
                    <a:pt x="203" y="15"/>
                  </a:cubicBezTo>
                  <a:cubicBezTo>
                    <a:pt x="61" y="76"/>
                    <a:pt x="0" y="239"/>
                    <a:pt x="61" y="360"/>
                  </a:cubicBezTo>
                  <a:cubicBezTo>
                    <a:pt x="3816" y="8743"/>
                    <a:pt x="12585" y="13006"/>
                    <a:pt x="12686" y="13046"/>
                  </a:cubicBezTo>
                  <a:cubicBezTo>
                    <a:pt x="12706" y="13067"/>
                    <a:pt x="12747" y="13067"/>
                    <a:pt x="12788" y="13067"/>
                  </a:cubicBezTo>
                  <a:cubicBezTo>
                    <a:pt x="12889" y="13067"/>
                    <a:pt x="12970" y="13006"/>
                    <a:pt x="13011" y="12924"/>
                  </a:cubicBezTo>
                  <a:cubicBezTo>
                    <a:pt x="13072" y="12803"/>
                    <a:pt x="13031" y="12640"/>
                    <a:pt x="12889" y="12579"/>
                  </a:cubicBezTo>
                  <a:cubicBezTo>
                    <a:pt x="12808" y="12539"/>
                    <a:pt x="4202" y="8358"/>
                    <a:pt x="528" y="157"/>
                  </a:cubicBezTo>
                  <a:cubicBezTo>
                    <a:pt x="482" y="50"/>
                    <a:pt x="389" y="0"/>
                    <a:pt x="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551575" y="1563425"/>
              <a:ext cx="794175" cy="389250"/>
            </a:xfrm>
            <a:custGeom>
              <a:avLst/>
              <a:gdLst/>
              <a:ahLst/>
              <a:cxnLst/>
              <a:rect l="l" t="t" r="r" b="b"/>
              <a:pathLst>
                <a:path w="31767" h="15570" extrusionOk="0">
                  <a:moveTo>
                    <a:pt x="19811" y="1"/>
                  </a:moveTo>
                  <a:lnTo>
                    <a:pt x="8221" y="4446"/>
                  </a:lnTo>
                  <a:cubicBezTo>
                    <a:pt x="1" y="5157"/>
                    <a:pt x="1178" y="12565"/>
                    <a:pt x="1178" y="12565"/>
                  </a:cubicBezTo>
                  <a:lnTo>
                    <a:pt x="3837" y="12565"/>
                  </a:lnTo>
                  <a:cubicBezTo>
                    <a:pt x="8384" y="12565"/>
                    <a:pt x="12220" y="9683"/>
                    <a:pt x="13661" y="5644"/>
                  </a:cubicBezTo>
                  <a:cubicBezTo>
                    <a:pt x="14960" y="10251"/>
                    <a:pt x="18614" y="13945"/>
                    <a:pt x="23363" y="15224"/>
                  </a:cubicBezTo>
                  <a:lnTo>
                    <a:pt x="23363" y="12545"/>
                  </a:lnTo>
                  <a:cubicBezTo>
                    <a:pt x="23363" y="11530"/>
                    <a:pt x="23221" y="10556"/>
                    <a:pt x="22958" y="9642"/>
                  </a:cubicBezTo>
                  <a:lnTo>
                    <a:pt x="22958" y="9642"/>
                  </a:lnTo>
                  <a:cubicBezTo>
                    <a:pt x="25089" y="12464"/>
                    <a:pt x="28154" y="14595"/>
                    <a:pt x="31767" y="15569"/>
                  </a:cubicBezTo>
                  <a:lnTo>
                    <a:pt x="31767" y="12382"/>
                  </a:lnTo>
                  <a:cubicBezTo>
                    <a:pt x="31767" y="5705"/>
                    <a:pt x="26449" y="265"/>
                    <a:pt x="19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562750" y="1557350"/>
              <a:ext cx="789100" cy="401400"/>
            </a:xfrm>
            <a:custGeom>
              <a:avLst/>
              <a:gdLst/>
              <a:ahLst/>
              <a:cxnLst/>
              <a:rect l="l" t="t" r="r" b="b"/>
              <a:pathLst>
                <a:path w="31564" h="16056" extrusionOk="0">
                  <a:moveTo>
                    <a:pt x="19385" y="0"/>
                  </a:moveTo>
                  <a:cubicBezTo>
                    <a:pt x="19243" y="0"/>
                    <a:pt x="19121" y="102"/>
                    <a:pt x="19121" y="244"/>
                  </a:cubicBezTo>
                  <a:cubicBezTo>
                    <a:pt x="19121" y="386"/>
                    <a:pt x="19222" y="508"/>
                    <a:pt x="19364" y="508"/>
                  </a:cubicBezTo>
                  <a:cubicBezTo>
                    <a:pt x="25921" y="751"/>
                    <a:pt x="31056" y="6069"/>
                    <a:pt x="31056" y="12625"/>
                  </a:cubicBezTo>
                  <a:lnTo>
                    <a:pt x="31056" y="15467"/>
                  </a:lnTo>
                  <a:cubicBezTo>
                    <a:pt x="27747" y="14513"/>
                    <a:pt x="24784" y="12483"/>
                    <a:pt x="22713" y="9723"/>
                  </a:cubicBezTo>
                  <a:cubicBezTo>
                    <a:pt x="22659" y="9669"/>
                    <a:pt x="22578" y="9633"/>
                    <a:pt x="22500" y="9633"/>
                  </a:cubicBezTo>
                  <a:cubicBezTo>
                    <a:pt x="22461" y="9633"/>
                    <a:pt x="22423" y="9642"/>
                    <a:pt x="22389" y="9662"/>
                  </a:cubicBezTo>
                  <a:cubicBezTo>
                    <a:pt x="22287" y="9703"/>
                    <a:pt x="22226" y="9845"/>
                    <a:pt x="22267" y="9946"/>
                  </a:cubicBezTo>
                  <a:cubicBezTo>
                    <a:pt x="22531" y="10880"/>
                    <a:pt x="22673" y="11834"/>
                    <a:pt x="22673" y="12788"/>
                  </a:cubicBezTo>
                  <a:lnTo>
                    <a:pt x="22673" y="15122"/>
                  </a:lnTo>
                  <a:cubicBezTo>
                    <a:pt x="18228" y="13823"/>
                    <a:pt x="14716" y="10291"/>
                    <a:pt x="13458" y="5826"/>
                  </a:cubicBezTo>
                  <a:cubicBezTo>
                    <a:pt x="13437" y="5704"/>
                    <a:pt x="13336" y="5643"/>
                    <a:pt x="13235" y="5623"/>
                  </a:cubicBezTo>
                  <a:cubicBezTo>
                    <a:pt x="13113" y="5623"/>
                    <a:pt x="13011" y="5704"/>
                    <a:pt x="12971" y="5806"/>
                  </a:cubicBezTo>
                  <a:cubicBezTo>
                    <a:pt x="11530" y="9845"/>
                    <a:pt x="7693" y="12565"/>
                    <a:pt x="3390" y="12565"/>
                  </a:cubicBezTo>
                  <a:lnTo>
                    <a:pt x="954" y="12565"/>
                  </a:lnTo>
                  <a:cubicBezTo>
                    <a:pt x="894" y="11834"/>
                    <a:pt x="792" y="9418"/>
                    <a:pt x="2294" y="7490"/>
                  </a:cubicBezTo>
                  <a:cubicBezTo>
                    <a:pt x="3451" y="6008"/>
                    <a:pt x="5318" y="5156"/>
                    <a:pt x="7795" y="4933"/>
                  </a:cubicBezTo>
                  <a:cubicBezTo>
                    <a:pt x="7937" y="4933"/>
                    <a:pt x="8038" y="4811"/>
                    <a:pt x="8018" y="4669"/>
                  </a:cubicBezTo>
                  <a:cubicBezTo>
                    <a:pt x="8018" y="4527"/>
                    <a:pt x="7896" y="4425"/>
                    <a:pt x="7754" y="4425"/>
                  </a:cubicBezTo>
                  <a:cubicBezTo>
                    <a:pt x="5115" y="4669"/>
                    <a:pt x="3147" y="5582"/>
                    <a:pt x="1908" y="7186"/>
                  </a:cubicBezTo>
                  <a:cubicBezTo>
                    <a:pt x="0" y="9621"/>
                    <a:pt x="447" y="12727"/>
                    <a:pt x="467" y="12849"/>
                  </a:cubicBezTo>
                  <a:cubicBezTo>
                    <a:pt x="488" y="12971"/>
                    <a:pt x="589" y="13072"/>
                    <a:pt x="731" y="13072"/>
                  </a:cubicBezTo>
                  <a:lnTo>
                    <a:pt x="3390" y="13072"/>
                  </a:lnTo>
                  <a:cubicBezTo>
                    <a:pt x="7653" y="13072"/>
                    <a:pt x="11509" y="10515"/>
                    <a:pt x="13194" y="6658"/>
                  </a:cubicBezTo>
                  <a:cubicBezTo>
                    <a:pt x="14676" y="11063"/>
                    <a:pt x="18329" y="14513"/>
                    <a:pt x="22856" y="15711"/>
                  </a:cubicBezTo>
                  <a:cubicBezTo>
                    <a:pt x="22877" y="15716"/>
                    <a:pt x="22899" y="15719"/>
                    <a:pt x="22920" y="15719"/>
                  </a:cubicBezTo>
                  <a:cubicBezTo>
                    <a:pt x="22979" y="15719"/>
                    <a:pt x="23034" y="15700"/>
                    <a:pt x="23079" y="15670"/>
                  </a:cubicBezTo>
                  <a:cubicBezTo>
                    <a:pt x="23140" y="15609"/>
                    <a:pt x="23180" y="15548"/>
                    <a:pt x="23180" y="15467"/>
                  </a:cubicBezTo>
                  <a:lnTo>
                    <a:pt x="23180" y="12788"/>
                  </a:lnTo>
                  <a:cubicBezTo>
                    <a:pt x="23180" y="12159"/>
                    <a:pt x="23119" y="11529"/>
                    <a:pt x="22998" y="10900"/>
                  </a:cubicBezTo>
                  <a:lnTo>
                    <a:pt x="22998" y="10900"/>
                  </a:lnTo>
                  <a:cubicBezTo>
                    <a:pt x="25170" y="13377"/>
                    <a:pt x="28052" y="15203"/>
                    <a:pt x="31239" y="16056"/>
                  </a:cubicBezTo>
                  <a:lnTo>
                    <a:pt x="31320" y="16056"/>
                  </a:lnTo>
                  <a:cubicBezTo>
                    <a:pt x="31360" y="16056"/>
                    <a:pt x="31421" y="16035"/>
                    <a:pt x="31462" y="15995"/>
                  </a:cubicBezTo>
                  <a:cubicBezTo>
                    <a:pt x="31523" y="15954"/>
                    <a:pt x="31563" y="15873"/>
                    <a:pt x="31563" y="15812"/>
                  </a:cubicBezTo>
                  <a:lnTo>
                    <a:pt x="31563" y="12625"/>
                  </a:lnTo>
                  <a:cubicBezTo>
                    <a:pt x="31563" y="5806"/>
                    <a:pt x="26205" y="264"/>
                    <a:pt x="19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1119400" y="1605275"/>
              <a:ext cx="207575" cy="237325"/>
            </a:xfrm>
            <a:custGeom>
              <a:avLst/>
              <a:gdLst/>
              <a:ahLst/>
              <a:cxnLst/>
              <a:rect l="l" t="t" r="r" b="b"/>
              <a:pathLst>
                <a:path w="8303" h="9493" extrusionOk="0">
                  <a:moveTo>
                    <a:pt x="372" y="0"/>
                  </a:moveTo>
                  <a:cubicBezTo>
                    <a:pt x="246" y="0"/>
                    <a:pt x="121" y="75"/>
                    <a:pt x="62" y="194"/>
                  </a:cubicBezTo>
                  <a:cubicBezTo>
                    <a:pt x="1" y="377"/>
                    <a:pt x="82" y="560"/>
                    <a:pt x="245" y="641"/>
                  </a:cubicBezTo>
                  <a:cubicBezTo>
                    <a:pt x="305" y="661"/>
                    <a:pt x="6374" y="3219"/>
                    <a:pt x="7613" y="9247"/>
                  </a:cubicBezTo>
                  <a:cubicBezTo>
                    <a:pt x="7650" y="9379"/>
                    <a:pt x="7775" y="9493"/>
                    <a:pt x="7922" y="9493"/>
                  </a:cubicBezTo>
                  <a:cubicBezTo>
                    <a:pt x="7934" y="9493"/>
                    <a:pt x="7946" y="9492"/>
                    <a:pt x="7958" y="9491"/>
                  </a:cubicBezTo>
                  <a:lnTo>
                    <a:pt x="8019" y="9491"/>
                  </a:lnTo>
                  <a:cubicBezTo>
                    <a:pt x="8201" y="9450"/>
                    <a:pt x="8303" y="9288"/>
                    <a:pt x="8262" y="9105"/>
                  </a:cubicBezTo>
                  <a:cubicBezTo>
                    <a:pt x="6943" y="2752"/>
                    <a:pt x="772" y="133"/>
                    <a:pt x="508" y="32"/>
                  </a:cubicBezTo>
                  <a:cubicBezTo>
                    <a:pt x="465" y="10"/>
                    <a:pt x="418" y="0"/>
                    <a:pt x="372"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a:off x="946875" y="1955175"/>
              <a:ext cx="48250" cy="19825"/>
            </a:xfrm>
            <a:custGeom>
              <a:avLst/>
              <a:gdLst/>
              <a:ahLst/>
              <a:cxnLst/>
              <a:rect l="l" t="t" r="r" b="b"/>
              <a:pathLst>
                <a:path w="1930" h="793" extrusionOk="0">
                  <a:moveTo>
                    <a:pt x="955" y="1"/>
                  </a:moveTo>
                  <a:cubicBezTo>
                    <a:pt x="427" y="1"/>
                    <a:pt x="1" y="183"/>
                    <a:pt x="1" y="386"/>
                  </a:cubicBezTo>
                  <a:cubicBezTo>
                    <a:pt x="1" y="610"/>
                    <a:pt x="427" y="792"/>
                    <a:pt x="955" y="792"/>
                  </a:cubicBezTo>
                  <a:cubicBezTo>
                    <a:pt x="1482" y="792"/>
                    <a:pt x="1929" y="610"/>
                    <a:pt x="1929" y="386"/>
                  </a:cubicBezTo>
                  <a:cubicBezTo>
                    <a:pt x="1929" y="183"/>
                    <a:pt x="1482" y="1"/>
                    <a:pt x="955"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720050" y="1877625"/>
              <a:ext cx="161900" cy="142950"/>
            </a:xfrm>
            <a:custGeom>
              <a:avLst/>
              <a:gdLst/>
              <a:ahLst/>
              <a:cxnLst/>
              <a:rect l="l" t="t" r="r" b="b"/>
              <a:pathLst>
                <a:path w="6476" h="5718" extrusionOk="0">
                  <a:moveTo>
                    <a:pt x="3249" y="1"/>
                  </a:moveTo>
                  <a:cubicBezTo>
                    <a:pt x="2919" y="1"/>
                    <a:pt x="2582" y="58"/>
                    <a:pt x="2254" y="180"/>
                  </a:cubicBezTo>
                  <a:cubicBezTo>
                    <a:pt x="772" y="728"/>
                    <a:pt x="1" y="2372"/>
                    <a:pt x="549" y="3854"/>
                  </a:cubicBezTo>
                  <a:cubicBezTo>
                    <a:pt x="975" y="5007"/>
                    <a:pt x="2066" y="5718"/>
                    <a:pt x="3227" y="5718"/>
                  </a:cubicBezTo>
                  <a:cubicBezTo>
                    <a:pt x="3558" y="5718"/>
                    <a:pt x="3894" y="5660"/>
                    <a:pt x="4223" y="5538"/>
                  </a:cubicBezTo>
                  <a:cubicBezTo>
                    <a:pt x="5704" y="4990"/>
                    <a:pt x="6476" y="3346"/>
                    <a:pt x="5928" y="1865"/>
                  </a:cubicBezTo>
                  <a:cubicBezTo>
                    <a:pt x="5501" y="711"/>
                    <a:pt x="4411" y="1"/>
                    <a:pt x="3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813925" y="1896825"/>
              <a:ext cx="31500" cy="32000"/>
            </a:xfrm>
            <a:custGeom>
              <a:avLst/>
              <a:gdLst/>
              <a:ahLst/>
              <a:cxnLst/>
              <a:rect l="l" t="t" r="r" b="b"/>
              <a:pathLst>
                <a:path w="1260" h="1280" extrusionOk="0">
                  <a:moveTo>
                    <a:pt x="650" y="0"/>
                  </a:moveTo>
                  <a:cubicBezTo>
                    <a:pt x="488" y="346"/>
                    <a:pt x="346" y="467"/>
                    <a:pt x="1" y="609"/>
                  </a:cubicBezTo>
                  <a:cubicBezTo>
                    <a:pt x="346" y="792"/>
                    <a:pt x="468" y="914"/>
                    <a:pt x="610" y="1279"/>
                  </a:cubicBezTo>
                  <a:cubicBezTo>
                    <a:pt x="772" y="934"/>
                    <a:pt x="914" y="792"/>
                    <a:pt x="1259" y="650"/>
                  </a:cubicBezTo>
                  <a:cubicBezTo>
                    <a:pt x="914" y="488"/>
                    <a:pt x="792" y="346"/>
                    <a:pt x="65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778925" y="1981050"/>
              <a:ext cx="17775" cy="17800"/>
            </a:xfrm>
            <a:custGeom>
              <a:avLst/>
              <a:gdLst/>
              <a:ahLst/>
              <a:cxnLst/>
              <a:rect l="l" t="t" r="r" b="b"/>
              <a:pathLst>
                <a:path w="711" h="712" extrusionOk="0">
                  <a:moveTo>
                    <a:pt x="224" y="1"/>
                  </a:moveTo>
                  <a:cubicBezTo>
                    <a:pt x="203" y="224"/>
                    <a:pt x="163" y="326"/>
                    <a:pt x="0" y="488"/>
                  </a:cubicBezTo>
                  <a:cubicBezTo>
                    <a:pt x="224" y="488"/>
                    <a:pt x="325" y="549"/>
                    <a:pt x="487" y="711"/>
                  </a:cubicBezTo>
                  <a:cubicBezTo>
                    <a:pt x="508" y="488"/>
                    <a:pt x="548" y="387"/>
                    <a:pt x="711" y="224"/>
                  </a:cubicBezTo>
                  <a:cubicBezTo>
                    <a:pt x="487" y="204"/>
                    <a:pt x="386" y="163"/>
                    <a:pt x="224"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826100" y="1842550"/>
              <a:ext cx="79200" cy="36675"/>
            </a:xfrm>
            <a:custGeom>
              <a:avLst/>
              <a:gdLst/>
              <a:ahLst/>
              <a:cxnLst/>
              <a:rect l="l" t="t" r="r" b="b"/>
              <a:pathLst>
                <a:path w="3168" h="1467" extrusionOk="0">
                  <a:moveTo>
                    <a:pt x="862" y="0"/>
                  </a:moveTo>
                  <a:cubicBezTo>
                    <a:pt x="456" y="0"/>
                    <a:pt x="164" y="107"/>
                    <a:pt x="102" y="304"/>
                  </a:cubicBezTo>
                  <a:cubicBezTo>
                    <a:pt x="1" y="629"/>
                    <a:pt x="590" y="1096"/>
                    <a:pt x="1401" y="1319"/>
                  </a:cubicBezTo>
                  <a:cubicBezTo>
                    <a:pt x="1739" y="1418"/>
                    <a:pt x="2060" y="1466"/>
                    <a:pt x="2329" y="1466"/>
                  </a:cubicBezTo>
                  <a:cubicBezTo>
                    <a:pt x="2723" y="1466"/>
                    <a:pt x="3006" y="1362"/>
                    <a:pt x="3066" y="1157"/>
                  </a:cubicBezTo>
                  <a:cubicBezTo>
                    <a:pt x="3167" y="832"/>
                    <a:pt x="2579" y="365"/>
                    <a:pt x="1767" y="142"/>
                  </a:cubicBezTo>
                  <a:cubicBezTo>
                    <a:pt x="1439" y="46"/>
                    <a:pt x="1126" y="0"/>
                    <a:pt x="8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818500" y="1836125"/>
              <a:ext cx="94400" cy="49550"/>
            </a:xfrm>
            <a:custGeom>
              <a:avLst/>
              <a:gdLst/>
              <a:ahLst/>
              <a:cxnLst/>
              <a:rect l="l" t="t" r="r" b="b"/>
              <a:pathLst>
                <a:path w="3776" h="1982" extrusionOk="0">
                  <a:moveTo>
                    <a:pt x="1157" y="500"/>
                  </a:moveTo>
                  <a:cubicBezTo>
                    <a:pt x="1401" y="500"/>
                    <a:pt x="1705" y="561"/>
                    <a:pt x="1990" y="642"/>
                  </a:cubicBezTo>
                  <a:cubicBezTo>
                    <a:pt x="2781" y="866"/>
                    <a:pt x="3147" y="1272"/>
                    <a:pt x="3126" y="1353"/>
                  </a:cubicBezTo>
                  <a:cubicBezTo>
                    <a:pt x="3114" y="1400"/>
                    <a:pt x="2929" y="1468"/>
                    <a:pt x="2620" y="1468"/>
                  </a:cubicBezTo>
                  <a:cubicBezTo>
                    <a:pt x="2400" y="1468"/>
                    <a:pt x="2116" y="1434"/>
                    <a:pt x="1787" y="1332"/>
                  </a:cubicBezTo>
                  <a:cubicBezTo>
                    <a:pt x="995" y="1109"/>
                    <a:pt x="630" y="723"/>
                    <a:pt x="650" y="622"/>
                  </a:cubicBezTo>
                  <a:cubicBezTo>
                    <a:pt x="650" y="622"/>
                    <a:pt x="731" y="541"/>
                    <a:pt x="995" y="521"/>
                  </a:cubicBezTo>
                  <a:cubicBezTo>
                    <a:pt x="1036" y="500"/>
                    <a:pt x="1097" y="500"/>
                    <a:pt x="1157" y="500"/>
                  </a:cubicBezTo>
                  <a:close/>
                  <a:moveTo>
                    <a:pt x="1160" y="1"/>
                  </a:moveTo>
                  <a:cubicBezTo>
                    <a:pt x="1082" y="1"/>
                    <a:pt x="1006" y="5"/>
                    <a:pt x="934" y="13"/>
                  </a:cubicBezTo>
                  <a:cubicBezTo>
                    <a:pt x="366" y="74"/>
                    <a:pt x="203" y="338"/>
                    <a:pt x="163" y="480"/>
                  </a:cubicBezTo>
                  <a:cubicBezTo>
                    <a:pt x="0" y="1028"/>
                    <a:pt x="792" y="1576"/>
                    <a:pt x="1645" y="1820"/>
                  </a:cubicBezTo>
                  <a:cubicBezTo>
                    <a:pt x="1969" y="1921"/>
                    <a:pt x="2314" y="1982"/>
                    <a:pt x="2619" y="1982"/>
                  </a:cubicBezTo>
                  <a:cubicBezTo>
                    <a:pt x="3106" y="1982"/>
                    <a:pt x="3512" y="1840"/>
                    <a:pt x="3613" y="1495"/>
                  </a:cubicBezTo>
                  <a:cubicBezTo>
                    <a:pt x="3776" y="947"/>
                    <a:pt x="2984" y="399"/>
                    <a:pt x="2132" y="155"/>
                  </a:cubicBezTo>
                  <a:cubicBezTo>
                    <a:pt x="1794" y="59"/>
                    <a:pt x="1457" y="1"/>
                    <a:pt x="1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943325" y="1967500"/>
              <a:ext cx="56875" cy="15625"/>
            </a:xfrm>
            <a:custGeom>
              <a:avLst/>
              <a:gdLst/>
              <a:ahLst/>
              <a:cxnLst/>
              <a:rect l="l" t="t" r="r" b="b"/>
              <a:pathLst>
                <a:path w="2275" h="625" extrusionOk="0">
                  <a:moveTo>
                    <a:pt x="183" y="0"/>
                  </a:moveTo>
                  <a:cubicBezTo>
                    <a:pt x="130" y="0"/>
                    <a:pt x="78" y="27"/>
                    <a:pt x="41" y="76"/>
                  </a:cubicBezTo>
                  <a:cubicBezTo>
                    <a:pt x="1" y="157"/>
                    <a:pt x="1" y="259"/>
                    <a:pt x="82" y="320"/>
                  </a:cubicBezTo>
                  <a:cubicBezTo>
                    <a:pt x="102" y="320"/>
                    <a:pt x="528" y="624"/>
                    <a:pt x="1137" y="624"/>
                  </a:cubicBezTo>
                  <a:cubicBezTo>
                    <a:pt x="1442" y="624"/>
                    <a:pt x="1787" y="543"/>
                    <a:pt x="2173" y="320"/>
                  </a:cubicBezTo>
                  <a:cubicBezTo>
                    <a:pt x="2254" y="259"/>
                    <a:pt x="2274" y="157"/>
                    <a:pt x="2233" y="76"/>
                  </a:cubicBezTo>
                  <a:cubicBezTo>
                    <a:pt x="2197" y="27"/>
                    <a:pt x="2145" y="0"/>
                    <a:pt x="2092" y="0"/>
                  </a:cubicBezTo>
                  <a:cubicBezTo>
                    <a:pt x="2057" y="0"/>
                    <a:pt x="2022" y="11"/>
                    <a:pt x="1990" y="35"/>
                  </a:cubicBezTo>
                  <a:cubicBezTo>
                    <a:pt x="1680" y="228"/>
                    <a:pt x="1386" y="293"/>
                    <a:pt x="1133" y="293"/>
                  </a:cubicBezTo>
                  <a:cubicBezTo>
                    <a:pt x="639" y="293"/>
                    <a:pt x="298" y="49"/>
                    <a:pt x="285" y="35"/>
                  </a:cubicBezTo>
                  <a:cubicBezTo>
                    <a:pt x="253" y="11"/>
                    <a:pt x="218"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667275" y="1920175"/>
              <a:ext cx="236000" cy="102000"/>
            </a:xfrm>
            <a:custGeom>
              <a:avLst/>
              <a:gdLst/>
              <a:ahLst/>
              <a:cxnLst/>
              <a:rect l="l" t="t" r="r" b="b"/>
              <a:pathLst>
                <a:path w="9440" h="4080" extrusionOk="0">
                  <a:moveTo>
                    <a:pt x="188" y="0"/>
                  </a:moveTo>
                  <a:cubicBezTo>
                    <a:pt x="159" y="0"/>
                    <a:pt x="129" y="7"/>
                    <a:pt x="102" y="20"/>
                  </a:cubicBezTo>
                  <a:cubicBezTo>
                    <a:pt x="21" y="81"/>
                    <a:pt x="1" y="183"/>
                    <a:pt x="62" y="264"/>
                  </a:cubicBezTo>
                  <a:cubicBezTo>
                    <a:pt x="1604" y="2761"/>
                    <a:pt x="3309" y="4039"/>
                    <a:pt x="5075" y="4080"/>
                  </a:cubicBezTo>
                  <a:lnTo>
                    <a:pt x="5156" y="4080"/>
                  </a:lnTo>
                  <a:cubicBezTo>
                    <a:pt x="7633" y="4080"/>
                    <a:pt x="9297" y="1665"/>
                    <a:pt x="9378" y="1563"/>
                  </a:cubicBezTo>
                  <a:cubicBezTo>
                    <a:pt x="9439" y="1502"/>
                    <a:pt x="9419" y="1380"/>
                    <a:pt x="9338" y="1340"/>
                  </a:cubicBezTo>
                  <a:cubicBezTo>
                    <a:pt x="9306" y="1316"/>
                    <a:pt x="9270" y="1304"/>
                    <a:pt x="9236" y="1304"/>
                  </a:cubicBezTo>
                  <a:cubicBezTo>
                    <a:pt x="9183" y="1304"/>
                    <a:pt x="9131" y="1331"/>
                    <a:pt x="9094" y="1380"/>
                  </a:cubicBezTo>
                  <a:cubicBezTo>
                    <a:pt x="9074" y="1400"/>
                    <a:pt x="7464" y="3737"/>
                    <a:pt x="5190" y="3737"/>
                  </a:cubicBezTo>
                  <a:cubicBezTo>
                    <a:pt x="5152" y="3737"/>
                    <a:pt x="5114" y="3736"/>
                    <a:pt x="5075" y="3735"/>
                  </a:cubicBezTo>
                  <a:cubicBezTo>
                    <a:pt x="3431" y="3715"/>
                    <a:pt x="1828" y="2476"/>
                    <a:pt x="346" y="81"/>
                  </a:cubicBezTo>
                  <a:cubicBezTo>
                    <a:pt x="305" y="27"/>
                    <a:pt x="247" y="0"/>
                    <a:pt x="1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792625" y="1936900"/>
              <a:ext cx="23350" cy="29975"/>
            </a:xfrm>
            <a:custGeom>
              <a:avLst/>
              <a:gdLst/>
              <a:ahLst/>
              <a:cxnLst/>
              <a:rect l="l" t="t" r="r" b="b"/>
              <a:pathLst>
                <a:path w="934" h="1199" extrusionOk="0">
                  <a:moveTo>
                    <a:pt x="467" y="1"/>
                  </a:moveTo>
                  <a:cubicBezTo>
                    <a:pt x="224" y="1"/>
                    <a:pt x="0" y="285"/>
                    <a:pt x="0" y="610"/>
                  </a:cubicBezTo>
                  <a:cubicBezTo>
                    <a:pt x="0" y="935"/>
                    <a:pt x="224" y="1199"/>
                    <a:pt x="467" y="1199"/>
                  </a:cubicBezTo>
                  <a:cubicBezTo>
                    <a:pt x="731" y="1199"/>
                    <a:pt x="934" y="935"/>
                    <a:pt x="934" y="610"/>
                  </a:cubicBezTo>
                  <a:cubicBezTo>
                    <a:pt x="934" y="285"/>
                    <a:pt x="731" y="1"/>
                    <a:pt x="46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751525" y="2084575"/>
              <a:ext cx="177625" cy="123325"/>
            </a:xfrm>
            <a:custGeom>
              <a:avLst/>
              <a:gdLst/>
              <a:ahLst/>
              <a:cxnLst/>
              <a:rect l="l" t="t" r="r" b="b"/>
              <a:pathLst>
                <a:path w="7105" h="4933" extrusionOk="0">
                  <a:moveTo>
                    <a:pt x="0" y="1"/>
                  </a:moveTo>
                  <a:lnTo>
                    <a:pt x="7104" y="4933"/>
                  </a:lnTo>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743900" y="2077950"/>
              <a:ext cx="192350" cy="136550"/>
            </a:xfrm>
            <a:custGeom>
              <a:avLst/>
              <a:gdLst/>
              <a:ahLst/>
              <a:cxnLst/>
              <a:rect l="l" t="t" r="r" b="b"/>
              <a:pathLst>
                <a:path w="7694" h="5462" extrusionOk="0">
                  <a:moveTo>
                    <a:pt x="308" y="0"/>
                  </a:moveTo>
                  <a:cubicBezTo>
                    <a:pt x="221" y="0"/>
                    <a:pt x="134" y="45"/>
                    <a:pt x="82" y="124"/>
                  </a:cubicBezTo>
                  <a:cubicBezTo>
                    <a:pt x="1" y="225"/>
                    <a:pt x="41" y="387"/>
                    <a:pt x="143" y="469"/>
                  </a:cubicBezTo>
                  <a:lnTo>
                    <a:pt x="7247" y="5421"/>
                  </a:lnTo>
                  <a:cubicBezTo>
                    <a:pt x="7308" y="5441"/>
                    <a:pt x="7348" y="5462"/>
                    <a:pt x="7409" y="5462"/>
                  </a:cubicBezTo>
                  <a:cubicBezTo>
                    <a:pt x="7491" y="5462"/>
                    <a:pt x="7551" y="5421"/>
                    <a:pt x="7612" y="5340"/>
                  </a:cubicBezTo>
                  <a:cubicBezTo>
                    <a:pt x="7694" y="5238"/>
                    <a:pt x="7653" y="5076"/>
                    <a:pt x="7551" y="4995"/>
                  </a:cubicBezTo>
                  <a:lnTo>
                    <a:pt x="447" y="42"/>
                  </a:lnTo>
                  <a:cubicBezTo>
                    <a:pt x="404" y="14"/>
                    <a:pt x="356" y="0"/>
                    <a:pt x="308"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764200" y="2076450"/>
              <a:ext cx="48750" cy="66000"/>
            </a:xfrm>
            <a:custGeom>
              <a:avLst/>
              <a:gdLst/>
              <a:ahLst/>
              <a:cxnLst/>
              <a:rect l="l" t="t" r="r" b="b"/>
              <a:pathLst>
                <a:path w="1950" h="2640" extrusionOk="0">
                  <a:moveTo>
                    <a:pt x="1" y="2640"/>
                  </a:moveTo>
                  <a:lnTo>
                    <a:pt x="1949" y="1"/>
                  </a:lnTo>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756600" y="2069800"/>
              <a:ext cx="63450" cy="79250"/>
            </a:xfrm>
            <a:custGeom>
              <a:avLst/>
              <a:gdLst/>
              <a:ahLst/>
              <a:cxnLst/>
              <a:rect l="l" t="t" r="r" b="b"/>
              <a:pathLst>
                <a:path w="2538" h="3170" extrusionOk="0">
                  <a:moveTo>
                    <a:pt x="2266" y="0"/>
                  </a:moveTo>
                  <a:cubicBezTo>
                    <a:pt x="2186" y="0"/>
                    <a:pt x="2102" y="40"/>
                    <a:pt x="2050" y="104"/>
                  </a:cubicBezTo>
                  <a:lnTo>
                    <a:pt x="102" y="2763"/>
                  </a:lnTo>
                  <a:cubicBezTo>
                    <a:pt x="0" y="2865"/>
                    <a:pt x="41" y="3027"/>
                    <a:pt x="142" y="3108"/>
                  </a:cubicBezTo>
                  <a:cubicBezTo>
                    <a:pt x="183" y="3149"/>
                    <a:pt x="244" y="3169"/>
                    <a:pt x="305" y="3169"/>
                  </a:cubicBezTo>
                  <a:cubicBezTo>
                    <a:pt x="366" y="3169"/>
                    <a:pt x="447" y="3129"/>
                    <a:pt x="508" y="3068"/>
                  </a:cubicBezTo>
                  <a:lnTo>
                    <a:pt x="2456" y="409"/>
                  </a:lnTo>
                  <a:cubicBezTo>
                    <a:pt x="2537" y="287"/>
                    <a:pt x="2517" y="145"/>
                    <a:pt x="2395" y="44"/>
                  </a:cubicBezTo>
                  <a:cubicBezTo>
                    <a:pt x="2358" y="14"/>
                    <a:pt x="2313" y="0"/>
                    <a:pt x="2266"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824600" y="2113000"/>
              <a:ext cx="48725" cy="65975"/>
            </a:xfrm>
            <a:custGeom>
              <a:avLst/>
              <a:gdLst/>
              <a:ahLst/>
              <a:cxnLst/>
              <a:rect l="l" t="t" r="r" b="b"/>
              <a:pathLst>
                <a:path w="1949" h="2639" extrusionOk="0">
                  <a:moveTo>
                    <a:pt x="0" y="2639"/>
                  </a:moveTo>
                  <a:lnTo>
                    <a:pt x="1949" y="0"/>
                  </a:lnTo>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817475" y="2106675"/>
              <a:ext cx="62950" cy="78900"/>
            </a:xfrm>
            <a:custGeom>
              <a:avLst/>
              <a:gdLst/>
              <a:ahLst/>
              <a:cxnLst/>
              <a:rect l="l" t="t" r="r" b="b"/>
              <a:pathLst>
                <a:path w="2518" h="3156" extrusionOk="0">
                  <a:moveTo>
                    <a:pt x="2227" y="0"/>
                  </a:moveTo>
                  <a:cubicBezTo>
                    <a:pt x="2153" y="0"/>
                    <a:pt x="2078" y="32"/>
                    <a:pt x="2031" y="91"/>
                  </a:cubicBezTo>
                  <a:lnTo>
                    <a:pt x="82" y="2750"/>
                  </a:lnTo>
                  <a:cubicBezTo>
                    <a:pt x="1" y="2872"/>
                    <a:pt x="21" y="3014"/>
                    <a:pt x="123" y="3095"/>
                  </a:cubicBezTo>
                  <a:cubicBezTo>
                    <a:pt x="184" y="3136"/>
                    <a:pt x="224" y="3156"/>
                    <a:pt x="285" y="3156"/>
                  </a:cubicBezTo>
                  <a:cubicBezTo>
                    <a:pt x="366" y="3156"/>
                    <a:pt x="427" y="3115"/>
                    <a:pt x="488" y="3054"/>
                  </a:cubicBezTo>
                  <a:lnTo>
                    <a:pt x="2437" y="395"/>
                  </a:lnTo>
                  <a:cubicBezTo>
                    <a:pt x="2518" y="294"/>
                    <a:pt x="2497" y="131"/>
                    <a:pt x="2376" y="50"/>
                  </a:cubicBezTo>
                  <a:cubicBezTo>
                    <a:pt x="2333" y="16"/>
                    <a:pt x="2280" y="0"/>
                    <a:pt x="2227"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882950" y="2160700"/>
              <a:ext cx="48725" cy="66500"/>
            </a:xfrm>
            <a:custGeom>
              <a:avLst/>
              <a:gdLst/>
              <a:ahLst/>
              <a:cxnLst/>
              <a:rect l="l" t="t" r="r" b="b"/>
              <a:pathLst>
                <a:path w="1949" h="2660" extrusionOk="0">
                  <a:moveTo>
                    <a:pt x="0" y="2659"/>
                  </a:moveTo>
                  <a:lnTo>
                    <a:pt x="1949" y="0"/>
                  </a:lnTo>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875850" y="2154400"/>
              <a:ext cx="62925" cy="78875"/>
            </a:xfrm>
            <a:custGeom>
              <a:avLst/>
              <a:gdLst/>
              <a:ahLst/>
              <a:cxnLst/>
              <a:rect l="l" t="t" r="r" b="b"/>
              <a:pathLst>
                <a:path w="2517" h="3155" extrusionOk="0">
                  <a:moveTo>
                    <a:pt x="2233" y="1"/>
                  </a:moveTo>
                  <a:cubicBezTo>
                    <a:pt x="2157" y="1"/>
                    <a:pt x="2079" y="37"/>
                    <a:pt x="2030" y="110"/>
                  </a:cubicBezTo>
                  <a:lnTo>
                    <a:pt x="81" y="2749"/>
                  </a:lnTo>
                  <a:cubicBezTo>
                    <a:pt x="0" y="2871"/>
                    <a:pt x="20" y="3033"/>
                    <a:pt x="122" y="3114"/>
                  </a:cubicBezTo>
                  <a:cubicBezTo>
                    <a:pt x="183" y="3134"/>
                    <a:pt x="223" y="3155"/>
                    <a:pt x="284" y="3155"/>
                  </a:cubicBezTo>
                  <a:cubicBezTo>
                    <a:pt x="365" y="3155"/>
                    <a:pt x="426" y="3114"/>
                    <a:pt x="487" y="3053"/>
                  </a:cubicBezTo>
                  <a:lnTo>
                    <a:pt x="2436" y="394"/>
                  </a:lnTo>
                  <a:cubicBezTo>
                    <a:pt x="2517" y="293"/>
                    <a:pt x="2497" y="130"/>
                    <a:pt x="2375" y="49"/>
                  </a:cubicBezTo>
                  <a:cubicBezTo>
                    <a:pt x="2334" y="17"/>
                    <a:pt x="2284" y="1"/>
                    <a:pt x="2233"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933700" y="2015300"/>
              <a:ext cx="79675" cy="26175"/>
            </a:xfrm>
            <a:custGeom>
              <a:avLst/>
              <a:gdLst/>
              <a:ahLst/>
              <a:cxnLst/>
              <a:rect l="l" t="t" r="r" b="b"/>
              <a:pathLst>
                <a:path w="3187" h="1047" extrusionOk="0">
                  <a:moveTo>
                    <a:pt x="1591" y="0"/>
                  </a:moveTo>
                  <a:cubicBezTo>
                    <a:pt x="936" y="0"/>
                    <a:pt x="389" y="325"/>
                    <a:pt x="102" y="600"/>
                  </a:cubicBezTo>
                  <a:cubicBezTo>
                    <a:pt x="0" y="701"/>
                    <a:pt x="0" y="864"/>
                    <a:pt x="102" y="965"/>
                  </a:cubicBezTo>
                  <a:cubicBezTo>
                    <a:pt x="142" y="1016"/>
                    <a:pt x="203" y="1041"/>
                    <a:pt x="266" y="1041"/>
                  </a:cubicBezTo>
                  <a:cubicBezTo>
                    <a:pt x="330" y="1041"/>
                    <a:pt x="396" y="1016"/>
                    <a:pt x="447" y="965"/>
                  </a:cubicBezTo>
                  <a:cubicBezTo>
                    <a:pt x="473" y="938"/>
                    <a:pt x="936" y="502"/>
                    <a:pt x="1590" y="502"/>
                  </a:cubicBezTo>
                  <a:cubicBezTo>
                    <a:pt x="1933" y="502"/>
                    <a:pt x="2328" y="622"/>
                    <a:pt x="2740" y="985"/>
                  </a:cubicBezTo>
                  <a:cubicBezTo>
                    <a:pt x="2781" y="1026"/>
                    <a:pt x="2842" y="1046"/>
                    <a:pt x="2903" y="1046"/>
                  </a:cubicBezTo>
                  <a:cubicBezTo>
                    <a:pt x="2963" y="1046"/>
                    <a:pt x="3045" y="1006"/>
                    <a:pt x="3085" y="945"/>
                  </a:cubicBezTo>
                  <a:cubicBezTo>
                    <a:pt x="3187" y="843"/>
                    <a:pt x="3166" y="681"/>
                    <a:pt x="3065" y="600"/>
                  </a:cubicBezTo>
                  <a:cubicBezTo>
                    <a:pt x="2556" y="158"/>
                    <a:pt x="2048" y="0"/>
                    <a:pt x="1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962600" y="1822750"/>
              <a:ext cx="441000" cy="478525"/>
            </a:xfrm>
            <a:custGeom>
              <a:avLst/>
              <a:gdLst/>
              <a:ahLst/>
              <a:cxnLst/>
              <a:rect l="l" t="t" r="r" b="b"/>
              <a:pathLst>
                <a:path w="17640" h="19141" extrusionOk="0">
                  <a:moveTo>
                    <a:pt x="17640" y="0"/>
                  </a:moveTo>
                  <a:lnTo>
                    <a:pt x="10414" y="2294"/>
                  </a:lnTo>
                  <a:lnTo>
                    <a:pt x="1" y="16258"/>
                  </a:lnTo>
                  <a:lnTo>
                    <a:pt x="1280" y="18065"/>
                  </a:lnTo>
                  <a:lnTo>
                    <a:pt x="3269" y="19141"/>
                  </a:lnTo>
                  <a:lnTo>
                    <a:pt x="16259" y="7165"/>
                  </a:lnTo>
                  <a:lnTo>
                    <a:pt x="17640" y="0"/>
                  </a:ln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955500" y="1816450"/>
              <a:ext cx="454700" cy="491425"/>
            </a:xfrm>
            <a:custGeom>
              <a:avLst/>
              <a:gdLst/>
              <a:ahLst/>
              <a:cxnLst/>
              <a:rect l="l" t="t" r="r" b="b"/>
              <a:pathLst>
                <a:path w="18188" h="19657" extrusionOk="0">
                  <a:moveTo>
                    <a:pt x="17579" y="617"/>
                  </a:moveTo>
                  <a:lnTo>
                    <a:pt x="16300" y="7275"/>
                  </a:lnTo>
                  <a:lnTo>
                    <a:pt x="3512" y="19088"/>
                  </a:lnTo>
                  <a:lnTo>
                    <a:pt x="1726" y="18134"/>
                  </a:lnTo>
                  <a:lnTo>
                    <a:pt x="589" y="16510"/>
                  </a:lnTo>
                  <a:lnTo>
                    <a:pt x="10860" y="2769"/>
                  </a:lnTo>
                  <a:lnTo>
                    <a:pt x="17579" y="617"/>
                  </a:lnTo>
                  <a:close/>
                  <a:moveTo>
                    <a:pt x="17906" y="1"/>
                  </a:moveTo>
                  <a:cubicBezTo>
                    <a:pt x="17884" y="1"/>
                    <a:pt x="17863" y="3"/>
                    <a:pt x="17842" y="8"/>
                  </a:cubicBezTo>
                  <a:lnTo>
                    <a:pt x="10637" y="2302"/>
                  </a:lnTo>
                  <a:cubicBezTo>
                    <a:pt x="10576" y="2322"/>
                    <a:pt x="10535" y="2343"/>
                    <a:pt x="10495" y="2383"/>
                  </a:cubicBezTo>
                  <a:lnTo>
                    <a:pt x="82" y="16348"/>
                  </a:lnTo>
                  <a:cubicBezTo>
                    <a:pt x="1" y="16450"/>
                    <a:pt x="1" y="16571"/>
                    <a:pt x="62" y="16652"/>
                  </a:cubicBezTo>
                  <a:lnTo>
                    <a:pt x="1361" y="18479"/>
                  </a:lnTo>
                  <a:cubicBezTo>
                    <a:pt x="1381" y="18500"/>
                    <a:pt x="1401" y="18540"/>
                    <a:pt x="1442" y="18540"/>
                  </a:cubicBezTo>
                  <a:lnTo>
                    <a:pt x="3431" y="19616"/>
                  </a:lnTo>
                  <a:cubicBezTo>
                    <a:pt x="3472" y="19636"/>
                    <a:pt x="3512" y="19657"/>
                    <a:pt x="3553" y="19657"/>
                  </a:cubicBezTo>
                  <a:cubicBezTo>
                    <a:pt x="3614" y="19657"/>
                    <a:pt x="3675" y="19616"/>
                    <a:pt x="3715" y="19575"/>
                  </a:cubicBezTo>
                  <a:lnTo>
                    <a:pt x="16706" y="7600"/>
                  </a:lnTo>
                  <a:cubicBezTo>
                    <a:pt x="16746" y="7559"/>
                    <a:pt x="16787" y="7519"/>
                    <a:pt x="16787" y="7458"/>
                  </a:cubicBezTo>
                  <a:lnTo>
                    <a:pt x="18167" y="293"/>
                  </a:lnTo>
                  <a:cubicBezTo>
                    <a:pt x="18187" y="211"/>
                    <a:pt x="18147" y="130"/>
                    <a:pt x="18086" y="69"/>
                  </a:cubicBezTo>
                  <a:cubicBezTo>
                    <a:pt x="18040" y="24"/>
                    <a:pt x="17972" y="1"/>
                    <a:pt x="179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1012850" y="1862325"/>
              <a:ext cx="352175" cy="397350"/>
            </a:xfrm>
            <a:custGeom>
              <a:avLst/>
              <a:gdLst/>
              <a:ahLst/>
              <a:cxnLst/>
              <a:rect l="l" t="t" r="r" b="b"/>
              <a:pathLst>
                <a:path w="14087" h="15894" extrusionOk="0">
                  <a:moveTo>
                    <a:pt x="14087" y="0"/>
                  </a:moveTo>
                  <a:lnTo>
                    <a:pt x="0" y="15893"/>
                  </a:lnTo>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1005750" y="1855775"/>
              <a:ext cx="366400" cy="409975"/>
            </a:xfrm>
            <a:custGeom>
              <a:avLst/>
              <a:gdLst/>
              <a:ahLst/>
              <a:cxnLst/>
              <a:rect l="l" t="t" r="r" b="b"/>
              <a:pathLst>
                <a:path w="14656" h="16399" extrusionOk="0">
                  <a:moveTo>
                    <a:pt x="14374" y="1"/>
                  </a:moveTo>
                  <a:cubicBezTo>
                    <a:pt x="14307" y="1"/>
                    <a:pt x="14242" y="26"/>
                    <a:pt x="14188" y="80"/>
                  </a:cubicBezTo>
                  <a:lnTo>
                    <a:pt x="81" y="15993"/>
                  </a:lnTo>
                  <a:cubicBezTo>
                    <a:pt x="0" y="16094"/>
                    <a:pt x="0" y="16257"/>
                    <a:pt x="122" y="16338"/>
                  </a:cubicBezTo>
                  <a:cubicBezTo>
                    <a:pt x="163" y="16379"/>
                    <a:pt x="224" y="16399"/>
                    <a:pt x="284" y="16399"/>
                  </a:cubicBezTo>
                  <a:cubicBezTo>
                    <a:pt x="345" y="16399"/>
                    <a:pt x="427" y="16379"/>
                    <a:pt x="467" y="16318"/>
                  </a:cubicBezTo>
                  <a:lnTo>
                    <a:pt x="14574" y="425"/>
                  </a:lnTo>
                  <a:cubicBezTo>
                    <a:pt x="14655" y="323"/>
                    <a:pt x="14655" y="161"/>
                    <a:pt x="14554" y="59"/>
                  </a:cubicBezTo>
                  <a:cubicBezTo>
                    <a:pt x="14496" y="21"/>
                    <a:pt x="14434" y="1"/>
                    <a:pt x="143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882425" y="2201575"/>
              <a:ext cx="195400" cy="177775"/>
            </a:xfrm>
            <a:custGeom>
              <a:avLst/>
              <a:gdLst/>
              <a:ahLst/>
              <a:cxnLst/>
              <a:rect l="l" t="t" r="r" b="b"/>
              <a:pathLst>
                <a:path w="7816" h="7111" extrusionOk="0">
                  <a:moveTo>
                    <a:pt x="1548" y="1"/>
                  </a:moveTo>
                  <a:cubicBezTo>
                    <a:pt x="1257" y="1"/>
                    <a:pt x="967" y="117"/>
                    <a:pt x="752" y="354"/>
                  </a:cubicBezTo>
                  <a:lnTo>
                    <a:pt x="387" y="760"/>
                  </a:lnTo>
                  <a:cubicBezTo>
                    <a:pt x="1" y="1207"/>
                    <a:pt x="42" y="1877"/>
                    <a:pt x="468" y="2283"/>
                  </a:cubicBezTo>
                  <a:lnTo>
                    <a:pt x="5542" y="6829"/>
                  </a:lnTo>
                  <a:cubicBezTo>
                    <a:pt x="5750" y="7018"/>
                    <a:pt x="6005" y="7110"/>
                    <a:pt x="6260" y="7110"/>
                  </a:cubicBezTo>
                  <a:cubicBezTo>
                    <a:pt x="6554" y="7110"/>
                    <a:pt x="6847" y="6987"/>
                    <a:pt x="7065" y="6748"/>
                  </a:cubicBezTo>
                  <a:lnTo>
                    <a:pt x="7430" y="6342"/>
                  </a:lnTo>
                  <a:cubicBezTo>
                    <a:pt x="7816" y="5896"/>
                    <a:pt x="7795" y="5226"/>
                    <a:pt x="7349" y="4820"/>
                  </a:cubicBezTo>
                  <a:lnTo>
                    <a:pt x="2274" y="273"/>
                  </a:lnTo>
                  <a:cubicBezTo>
                    <a:pt x="2065" y="92"/>
                    <a:pt x="1806" y="1"/>
                    <a:pt x="1548"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875325" y="2195150"/>
              <a:ext cx="206550" cy="190375"/>
            </a:xfrm>
            <a:custGeom>
              <a:avLst/>
              <a:gdLst/>
              <a:ahLst/>
              <a:cxnLst/>
              <a:rect l="l" t="t" r="r" b="b"/>
              <a:pathLst>
                <a:path w="8262" h="7615" extrusionOk="0">
                  <a:moveTo>
                    <a:pt x="1870" y="507"/>
                  </a:moveTo>
                  <a:cubicBezTo>
                    <a:pt x="2055" y="507"/>
                    <a:pt x="2250" y="585"/>
                    <a:pt x="2396" y="713"/>
                  </a:cubicBezTo>
                  <a:lnTo>
                    <a:pt x="7450" y="5280"/>
                  </a:lnTo>
                  <a:cubicBezTo>
                    <a:pt x="7612" y="5422"/>
                    <a:pt x="7714" y="5625"/>
                    <a:pt x="7734" y="5828"/>
                  </a:cubicBezTo>
                  <a:cubicBezTo>
                    <a:pt x="7734" y="6051"/>
                    <a:pt x="7673" y="6274"/>
                    <a:pt x="7511" y="6437"/>
                  </a:cubicBezTo>
                  <a:lnTo>
                    <a:pt x="7166" y="6843"/>
                  </a:lnTo>
                  <a:cubicBezTo>
                    <a:pt x="7003" y="7005"/>
                    <a:pt x="6800" y="7086"/>
                    <a:pt x="6598" y="7107"/>
                  </a:cubicBezTo>
                  <a:cubicBezTo>
                    <a:pt x="6575" y="7109"/>
                    <a:pt x="6552" y="7110"/>
                    <a:pt x="6529" y="7110"/>
                  </a:cubicBezTo>
                  <a:cubicBezTo>
                    <a:pt x="6329" y="7110"/>
                    <a:pt x="6134" y="7031"/>
                    <a:pt x="5989" y="6904"/>
                  </a:cubicBezTo>
                  <a:lnTo>
                    <a:pt x="934" y="2357"/>
                  </a:lnTo>
                  <a:cubicBezTo>
                    <a:pt x="589" y="2053"/>
                    <a:pt x="569" y="1525"/>
                    <a:pt x="874" y="1180"/>
                  </a:cubicBezTo>
                  <a:lnTo>
                    <a:pt x="1239" y="774"/>
                  </a:lnTo>
                  <a:cubicBezTo>
                    <a:pt x="1381" y="611"/>
                    <a:pt x="1584" y="530"/>
                    <a:pt x="1807" y="510"/>
                  </a:cubicBezTo>
                  <a:cubicBezTo>
                    <a:pt x="1828" y="508"/>
                    <a:pt x="1849" y="507"/>
                    <a:pt x="1870" y="507"/>
                  </a:cubicBezTo>
                  <a:close/>
                  <a:moveTo>
                    <a:pt x="1845" y="0"/>
                  </a:moveTo>
                  <a:cubicBezTo>
                    <a:pt x="1819" y="0"/>
                    <a:pt x="1793" y="1"/>
                    <a:pt x="1767" y="2"/>
                  </a:cubicBezTo>
                  <a:cubicBezTo>
                    <a:pt x="1422" y="23"/>
                    <a:pt x="1097" y="185"/>
                    <a:pt x="853" y="449"/>
                  </a:cubicBezTo>
                  <a:lnTo>
                    <a:pt x="488" y="855"/>
                  </a:lnTo>
                  <a:cubicBezTo>
                    <a:pt x="1" y="1403"/>
                    <a:pt x="41" y="2235"/>
                    <a:pt x="589" y="2722"/>
                  </a:cubicBezTo>
                  <a:lnTo>
                    <a:pt x="5664" y="7269"/>
                  </a:lnTo>
                  <a:cubicBezTo>
                    <a:pt x="5907" y="7492"/>
                    <a:pt x="6212" y="7614"/>
                    <a:pt x="6537" y="7614"/>
                  </a:cubicBezTo>
                  <a:lnTo>
                    <a:pt x="6618" y="7614"/>
                  </a:lnTo>
                  <a:cubicBezTo>
                    <a:pt x="6963" y="7594"/>
                    <a:pt x="7308" y="7431"/>
                    <a:pt x="7531" y="7168"/>
                  </a:cubicBezTo>
                  <a:lnTo>
                    <a:pt x="7897" y="6762"/>
                  </a:lnTo>
                  <a:cubicBezTo>
                    <a:pt x="8140" y="6498"/>
                    <a:pt x="8262" y="6173"/>
                    <a:pt x="8242" y="5808"/>
                  </a:cubicBezTo>
                  <a:cubicBezTo>
                    <a:pt x="8221" y="5463"/>
                    <a:pt x="8059" y="5138"/>
                    <a:pt x="7795" y="4894"/>
                  </a:cubicBezTo>
                  <a:lnTo>
                    <a:pt x="2721" y="348"/>
                  </a:lnTo>
                  <a:cubicBezTo>
                    <a:pt x="2476" y="121"/>
                    <a:pt x="2178" y="0"/>
                    <a:pt x="1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861125" y="2297700"/>
              <a:ext cx="119775" cy="121425"/>
            </a:xfrm>
            <a:custGeom>
              <a:avLst/>
              <a:gdLst/>
              <a:ahLst/>
              <a:cxnLst/>
              <a:rect l="l" t="t" r="r" b="b"/>
              <a:pathLst>
                <a:path w="4791" h="4857" extrusionOk="0">
                  <a:moveTo>
                    <a:pt x="2944" y="1"/>
                  </a:moveTo>
                  <a:lnTo>
                    <a:pt x="447" y="2781"/>
                  </a:lnTo>
                  <a:cubicBezTo>
                    <a:pt x="0" y="3289"/>
                    <a:pt x="41" y="4080"/>
                    <a:pt x="548" y="4547"/>
                  </a:cubicBezTo>
                  <a:cubicBezTo>
                    <a:pt x="783" y="4754"/>
                    <a:pt x="1079" y="4856"/>
                    <a:pt x="1373" y="4856"/>
                  </a:cubicBezTo>
                  <a:cubicBezTo>
                    <a:pt x="1715" y="4856"/>
                    <a:pt x="2054" y="4718"/>
                    <a:pt x="2294" y="4446"/>
                  </a:cubicBezTo>
                  <a:lnTo>
                    <a:pt x="4791" y="1665"/>
                  </a:lnTo>
                  <a:lnTo>
                    <a:pt x="2944"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854025" y="2291675"/>
              <a:ext cx="133475" cy="133925"/>
            </a:xfrm>
            <a:custGeom>
              <a:avLst/>
              <a:gdLst/>
              <a:ahLst/>
              <a:cxnLst/>
              <a:rect l="l" t="t" r="r" b="b"/>
              <a:pathLst>
                <a:path w="5339" h="5357" extrusionOk="0">
                  <a:moveTo>
                    <a:pt x="3248" y="607"/>
                  </a:moveTo>
                  <a:lnTo>
                    <a:pt x="4709" y="1926"/>
                  </a:lnTo>
                  <a:lnTo>
                    <a:pt x="2395" y="4524"/>
                  </a:lnTo>
                  <a:cubicBezTo>
                    <a:pt x="2203" y="4738"/>
                    <a:pt x="1938" y="4845"/>
                    <a:pt x="1670" y="4845"/>
                  </a:cubicBezTo>
                  <a:cubicBezTo>
                    <a:pt x="1430" y="4845"/>
                    <a:pt x="1187" y="4758"/>
                    <a:pt x="995" y="4585"/>
                  </a:cubicBezTo>
                  <a:cubicBezTo>
                    <a:pt x="589" y="4220"/>
                    <a:pt x="569" y="3591"/>
                    <a:pt x="934" y="3185"/>
                  </a:cubicBezTo>
                  <a:lnTo>
                    <a:pt x="3248" y="607"/>
                  </a:lnTo>
                  <a:close/>
                  <a:moveTo>
                    <a:pt x="3220" y="0"/>
                  </a:moveTo>
                  <a:cubicBezTo>
                    <a:pt x="3153" y="0"/>
                    <a:pt x="3088" y="26"/>
                    <a:pt x="3045" y="79"/>
                  </a:cubicBezTo>
                  <a:lnTo>
                    <a:pt x="548" y="2860"/>
                  </a:lnTo>
                  <a:cubicBezTo>
                    <a:pt x="0" y="3469"/>
                    <a:pt x="41" y="4423"/>
                    <a:pt x="670" y="4971"/>
                  </a:cubicBezTo>
                  <a:cubicBezTo>
                    <a:pt x="954" y="5214"/>
                    <a:pt x="1299" y="5357"/>
                    <a:pt x="1665" y="5357"/>
                  </a:cubicBezTo>
                  <a:cubicBezTo>
                    <a:pt x="2071" y="5357"/>
                    <a:pt x="2477" y="5174"/>
                    <a:pt x="2781" y="4849"/>
                  </a:cubicBezTo>
                  <a:lnTo>
                    <a:pt x="5257" y="2089"/>
                  </a:lnTo>
                  <a:cubicBezTo>
                    <a:pt x="5318" y="2028"/>
                    <a:pt x="5339" y="1967"/>
                    <a:pt x="5339" y="1906"/>
                  </a:cubicBezTo>
                  <a:cubicBezTo>
                    <a:pt x="5318" y="1825"/>
                    <a:pt x="5298" y="1764"/>
                    <a:pt x="5237" y="1723"/>
                  </a:cubicBezTo>
                  <a:lnTo>
                    <a:pt x="3390" y="59"/>
                  </a:lnTo>
                  <a:cubicBezTo>
                    <a:pt x="3342" y="21"/>
                    <a:pt x="3281" y="0"/>
                    <a:pt x="3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716000" y="2247625"/>
              <a:ext cx="209325" cy="224350"/>
            </a:xfrm>
            <a:custGeom>
              <a:avLst/>
              <a:gdLst/>
              <a:ahLst/>
              <a:cxnLst/>
              <a:rect l="l" t="t" r="r" b="b"/>
              <a:pathLst>
                <a:path w="8373" h="8974" extrusionOk="0">
                  <a:moveTo>
                    <a:pt x="4567" y="0"/>
                  </a:moveTo>
                  <a:cubicBezTo>
                    <a:pt x="3753" y="0"/>
                    <a:pt x="2937" y="286"/>
                    <a:pt x="2233" y="867"/>
                  </a:cubicBezTo>
                  <a:cubicBezTo>
                    <a:pt x="812" y="2044"/>
                    <a:pt x="0" y="4419"/>
                    <a:pt x="1036" y="6083"/>
                  </a:cubicBezTo>
                  <a:cubicBezTo>
                    <a:pt x="1746" y="7240"/>
                    <a:pt x="2862" y="8397"/>
                    <a:pt x="4161" y="8864"/>
                  </a:cubicBezTo>
                  <a:cubicBezTo>
                    <a:pt x="4364" y="8938"/>
                    <a:pt x="4579" y="8973"/>
                    <a:pt x="4793" y="8973"/>
                  </a:cubicBezTo>
                  <a:cubicBezTo>
                    <a:pt x="5870" y="8973"/>
                    <a:pt x="6942" y="8093"/>
                    <a:pt x="6435" y="6875"/>
                  </a:cubicBezTo>
                  <a:lnTo>
                    <a:pt x="6435" y="6875"/>
                  </a:lnTo>
                  <a:cubicBezTo>
                    <a:pt x="6506" y="6895"/>
                    <a:pt x="6578" y="6904"/>
                    <a:pt x="6650" y="6904"/>
                  </a:cubicBezTo>
                  <a:cubicBezTo>
                    <a:pt x="7094" y="6904"/>
                    <a:pt x="7539" y="6543"/>
                    <a:pt x="7713" y="6002"/>
                  </a:cubicBezTo>
                  <a:cubicBezTo>
                    <a:pt x="7937" y="5393"/>
                    <a:pt x="7754" y="4622"/>
                    <a:pt x="7307" y="4277"/>
                  </a:cubicBezTo>
                  <a:lnTo>
                    <a:pt x="7307" y="4277"/>
                  </a:lnTo>
                  <a:cubicBezTo>
                    <a:pt x="7356" y="4293"/>
                    <a:pt x="7405" y="4300"/>
                    <a:pt x="7453" y="4300"/>
                  </a:cubicBezTo>
                  <a:cubicBezTo>
                    <a:pt x="7959" y="4300"/>
                    <a:pt x="8373" y="3463"/>
                    <a:pt x="8261" y="2795"/>
                  </a:cubicBezTo>
                  <a:cubicBezTo>
                    <a:pt x="8140" y="2064"/>
                    <a:pt x="7653" y="1557"/>
                    <a:pt x="7186" y="1110"/>
                  </a:cubicBezTo>
                  <a:cubicBezTo>
                    <a:pt x="7165" y="1110"/>
                    <a:pt x="7165" y="1090"/>
                    <a:pt x="7165" y="1090"/>
                  </a:cubicBezTo>
                  <a:cubicBezTo>
                    <a:pt x="6411" y="368"/>
                    <a:pt x="5490" y="0"/>
                    <a:pt x="4567"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708900" y="2241350"/>
              <a:ext cx="222275" cy="237025"/>
            </a:xfrm>
            <a:custGeom>
              <a:avLst/>
              <a:gdLst/>
              <a:ahLst/>
              <a:cxnLst/>
              <a:rect l="l" t="t" r="r" b="b"/>
              <a:pathLst>
                <a:path w="8891" h="9481" extrusionOk="0">
                  <a:moveTo>
                    <a:pt x="4847" y="508"/>
                  </a:moveTo>
                  <a:cubicBezTo>
                    <a:pt x="5710" y="508"/>
                    <a:pt x="6576" y="854"/>
                    <a:pt x="7287" y="1544"/>
                  </a:cubicBezTo>
                  <a:cubicBezTo>
                    <a:pt x="7754" y="1991"/>
                    <a:pt x="8180" y="2458"/>
                    <a:pt x="8302" y="3087"/>
                  </a:cubicBezTo>
                  <a:cubicBezTo>
                    <a:pt x="8363" y="3493"/>
                    <a:pt x="8200" y="3980"/>
                    <a:pt x="7937" y="4203"/>
                  </a:cubicBezTo>
                  <a:cubicBezTo>
                    <a:pt x="7848" y="4279"/>
                    <a:pt x="7775" y="4300"/>
                    <a:pt x="7728" y="4300"/>
                  </a:cubicBezTo>
                  <a:cubicBezTo>
                    <a:pt x="7700" y="4300"/>
                    <a:pt x="7680" y="4292"/>
                    <a:pt x="7673" y="4284"/>
                  </a:cubicBezTo>
                  <a:cubicBezTo>
                    <a:pt x="7647" y="4276"/>
                    <a:pt x="7621" y="4272"/>
                    <a:pt x="7595" y="4272"/>
                  </a:cubicBezTo>
                  <a:cubicBezTo>
                    <a:pt x="7502" y="4272"/>
                    <a:pt x="7416" y="4326"/>
                    <a:pt x="7368" y="4406"/>
                  </a:cubicBezTo>
                  <a:cubicBezTo>
                    <a:pt x="7307" y="4528"/>
                    <a:pt x="7348" y="4650"/>
                    <a:pt x="7429" y="4731"/>
                  </a:cubicBezTo>
                  <a:cubicBezTo>
                    <a:pt x="7794" y="5015"/>
                    <a:pt x="7937" y="5665"/>
                    <a:pt x="7774" y="6172"/>
                  </a:cubicBezTo>
                  <a:cubicBezTo>
                    <a:pt x="7632" y="6599"/>
                    <a:pt x="7271" y="6901"/>
                    <a:pt x="6925" y="6901"/>
                  </a:cubicBezTo>
                  <a:cubicBezTo>
                    <a:pt x="6876" y="6901"/>
                    <a:pt x="6827" y="6895"/>
                    <a:pt x="6780" y="6882"/>
                  </a:cubicBezTo>
                  <a:cubicBezTo>
                    <a:pt x="6760" y="6878"/>
                    <a:pt x="6740" y="6875"/>
                    <a:pt x="6719" y="6875"/>
                  </a:cubicBezTo>
                  <a:cubicBezTo>
                    <a:pt x="6653" y="6875"/>
                    <a:pt x="6583" y="6902"/>
                    <a:pt x="6536" y="6964"/>
                  </a:cubicBezTo>
                  <a:cubicBezTo>
                    <a:pt x="6455" y="7024"/>
                    <a:pt x="6455" y="7126"/>
                    <a:pt x="6495" y="7227"/>
                  </a:cubicBezTo>
                  <a:cubicBezTo>
                    <a:pt x="6739" y="7816"/>
                    <a:pt x="6516" y="8242"/>
                    <a:pt x="6292" y="8486"/>
                  </a:cubicBezTo>
                  <a:cubicBezTo>
                    <a:pt x="5995" y="8798"/>
                    <a:pt x="5548" y="8971"/>
                    <a:pt x="5099" y="8971"/>
                  </a:cubicBezTo>
                  <a:cubicBezTo>
                    <a:pt x="4905" y="8971"/>
                    <a:pt x="4710" y="8939"/>
                    <a:pt x="4527" y="8872"/>
                  </a:cubicBezTo>
                  <a:cubicBezTo>
                    <a:pt x="3430" y="8486"/>
                    <a:pt x="2334" y="7512"/>
                    <a:pt x="1522" y="6213"/>
                  </a:cubicBezTo>
                  <a:cubicBezTo>
                    <a:pt x="569" y="4650"/>
                    <a:pt x="1340" y="2417"/>
                    <a:pt x="2679" y="1321"/>
                  </a:cubicBezTo>
                  <a:cubicBezTo>
                    <a:pt x="3327" y="778"/>
                    <a:pt x="4086" y="508"/>
                    <a:pt x="4847" y="508"/>
                  </a:cubicBezTo>
                  <a:close/>
                  <a:moveTo>
                    <a:pt x="4861" y="1"/>
                  </a:moveTo>
                  <a:cubicBezTo>
                    <a:pt x="3983" y="1"/>
                    <a:pt x="3103" y="312"/>
                    <a:pt x="2355" y="935"/>
                  </a:cubicBezTo>
                  <a:cubicBezTo>
                    <a:pt x="853" y="2173"/>
                    <a:pt x="0" y="4690"/>
                    <a:pt x="1096" y="6476"/>
                  </a:cubicBezTo>
                  <a:cubicBezTo>
                    <a:pt x="1969" y="7877"/>
                    <a:pt x="3167" y="8932"/>
                    <a:pt x="4364" y="9359"/>
                  </a:cubicBezTo>
                  <a:cubicBezTo>
                    <a:pt x="4587" y="9440"/>
                    <a:pt x="4831" y="9481"/>
                    <a:pt x="5075" y="9481"/>
                  </a:cubicBezTo>
                  <a:cubicBezTo>
                    <a:pt x="5663" y="9481"/>
                    <a:pt x="6272" y="9237"/>
                    <a:pt x="6658" y="8831"/>
                  </a:cubicBezTo>
                  <a:cubicBezTo>
                    <a:pt x="7043" y="8425"/>
                    <a:pt x="7186" y="7918"/>
                    <a:pt x="7064" y="7390"/>
                  </a:cubicBezTo>
                  <a:cubicBezTo>
                    <a:pt x="7571" y="7329"/>
                    <a:pt x="8058" y="6923"/>
                    <a:pt x="8241" y="6334"/>
                  </a:cubicBezTo>
                  <a:cubicBezTo>
                    <a:pt x="8424" y="5807"/>
                    <a:pt x="8342" y="5177"/>
                    <a:pt x="8079" y="4711"/>
                  </a:cubicBezTo>
                  <a:cubicBezTo>
                    <a:pt x="8160" y="4690"/>
                    <a:pt x="8221" y="4650"/>
                    <a:pt x="8282" y="4589"/>
                  </a:cubicBezTo>
                  <a:cubicBezTo>
                    <a:pt x="8667" y="4244"/>
                    <a:pt x="8891" y="3574"/>
                    <a:pt x="8789" y="3006"/>
                  </a:cubicBezTo>
                  <a:cubicBezTo>
                    <a:pt x="8667" y="2214"/>
                    <a:pt x="8160" y="1666"/>
                    <a:pt x="7612" y="1158"/>
                  </a:cubicBezTo>
                  <a:cubicBezTo>
                    <a:pt x="6820" y="388"/>
                    <a:pt x="5841" y="1"/>
                    <a:pt x="4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1108250" y="2165525"/>
              <a:ext cx="233950" cy="200900"/>
            </a:xfrm>
            <a:custGeom>
              <a:avLst/>
              <a:gdLst/>
              <a:ahLst/>
              <a:cxnLst/>
              <a:rect l="l" t="t" r="r" b="b"/>
              <a:pathLst>
                <a:path w="9358" h="8036" extrusionOk="0">
                  <a:moveTo>
                    <a:pt x="5131" y="0"/>
                  </a:moveTo>
                  <a:cubicBezTo>
                    <a:pt x="4906" y="0"/>
                    <a:pt x="4677" y="32"/>
                    <a:pt x="4446" y="112"/>
                  </a:cubicBezTo>
                  <a:cubicBezTo>
                    <a:pt x="3755" y="335"/>
                    <a:pt x="3167" y="1208"/>
                    <a:pt x="3573" y="1634"/>
                  </a:cubicBezTo>
                  <a:cubicBezTo>
                    <a:pt x="3427" y="1570"/>
                    <a:pt x="3259" y="1539"/>
                    <a:pt x="3084" y="1539"/>
                  </a:cubicBezTo>
                  <a:cubicBezTo>
                    <a:pt x="2649" y="1539"/>
                    <a:pt x="2166" y="1728"/>
                    <a:pt x="1847" y="2060"/>
                  </a:cubicBezTo>
                  <a:cubicBezTo>
                    <a:pt x="1401" y="2527"/>
                    <a:pt x="1340" y="3217"/>
                    <a:pt x="1685" y="3603"/>
                  </a:cubicBezTo>
                  <a:cubicBezTo>
                    <a:pt x="102" y="3725"/>
                    <a:pt x="0" y="5653"/>
                    <a:pt x="975" y="6546"/>
                  </a:cubicBezTo>
                  <a:cubicBezTo>
                    <a:pt x="1990" y="7480"/>
                    <a:pt x="3512" y="7926"/>
                    <a:pt x="4872" y="8028"/>
                  </a:cubicBezTo>
                  <a:cubicBezTo>
                    <a:pt x="4945" y="8033"/>
                    <a:pt x="5018" y="8036"/>
                    <a:pt x="5090" y="8036"/>
                  </a:cubicBezTo>
                  <a:cubicBezTo>
                    <a:pt x="6967" y="8036"/>
                    <a:pt x="8580" y="6296"/>
                    <a:pt x="8952" y="4557"/>
                  </a:cubicBezTo>
                  <a:cubicBezTo>
                    <a:pt x="9358" y="2649"/>
                    <a:pt x="8343" y="903"/>
                    <a:pt x="6475" y="294"/>
                  </a:cubicBezTo>
                  <a:cubicBezTo>
                    <a:pt x="6475" y="294"/>
                    <a:pt x="6455" y="274"/>
                    <a:pt x="6455" y="274"/>
                  </a:cubicBezTo>
                  <a:cubicBezTo>
                    <a:pt x="6045" y="137"/>
                    <a:pt x="5597" y="0"/>
                    <a:pt x="5131"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1106725" y="2159100"/>
              <a:ext cx="242575" cy="213725"/>
            </a:xfrm>
            <a:custGeom>
              <a:avLst/>
              <a:gdLst/>
              <a:ahLst/>
              <a:cxnLst/>
              <a:rect l="l" t="t" r="r" b="b"/>
              <a:pathLst>
                <a:path w="9703" h="8549" extrusionOk="0">
                  <a:moveTo>
                    <a:pt x="5184" y="520"/>
                  </a:moveTo>
                  <a:cubicBezTo>
                    <a:pt x="5601" y="520"/>
                    <a:pt x="6014" y="643"/>
                    <a:pt x="6455" y="795"/>
                  </a:cubicBezTo>
                  <a:cubicBezTo>
                    <a:pt x="8201" y="1363"/>
                    <a:pt x="9134" y="3007"/>
                    <a:pt x="8769" y="4773"/>
                  </a:cubicBezTo>
                  <a:cubicBezTo>
                    <a:pt x="8418" y="6393"/>
                    <a:pt x="6904" y="8049"/>
                    <a:pt x="5165" y="8049"/>
                  </a:cubicBezTo>
                  <a:cubicBezTo>
                    <a:pt x="5095" y="8049"/>
                    <a:pt x="5024" y="8047"/>
                    <a:pt x="4953" y="8041"/>
                  </a:cubicBezTo>
                  <a:cubicBezTo>
                    <a:pt x="3431" y="7919"/>
                    <a:pt x="2051" y="7412"/>
                    <a:pt x="1198" y="6620"/>
                  </a:cubicBezTo>
                  <a:cubicBezTo>
                    <a:pt x="731" y="6194"/>
                    <a:pt x="549" y="5443"/>
                    <a:pt x="731" y="4875"/>
                  </a:cubicBezTo>
                  <a:cubicBezTo>
                    <a:pt x="853" y="4550"/>
                    <a:pt x="1117" y="4164"/>
                    <a:pt x="1766" y="4103"/>
                  </a:cubicBezTo>
                  <a:cubicBezTo>
                    <a:pt x="1868" y="4103"/>
                    <a:pt x="1949" y="4043"/>
                    <a:pt x="1990" y="3961"/>
                  </a:cubicBezTo>
                  <a:cubicBezTo>
                    <a:pt x="2010" y="3860"/>
                    <a:pt x="1990" y="3758"/>
                    <a:pt x="1929" y="3697"/>
                  </a:cubicBezTo>
                  <a:cubicBezTo>
                    <a:pt x="1665" y="3393"/>
                    <a:pt x="1746" y="2865"/>
                    <a:pt x="2091" y="2500"/>
                  </a:cubicBezTo>
                  <a:cubicBezTo>
                    <a:pt x="2375" y="2216"/>
                    <a:pt x="2802" y="2053"/>
                    <a:pt x="3167" y="2053"/>
                  </a:cubicBezTo>
                  <a:cubicBezTo>
                    <a:pt x="3289" y="2053"/>
                    <a:pt x="3431" y="2074"/>
                    <a:pt x="3532" y="2114"/>
                  </a:cubicBezTo>
                  <a:cubicBezTo>
                    <a:pt x="3571" y="2134"/>
                    <a:pt x="3610" y="2143"/>
                    <a:pt x="3648" y="2143"/>
                  </a:cubicBezTo>
                  <a:cubicBezTo>
                    <a:pt x="3728" y="2143"/>
                    <a:pt x="3802" y="2102"/>
                    <a:pt x="3857" y="2033"/>
                  </a:cubicBezTo>
                  <a:cubicBezTo>
                    <a:pt x="3918" y="1932"/>
                    <a:pt x="3918" y="1790"/>
                    <a:pt x="3816" y="1708"/>
                  </a:cubicBezTo>
                  <a:cubicBezTo>
                    <a:pt x="3796" y="1688"/>
                    <a:pt x="3715" y="1607"/>
                    <a:pt x="3776" y="1424"/>
                  </a:cubicBezTo>
                  <a:cubicBezTo>
                    <a:pt x="3837" y="1099"/>
                    <a:pt x="4222" y="734"/>
                    <a:pt x="4588" y="612"/>
                  </a:cubicBezTo>
                  <a:cubicBezTo>
                    <a:pt x="4790" y="547"/>
                    <a:pt x="4987" y="520"/>
                    <a:pt x="5184" y="520"/>
                  </a:cubicBezTo>
                  <a:close/>
                  <a:moveTo>
                    <a:pt x="5190" y="0"/>
                  </a:moveTo>
                  <a:cubicBezTo>
                    <a:pt x="4940" y="0"/>
                    <a:pt x="4685" y="36"/>
                    <a:pt x="4425" y="125"/>
                  </a:cubicBezTo>
                  <a:cubicBezTo>
                    <a:pt x="3898" y="287"/>
                    <a:pt x="3390" y="815"/>
                    <a:pt x="3268" y="1302"/>
                  </a:cubicBezTo>
                  <a:cubicBezTo>
                    <a:pt x="3248" y="1384"/>
                    <a:pt x="3248" y="1465"/>
                    <a:pt x="3248" y="1546"/>
                  </a:cubicBezTo>
                  <a:cubicBezTo>
                    <a:pt x="3224" y="1545"/>
                    <a:pt x="3200" y="1545"/>
                    <a:pt x="3176" y="1545"/>
                  </a:cubicBezTo>
                  <a:cubicBezTo>
                    <a:pt x="2667" y="1545"/>
                    <a:pt x="2113" y="1747"/>
                    <a:pt x="1726" y="2135"/>
                  </a:cubicBezTo>
                  <a:cubicBezTo>
                    <a:pt x="1300" y="2581"/>
                    <a:pt x="1157" y="3190"/>
                    <a:pt x="1340" y="3677"/>
                  </a:cubicBezTo>
                  <a:cubicBezTo>
                    <a:pt x="812" y="3819"/>
                    <a:pt x="427" y="4185"/>
                    <a:pt x="264" y="4692"/>
                  </a:cubicBezTo>
                  <a:cubicBezTo>
                    <a:pt x="1" y="5463"/>
                    <a:pt x="244" y="6417"/>
                    <a:pt x="853" y="6986"/>
                  </a:cubicBezTo>
                  <a:cubicBezTo>
                    <a:pt x="1787" y="7858"/>
                    <a:pt x="3268" y="8427"/>
                    <a:pt x="4913" y="8549"/>
                  </a:cubicBezTo>
                  <a:lnTo>
                    <a:pt x="5156" y="8549"/>
                  </a:lnTo>
                  <a:cubicBezTo>
                    <a:pt x="7145" y="8549"/>
                    <a:pt x="8871" y="6702"/>
                    <a:pt x="9256" y="4875"/>
                  </a:cubicBezTo>
                  <a:cubicBezTo>
                    <a:pt x="9703" y="2845"/>
                    <a:pt x="8607" y="978"/>
                    <a:pt x="6597" y="287"/>
                  </a:cubicBezTo>
                  <a:cubicBezTo>
                    <a:pt x="6153" y="139"/>
                    <a:pt x="5682" y="0"/>
                    <a:pt x="5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1233575" y="2220400"/>
              <a:ext cx="44700" cy="109800"/>
            </a:xfrm>
            <a:custGeom>
              <a:avLst/>
              <a:gdLst/>
              <a:ahLst/>
              <a:cxnLst/>
              <a:rect l="l" t="t" r="r" b="b"/>
              <a:pathLst>
                <a:path w="1788" h="4392" extrusionOk="0">
                  <a:moveTo>
                    <a:pt x="341" y="0"/>
                  </a:moveTo>
                  <a:cubicBezTo>
                    <a:pt x="301" y="0"/>
                    <a:pt x="261" y="9"/>
                    <a:pt x="224" y="28"/>
                  </a:cubicBezTo>
                  <a:cubicBezTo>
                    <a:pt x="102" y="89"/>
                    <a:pt x="42" y="231"/>
                    <a:pt x="102" y="352"/>
                  </a:cubicBezTo>
                  <a:cubicBezTo>
                    <a:pt x="123" y="373"/>
                    <a:pt x="1198" y="2707"/>
                    <a:pt x="82" y="3986"/>
                  </a:cubicBezTo>
                  <a:cubicBezTo>
                    <a:pt x="1" y="4087"/>
                    <a:pt x="1" y="4250"/>
                    <a:pt x="102" y="4331"/>
                  </a:cubicBezTo>
                  <a:cubicBezTo>
                    <a:pt x="163" y="4371"/>
                    <a:pt x="224" y="4392"/>
                    <a:pt x="285" y="4392"/>
                  </a:cubicBezTo>
                  <a:cubicBezTo>
                    <a:pt x="346" y="4392"/>
                    <a:pt x="407" y="4371"/>
                    <a:pt x="468" y="4310"/>
                  </a:cubicBezTo>
                  <a:cubicBezTo>
                    <a:pt x="1787" y="2788"/>
                    <a:pt x="610" y="251"/>
                    <a:pt x="569" y="149"/>
                  </a:cubicBezTo>
                  <a:cubicBezTo>
                    <a:pt x="527" y="50"/>
                    <a:pt x="434" y="0"/>
                    <a:pt x="341"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1191975" y="2261775"/>
              <a:ext cx="111650" cy="26825"/>
            </a:xfrm>
            <a:custGeom>
              <a:avLst/>
              <a:gdLst/>
              <a:ahLst/>
              <a:cxnLst/>
              <a:rect l="l" t="t" r="r" b="b"/>
              <a:pathLst>
                <a:path w="4466" h="1073" extrusionOk="0">
                  <a:moveTo>
                    <a:pt x="284" y="1"/>
                  </a:moveTo>
                  <a:cubicBezTo>
                    <a:pt x="212" y="1"/>
                    <a:pt x="138" y="31"/>
                    <a:pt x="82" y="98"/>
                  </a:cubicBezTo>
                  <a:cubicBezTo>
                    <a:pt x="1" y="199"/>
                    <a:pt x="1" y="362"/>
                    <a:pt x="102" y="443"/>
                  </a:cubicBezTo>
                  <a:cubicBezTo>
                    <a:pt x="650" y="930"/>
                    <a:pt x="1340" y="1072"/>
                    <a:pt x="1969" y="1072"/>
                  </a:cubicBezTo>
                  <a:cubicBezTo>
                    <a:pt x="3147" y="1072"/>
                    <a:pt x="4202" y="585"/>
                    <a:pt x="4283" y="544"/>
                  </a:cubicBezTo>
                  <a:cubicBezTo>
                    <a:pt x="4405" y="484"/>
                    <a:pt x="4466" y="341"/>
                    <a:pt x="4405" y="220"/>
                  </a:cubicBezTo>
                  <a:cubicBezTo>
                    <a:pt x="4362" y="120"/>
                    <a:pt x="4270" y="71"/>
                    <a:pt x="4177" y="71"/>
                  </a:cubicBezTo>
                  <a:cubicBezTo>
                    <a:pt x="4137" y="71"/>
                    <a:pt x="4097" y="80"/>
                    <a:pt x="4060" y="98"/>
                  </a:cubicBezTo>
                  <a:cubicBezTo>
                    <a:pt x="4047" y="98"/>
                    <a:pt x="3039" y="564"/>
                    <a:pt x="1987" y="564"/>
                  </a:cubicBezTo>
                  <a:cubicBezTo>
                    <a:pt x="1442" y="564"/>
                    <a:pt x="884" y="439"/>
                    <a:pt x="447" y="57"/>
                  </a:cubicBezTo>
                  <a:cubicBezTo>
                    <a:pt x="401" y="21"/>
                    <a:pt x="344" y="1"/>
                    <a:pt x="284"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393"/>
                                        </p:tgtEl>
                                        <p:attrNameLst>
                                          <p:attrName>style.color</p:attrName>
                                        </p:attrNameLst>
                                      </p:cBhvr>
                                      <p:by>
                                        <p:hsl h="7200000" s="0" l="0"/>
                                      </p:by>
                                    </p:animClr>
                                    <p:animClr clrSpc="hsl" dir="cw">
                                      <p:cBhvr>
                                        <p:cTn id="7" dur="500" fill="hold"/>
                                        <p:tgtEl>
                                          <p:spTgt spid="393"/>
                                        </p:tgtEl>
                                        <p:attrNameLst>
                                          <p:attrName>fillcolor</p:attrName>
                                        </p:attrNameLst>
                                      </p:cBhvr>
                                      <p:by>
                                        <p:hsl h="7200000" s="0" l="0"/>
                                      </p:by>
                                    </p:animClr>
                                    <p:animClr clrSpc="hsl" dir="cw">
                                      <p:cBhvr>
                                        <p:cTn id="8" dur="500" fill="hold"/>
                                        <p:tgtEl>
                                          <p:spTgt spid="393"/>
                                        </p:tgtEl>
                                        <p:attrNameLst>
                                          <p:attrName>stroke.color</p:attrName>
                                        </p:attrNameLst>
                                      </p:cBhvr>
                                      <p:by>
                                        <p:hsl h="7200000" s="0" l="0"/>
                                      </p:by>
                                    </p:animClr>
                                    <p:set>
                                      <p:cBhvr>
                                        <p:cTn id="9" dur="500" fill="hold"/>
                                        <p:tgtEl>
                                          <p:spTgt spid="39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9">
          <a:extLst>
            <a:ext uri="{FF2B5EF4-FFF2-40B4-BE49-F238E27FC236}">
              <a16:creationId xmlns:a16="http://schemas.microsoft.com/office/drawing/2014/main" id="{D35C503B-D744-2D44-30A7-17AE5D1D73F1}"/>
            </a:ext>
          </a:extLst>
        </p:cNvPr>
        <p:cNvGrpSpPr/>
        <p:nvPr/>
      </p:nvGrpSpPr>
      <p:grpSpPr>
        <a:xfrm>
          <a:off x="0" y="0"/>
          <a:ext cx="0" cy="0"/>
          <a:chOff x="0" y="0"/>
          <a:chExt cx="0" cy="0"/>
        </a:xfrm>
      </p:grpSpPr>
      <p:sp>
        <p:nvSpPr>
          <p:cNvPr id="1551" name="Google Shape;1551;p64">
            <a:extLst>
              <a:ext uri="{FF2B5EF4-FFF2-40B4-BE49-F238E27FC236}">
                <a16:creationId xmlns:a16="http://schemas.microsoft.com/office/drawing/2014/main" id="{C9A0F7AE-3217-FC43-61B5-C1B3D161049D}"/>
              </a:ext>
            </a:extLst>
          </p:cNvPr>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Volume vs Popularity </a:t>
            </a:r>
            <a:r>
              <a:rPr lang="en-US" dirty="0" err="1"/>
              <a:t>cont</a:t>
            </a:r>
            <a:r>
              <a:rPr lang="en-US" dirty="0"/>
              <a:t>…</a:t>
            </a:r>
            <a:endParaRPr dirty="0"/>
          </a:p>
        </p:txBody>
      </p:sp>
      <p:sp>
        <p:nvSpPr>
          <p:cNvPr id="1554" name="Google Shape;1554;p64">
            <a:extLst>
              <a:ext uri="{FF2B5EF4-FFF2-40B4-BE49-F238E27FC236}">
                <a16:creationId xmlns:a16="http://schemas.microsoft.com/office/drawing/2014/main" id="{A264A149-584C-AE3E-E4A1-34A0C682AA28}"/>
              </a:ext>
            </a:extLst>
          </p:cNvPr>
          <p:cNvSpPr txBox="1"/>
          <p:nvPr/>
        </p:nvSpPr>
        <p:spPr>
          <a:xfrm>
            <a:off x="510448" y="1465610"/>
            <a:ext cx="2137703" cy="2016095"/>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P-value = 0.18</a:t>
            </a:r>
          </a:p>
          <a:p>
            <a:pPr marL="457200" lvl="0" indent="-317500" algn="l" rtl="0">
              <a:spcBef>
                <a:spcPts val="0"/>
              </a:spcBef>
              <a:spcAft>
                <a:spcPts val="0"/>
              </a:spcAft>
              <a:buClr>
                <a:schemeClr val="accent3"/>
              </a:buClr>
              <a:buSzPts val="1400"/>
              <a:buFont typeface="Akshar"/>
              <a:buChar char="●"/>
            </a:pPr>
            <a:endParaRPr lang="en-US" dirty="0">
              <a:solidFill>
                <a:schemeClr val="lt1"/>
              </a:solidFill>
              <a:latin typeface="Akshar"/>
              <a:ea typeface="Akshar"/>
              <a:cs typeface="Akshar"/>
              <a:sym typeface="Akshar"/>
            </a:endParaRPr>
          </a:p>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R-squared = 0.19</a:t>
            </a:r>
            <a:endParaRPr dirty="0">
              <a:solidFill>
                <a:schemeClr val="lt1"/>
              </a:solidFill>
              <a:latin typeface="Akshar"/>
              <a:ea typeface="Akshar"/>
              <a:cs typeface="Akshar"/>
              <a:sym typeface="Akshar"/>
            </a:endParaRPr>
          </a:p>
        </p:txBody>
      </p:sp>
      <p:sp>
        <p:nvSpPr>
          <p:cNvPr id="1555" name="Google Shape;1555;p64">
            <a:extLst>
              <a:ext uri="{FF2B5EF4-FFF2-40B4-BE49-F238E27FC236}">
                <a16:creationId xmlns:a16="http://schemas.microsoft.com/office/drawing/2014/main" id="{C2905D83-C52F-0E2D-76F6-FB939CDEBDA4}"/>
              </a:ext>
            </a:extLst>
          </p:cNvPr>
          <p:cNvSpPr/>
          <p:nvPr/>
        </p:nvSpPr>
        <p:spPr>
          <a:xfrm rot="-720955">
            <a:off x="5689467" y="4028859"/>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1556" name="Google Shape;1556;p64">
            <a:extLst>
              <a:ext uri="{FF2B5EF4-FFF2-40B4-BE49-F238E27FC236}">
                <a16:creationId xmlns:a16="http://schemas.microsoft.com/office/drawing/2014/main" id="{22EF71DC-9D92-5111-0F1C-9AC0521A2F29}"/>
              </a:ext>
            </a:extLst>
          </p:cNvPr>
          <p:cNvSpPr/>
          <p:nvPr/>
        </p:nvSpPr>
        <p:spPr>
          <a:xfrm>
            <a:off x="6331797" y="4608571"/>
            <a:ext cx="243077" cy="243077"/>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a:extLst>
              <a:ext uri="{FF2B5EF4-FFF2-40B4-BE49-F238E27FC236}">
                <a16:creationId xmlns:a16="http://schemas.microsoft.com/office/drawing/2014/main" id="{6CF0BB9A-DA66-3A3F-A5E6-1DA295311443}"/>
              </a:ext>
            </a:extLst>
          </p:cNvPr>
          <p:cNvSpPr/>
          <p:nvPr/>
        </p:nvSpPr>
        <p:spPr>
          <a:xfrm>
            <a:off x="8087544" y="43989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a:extLst>
              <a:ext uri="{FF2B5EF4-FFF2-40B4-BE49-F238E27FC236}">
                <a16:creationId xmlns:a16="http://schemas.microsoft.com/office/drawing/2014/main" id="{6B1E50AF-20B2-1D98-8434-957A1C80BB52}"/>
              </a:ext>
            </a:extLst>
          </p:cNvPr>
          <p:cNvSpPr/>
          <p:nvPr/>
        </p:nvSpPr>
        <p:spPr>
          <a:xfrm>
            <a:off x="7492373" y="352434"/>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graph with a red line and numbers&#10;&#10;Description automatically generated">
            <a:extLst>
              <a:ext uri="{FF2B5EF4-FFF2-40B4-BE49-F238E27FC236}">
                <a16:creationId xmlns:a16="http://schemas.microsoft.com/office/drawing/2014/main" id="{687294F2-2D33-7D29-075C-5B3C825AA3E9}"/>
              </a:ext>
            </a:extLst>
          </p:cNvPr>
          <p:cNvPicPr>
            <a:picLocks noChangeAspect="1"/>
          </p:cNvPicPr>
          <p:nvPr/>
        </p:nvPicPr>
        <p:blipFill>
          <a:blip r:embed="rId3"/>
          <a:stretch>
            <a:fillRect/>
          </a:stretch>
        </p:blipFill>
        <p:spPr>
          <a:xfrm>
            <a:off x="2812204" y="1299266"/>
            <a:ext cx="4452040" cy="3339030"/>
          </a:xfrm>
          <a:prstGeom prst="rect">
            <a:avLst/>
          </a:prstGeom>
        </p:spPr>
      </p:pic>
    </p:spTree>
    <p:extLst>
      <p:ext uri="{BB962C8B-B14F-4D97-AF65-F5344CB8AC3E}">
        <p14:creationId xmlns:p14="http://schemas.microsoft.com/office/powerpoint/2010/main" val="273400061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9">
          <a:extLst>
            <a:ext uri="{FF2B5EF4-FFF2-40B4-BE49-F238E27FC236}">
              <a16:creationId xmlns:a16="http://schemas.microsoft.com/office/drawing/2014/main" id="{E9C1A68B-6022-2D09-3C95-BC519BF16C18}"/>
            </a:ext>
          </a:extLst>
        </p:cNvPr>
        <p:cNvGrpSpPr/>
        <p:nvPr/>
      </p:nvGrpSpPr>
      <p:grpSpPr>
        <a:xfrm>
          <a:off x="0" y="0"/>
          <a:ext cx="0" cy="0"/>
          <a:chOff x="0" y="0"/>
          <a:chExt cx="0" cy="0"/>
        </a:xfrm>
      </p:grpSpPr>
      <p:sp>
        <p:nvSpPr>
          <p:cNvPr id="860" name="Google Shape;860;p51">
            <a:extLst>
              <a:ext uri="{FF2B5EF4-FFF2-40B4-BE49-F238E27FC236}">
                <a16:creationId xmlns:a16="http://schemas.microsoft.com/office/drawing/2014/main" id="{A4839AD1-7996-541F-7775-C753A43F86F7}"/>
              </a:ext>
            </a:extLst>
          </p:cNvPr>
          <p:cNvSpPr/>
          <p:nvPr/>
        </p:nvSpPr>
        <p:spPr>
          <a:xfrm>
            <a:off x="2115275" y="651750"/>
            <a:ext cx="1794300" cy="1794300"/>
          </a:xfrm>
          <a:prstGeom prst="ellipse">
            <a:avLst/>
          </a:prstGeom>
          <a:solidFill>
            <a:schemeClr val="accent6"/>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1">
            <a:extLst>
              <a:ext uri="{FF2B5EF4-FFF2-40B4-BE49-F238E27FC236}">
                <a16:creationId xmlns:a16="http://schemas.microsoft.com/office/drawing/2014/main" id="{7FCA0FD3-B832-DC25-7646-2DF1E3D1DB52}"/>
              </a:ext>
            </a:extLst>
          </p:cNvPr>
          <p:cNvSpPr txBox="1">
            <a:spLocks noGrp="1"/>
          </p:cNvSpPr>
          <p:nvPr>
            <p:ph type="title"/>
          </p:nvPr>
        </p:nvSpPr>
        <p:spPr>
          <a:xfrm>
            <a:off x="765275" y="2627650"/>
            <a:ext cx="44943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Anime Adaptations</a:t>
            </a:r>
            <a:endParaRPr sz="4400" dirty="0"/>
          </a:p>
        </p:txBody>
      </p:sp>
      <p:sp>
        <p:nvSpPr>
          <p:cNvPr id="862" name="Google Shape;862;p51">
            <a:extLst>
              <a:ext uri="{FF2B5EF4-FFF2-40B4-BE49-F238E27FC236}">
                <a16:creationId xmlns:a16="http://schemas.microsoft.com/office/drawing/2014/main" id="{E9FCC1E0-A6FD-F1B0-8721-F8CCC2DAC2EE}"/>
              </a:ext>
            </a:extLst>
          </p:cNvPr>
          <p:cNvSpPr txBox="1">
            <a:spLocks noGrp="1"/>
          </p:cNvSpPr>
          <p:nvPr>
            <p:ph type="title" idx="2"/>
          </p:nvPr>
        </p:nvSpPr>
        <p:spPr>
          <a:xfrm>
            <a:off x="1997475" y="1001750"/>
            <a:ext cx="1959600" cy="11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63" name="Google Shape;863;p51">
            <a:extLst>
              <a:ext uri="{FF2B5EF4-FFF2-40B4-BE49-F238E27FC236}">
                <a16:creationId xmlns:a16="http://schemas.microsoft.com/office/drawing/2014/main" id="{9C65CF9E-F69E-CDEA-336D-4E986E89E2D0}"/>
              </a:ext>
            </a:extLst>
          </p:cNvPr>
          <p:cNvSpPr txBox="1">
            <a:spLocks noGrp="1"/>
          </p:cNvSpPr>
          <p:nvPr>
            <p:ph type="subTitle" idx="1"/>
          </p:nvPr>
        </p:nvSpPr>
        <p:spPr>
          <a:xfrm>
            <a:off x="765275" y="3687675"/>
            <a:ext cx="449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Are Anime adaptations of Manga well-rec</a:t>
            </a:r>
            <a:r>
              <a:rPr lang="en-US" dirty="0" err="1"/>
              <a:t>ei</a:t>
            </a:r>
            <a:r>
              <a:rPr lang="en" dirty="0"/>
              <a:t>ved by viewers?</a:t>
            </a:r>
            <a:endParaRPr dirty="0"/>
          </a:p>
        </p:txBody>
      </p:sp>
      <p:grpSp>
        <p:nvGrpSpPr>
          <p:cNvPr id="864" name="Google Shape;864;p51">
            <a:extLst>
              <a:ext uri="{FF2B5EF4-FFF2-40B4-BE49-F238E27FC236}">
                <a16:creationId xmlns:a16="http://schemas.microsoft.com/office/drawing/2014/main" id="{9B7A4EB7-BEB4-F1BB-7C55-C4341115F9A8}"/>
              </a:ext>
            </a:extLst>
          </p:cNvPr>
          <p:cNvGrpSpPr/>
          <p:nvPr/>
        </p:nvGrpSpPr>
        <p:grpSpPr>
          <a:xfrm>
            <a:off x="5871591" y="1593393"/>
            <a:ext cx="2306347" cy="2481638"/>
            <a:chOff x="382200" y="2863700"/>
            <a:chExt cx="1202475" cy="1293800"/>
          </a:xfrm>
        </p:grpSpPr>
        <p:sp>
          <p:nvSpPr>
            <p:cNvPr id="865" name="Google Shape;865;p51">
              <a:extLst>
                <a:ext uri="{FF2B5EF4-FFF2-40B4-BE49-F238E27FC236}">
                  <a16:creationId xmlns:a16="http://schemas.microsoft.com/office/drawing/2014/main" id="{AE34BF74-3A51-2E4E-34CE-03B06D4D6EAF}"/>
                </a:ext>
              </a:extLst>
            </p:cNvPr>
            <p:cNvSpPr/>
            <p:nvPr/>
          </p:nvSpPr>
          <p:spPr>
            <a:xfrm>
              <a:off x="772825" y="3821025"/>
              <a:ext cx="428300" cy="330575"/>
            </a:xfrm>
            <a:custGeom>
              <a:avLst/>
              <a:gdLst/>
              <a:ahLst/>
              <a:cxnLst/>
              <a:rect l="l" t="t" r="r" b="b"/>
              <a:pathLst>
                <a:path w="17132" h="13223" extrusionOk="0">
                  <a:moveTo>
                    <a:pt x="2355" y="1"/>
                  </a:moveTo>
                  <a:lnTo>
                    <a:pt x="1" y="11652"/>
                  </a:lnTo>
                  <a:cubicBezTo>
                    <a:pt x="1" y="11652"/>
                    <a:pt x="3412" y="13222"/>
                    <a:pt x="7867" y="13222"/>
                  </a:cubicBezTo>
                  <a:cubicBezTo>
                    <a:pt x="10734" y="13222"/>
                    <a:pt x="14032" y="12572"/>
                    <a:pt x="17132" y="10434"/>
                  </a:cubicBezTo>
                  <a:lnTo>
                    <a:pt x="150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1">
              <a:extLst>
                <a:ext uri="{FF2B5EF4-FFF2-40B4-BE49-F238E27FC236}">
                  <a16:creationId xmlns:a16="http://schemas.microsoft.com/office/drawing/2014/main" id="{2D94252A-429F-0C9E-4842-0DC7DE5DF528}"/>
                </a:ext>
              </a:extLst>
            </p:cNvPr>
            <p:cNvSpPr/>
            <p:nvPr/>
          </p:nvSpPr>
          <p:spPr>
            <a:xfrm>
              <a:off x="766225" y="3814950"/>
              <a:ext cx="442025" cy="342550"/>
            </a:xfrm>
            <a:custGeom>
              <a:avLst/>
              <a:gdLst/>
              <a:ahLst/>
              <a:cxnLst/>
              <a:rect l="l" t="t" r="r" b="b"/>
              <a:pathLst>
                <a:path w="17681" h="13702" extrusionOk="0">
                  <a:moveTo>
                    <a:pt x="15123" y="508"/>
                  </a:moveTo>
                  <a:lnTo>
                    <a:pt x="17112" y="10555"/>
                  </a:lnTo>
                  <a:cubicBezTo>
                    <a:pt x="14120" y="12575"/>
                    <a:pt x="10932" y="13194"/>
                    <a:pt x="8150" y="13194"/>
                  </a:cubicBezTo>
                  <a:cubicBezTo>
                    <a:pt x="4363" y="13194"/>
                    <a:pt x="1330" y="12048"/>
                    <a:pt x="569" y="11732"/>
                  </a:cubicBezTo>
                  <a:lnTo>
                    <a:pt x="2822" y="508"/>
                  </a:lnTo>
                  <a:close/>
                  <a:moveTo>
                    <a:pt x="2619" y="0"/>
                  </a:moveTo>
                  <a:cubicBezTo>
                    <a:pt x="2497" y="0"/>
                    <a:pt x="2396" y="82"/>
                    <a:pt x="2376" y="203"/>
                  </a:cubicBezTo>
                  <a:lnTo>
                    <a:pt x="21" y="11834"/>
                  </a:lnTo>
                  <a:cubicBezTo>
                    <a:pt x="1" y="11956"/>
                    <a:pt x="62" y="12077"/>
                    <a:pt x="163" y="12118"/>
                  </a:cubicBezTo>
                  <a:cubicBezTo>
                    <a:pt x="224" y="12159"/>
                    <a:pt x="3675" y="13701"/>
                    <a:pt x="8140" y="13701"/>
                  </a:cubicBezTo>
                  <a:cubicBezTo>
                    <a:pt x="11063" y="13701"/>
                    <a:pt x="14412" y="13052"/>
                    <a:pt x="17538" y="10880"/>
                  </a:cubicBezTo>
                  <a:cubicBezTo>
                    <a:pt x="17639" y="10819"/>
                    <a:pt x="17680" y="10717"/>
                    <a:pt x="17660" y="10616"/>
                  </a:cubicBezTo>
                  <a:lnTo>
                    <a:pt x="15589" y="203"/>
                  </a:lnTo>
                  <a:cubicBezTo>
                    <a:pt x="15569" y="82"/>
                    <a:pt x="15468" y="0"/>
                    <a:pt x="15346"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a:extLst>
                <a:ext uri="{FF2B5EF4-FFF2-40B4-BE49-F238E27FC236}">
                  <a16:creationId xmlns:a16="http://schemas.microsoft.com/office/drawing/2014/main" id="{4A1CD326-F8A2-2E8A-1946-8BE8E545ABE6}"/>
                </a:ext>
              </a:extLst>
            </p:cNvPr>
            <p:cNvSpPr/>
            <p:nvPr/>
          </p:nvSpPr>
          <p:spPr>
            <a:xfrm>
              <a:off x="766225" y="3814950"/>
              <a:ext cx="442025" cy="342550"/>
            </a:xfrm>
            <a:custGeom>
              <a:avLst/>
              <a:gdLst/>
              <a:ahLst/>
              <a:cxnLst/>
              <a:rect l="l" t="t" r="r" b="b"/>
              <a:pathLst>
                <a:path w="17681" h="13702" extrusionOk="0">
                  <a:moveTo>
                    <a:pt x="15123" y="508"/>
                  </a:moveTo>
                  <a:lnTo>
                    <a:pt x="17112" y="10555"/>
                  </a:lnTo>
                  <a:cubicBezTo>
                    <a:pt x="14120" y="12575"/>
                    <a:pt x="10932" y="13194"/>
                    <a:pt x="8150" y="13194"/>
                  </a:cubicBezTo>
                  <a:cubicBezTo>
                    <a:pt x="4363" y="13194"/>
                    <a:pt x="1330" y="12048"/>
                    <a:pt x="569" y="11732"/>
                  </a:cubicBezTo>
                  <a:lnTo>
                    <a:pt x="2822" y="508"/>
                  </a:lnTo>
                  <a:close/>
                  <a:moveTo>
                    <a:pt x="2619" y="0"/>
                  </a:moveTo>
                  <a:cubicBezTo>
                    <a:pt x="2497" y="0"/>
                    <a:pt x="2396" y="82"/>
                    <a:pt x="2376" y="203"/>
                  </a:cubicBezTo>
                  <a:lnTo>
                    <a:pt x="21" y="11834"/>
                  </a:lnTo>
                  <a:cubicBezTo>
                    <a:pt x="1" y="11956"/>
                    <a:pt x="62" y="12077"/>
                    <a:pt x="163" y="12118"/>
                  </a:cubicBezTo>
                  <a:cubicBezTo>
                    <a:pt x="224" y="12159"/>
                    <a:pt x="3675" y="13701"/>
                    <a:pt x="8140" y="13701"/>
                  </a:cubicBezTo>
                  <a:cubicBezTo>
                    <a:pt x="11063" y="13701"/>
                    <a:pt x="14412" y="13052"/>
                    <a:pt x="17538" y="10880"/>
                  </a:cubicBezTo>
                  <a:cubicBezTo>
                    <a:pt x="17639" y="10819"/>
                    <a:pt x="17680" y="10717"/>
                    <a:pt x="17660" y="10616"/>
                  </a:cubicBezTo>
                  <a:lnTo>
                    <a:pt x="15589" y="203"/>
                  </a:lnTo>
                  <a:cubicBezTo>
                    <a:pt x="15569" y="82"/>
                    <a:pt x="15468" y="0"/>
                    <a:pt x="15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a:extLst>
                <a:ext uri="{FF2B5EF4-FFF2-40B4-BE49-F238E27FC236}">
                  <a16:creationId xmlns:a16="http://schemas.microsoft.com/office/drawing/2014/main" id="{C35ABA33-618E-58AD-6953-7B5C901BEDDF}"/>
                </a:ext>
              </a:extLst>
            </p:cNvPr>
            <p:cNvSpPr/>
            <p:nvPr/>
          </p:nvSpPr>
          <p:spPr>
            <a:xfrm>
              <a:off x="382200" y="3345100"/>
              <a:ext cx="301150" cy="287700"/>
            </a:xfrm>
            <a:custGeom>
              <a:avLst/>
              <a:gdLst/>
              <a:ahLst/>
              <a:cxnLst/>
              <a:rect l="l" t="t" r="r" b="b"/>
              <a:pathLst>
                <a:path w="12046" h="11508" extrusionOk="0">
                  <a:moveTo>
                    <a:pt x="3905" y="0"/>
                  </a:moveTo>
                  <a:cubicBezTo>
                    <a:pt x="3329" y="0"/>
                    <a:pt x="2704" y="58"/>
                    <a:pt x="2026" y="181"/>
                  </a:cubicBezTo>
                  <a:cubicBezTo>
                    <a:pt x="2006" y="242"/>
                    <a:pt x="0" y="11508"/>
                    <a:pt x="10442" y="11508"/>
                  </a:cubicBezTo>
                  <a:cubicBezTo>
                    <a:pt x="10451" y="11508"/>
                    <a:pt x="10461" y="11508"/>
                    <a:pt x="10470" y="11507"/>
                  </a:cubicBezTo>
                  <a:cubicBezTo>
                    <a:pt x="10470" y="11507"/>
                    <a:pt x="12046" y="0"/>
                    <a:pt x="39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a:extLst>
                <a:ext uri="{FF2B5EF4-FFF2-40B4-BE49-F238E27FC236}">
                  <a16:creationId xmlns:a16="http://schemas.microsoft.com/office/drawing/2014/main" id="{B6D68575-D148-AA6F-9834-272E2912140F}"/>
                </a:ext>
              </a:extLst>
            </p:cNvPr>
            <p:cNvSpPr/>
            <p:nvPr/>
          </p:nvSpPr>
          <p:spPr>
            <a:xfrm>
              <a:off x="401900" y="3338950"/>
              <a:ext cx="271000" cy="299950"/>
            </a:xfrm>
            <a:custGeom>
              <a:avLst/>
              <a:gdLst/>
              <a:ahLst/>
              <a:cxnLst/>
              <a:rect l="l" t="t" r="r" b="b"/>
              <a:pathLst>
                <a:path w="10840" h="11998" extrusionOk="0">
                  <a:moveTo>
                    <a:pt x="3111" y="506"/>
                  </a:moveTo>
                  <a:cubicBezTo>
                    <a:pt x="4775" y="506"/>
                    <a:pt x="6129" y="1001"/>
                    <a:pt x="7165" y="1990"/>
                  </a:cubicBezTo>
                  <a:cubicBezTo>
                    <a:pt x="9987" y="4690"/>
                    <a:pt x="9581" y="10312"/>
                    <a:pt x="9459" y="11490"/>
                  </a:cubicBezTo>
                  <a:cubicBezTo>
                    <a:pt x="6719" y="11449"/>
                    <a:pt x="4628" y="10617"/>
                    <a:pt x="3268" y="8973"/>
                  </a:cubicBezTo>
                  <a:cubicBezTo>
                    <a:pt x="832" y="6070"/>
                    <a:pt x="1319" y="1584"/>
                    <a:pt x="1462" y="651"/>
                  </a:cubicBezTo>
                  <a:cubicBezTo>
                    <a:pt x="2041" y="554"/>
                    <a:pt x="2591" y="506"/>
                    <a:pt x="3111" y="506"/>
                  </a:cubicBezTo>
                  <a:close/>
                  <a:moveTo>
                    <a:pt x="3099" y="1"/>
                  </a:moveTo>
                  <a:cubicBezTo>
                    <a:pt x="2495" y="1"/>
                    <a:pt x="1854" y="62"/>
                    <a:pt x="1177" y="184"/>
                  </a:cubicBezTo>
                  <a:cubicBezTo>
                    <a:pt x="1076" y="204"/>
                    <a:pt x="995" y="285"/>
                    <a:pt x="974" y="387"/>
                  </a:cubicBezTo>
                  <a:cubicBezTo>
                    <a:pt x="974" y="448"/>
                    <a:pt x="0" y="5847"/>
                    <a:pt x="2862" y="9277"/>
                  </a:cubicBezTo>
                  <a:cubicBezTo>
                    <a:pt x="4364" y="11084"/>
                    <a:pt x="6637" y="11997"/>
                    <a:pt x="9641" y="11997"/>
                  </a:cubicBezTo>
                  <a:cubicBezTo>
                    <a:pt x="9784" y="11997"/>
                    <a:pt x="9905" y="11916"/>
                    <a:pt x="9926" y="11794"/>
                  </a:cubicBezTo>
                  <a:cubicBezTo>
                    <a:pt x="9966" y="11510"/>
                    <a:pt x="10839" y="4812"/>
                    <a:pt x="7510" y="1625"/>
                  </a:cubicBezTo>
                  <a:cubicBezTo>
                    <a:pt x="6385" y="545"/>
                    <a:pt x="4906" y="1"/>
                    <a:pt x="30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a:extLst>
                <a:ext uri="{FF2B5EF4-FFF2-40B4-BE49-F238E27FC236}">
                  <a16:creationId xmlns:a16="http://schemas.microsoft.com/office/drawing/2014/main" id="{7C1B4CF7-873D-5CCA-241A-53C4702BF78A}"/>
                </a:ext>
              </a:extLst>
            </p:cNvPr>
            <p:cNvSpPr/>
            <p:nvPr/>
          </p:nvSpPr>
          <p:spPr>
            <a:xfrm>
              <a:off x="486125" y="3428200"/>
              <a:ext cx="112675" cy="139150"/>
            </a:xfrm>
            <a:custGeom>
              <a:avLst/>
              <a:gdLst/>
              <a:ahLst/>
              <a:cxnLst/>
              <a:rect l="l" t="t" r="r" b="b"/>
              <a:pathLst>
                <a:path w="4507" h="5566" extrusionOk="0">
                  <a:moveTo>
                    <a:pt x="303" y="0"/>
                  </a:moveTo>
                  <a:cubicBezTo>
                    <a:pt x="179" y="0"/>
                    <a:pt x="78" y="79"/>
                    <a:pt x="41" y="207"/>
                  </a:cubicBezTo>
                  <a:cubicBezTo>
                    <a:pt x="1" y="328"/>
                    <a:pt x="102" y="470"/>
                    <a:pt x="224" y="511"/>
                  </a:cubicBezTo>
                  <a:cubicBezTo>
                    <a:pt x="264" y="511"/>
                    <a:pt x="3979" y="1465"/>
                    <a:pt x="3776" y="5281"/>
                  </a:cubicBezTo>
                  <a:cubicBezTo>
                    <a:pt x="3776" y="5423"/>
                    <a:pt x="3877" y="5545"/>
                    <a:pt x="4019" y="5545"/>
                  </a:cubicBezTo>
                  <a:cubicBezTo>
                    <a:pt x="4019" y="5565"/>
                    <a:pt x="4019" y="5565"/>
                    <a:pt x="4040" y="5565"/>
                  </a:cubicBezTo>
                  <a:cubicBezTo>
                    <a:pt x="4162" y="5565"/>
                    <a:pt x="4283" y="5443"/>
                    <a:pt x="4283" y="5322"/>
                  </a:cubicBezTo>
                  <a:cubicBezTo>
                    <a:pt x="4507" y="1079"/>
                    <a:pt x="386" y="24"/>
                    <a:pt x="346" y="4"/>
                  </a:cubicBezTo>
                  <a:cubicBezTo>
                    <a:pt x="331" y="1"/>
                    <a:pt x="317" y="0"/>
                    <a:pt x="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a:extLst>
                <a:ext uri="{FF2B5EF4-FFF2-40B4-BE49-F238E27FC236}">
                  <a16:creationId xmlns:a16="http://schemas.microsoft.com/office/drawing/2014/main" id="{A43FE840-82E6-F9A3-851E-C7E6F888DA90}"/>
                </a:ext>
              </a:extLst>
            </p:cNvPr>
            <p:cNvSpPr/>
            <p:nvPr/>
          </p:nvSpPr>
          <p:spPr>
            <a:xfrm>
              <a:off x="517575" y="3468300"/>
              <a:ext cx="76150" cy="77725"/>
            </a:xfrm>
            <a:custGeom>
              <a:avLst/>
              <a:gdLst/>
              <a:ahLst/>
              <a:cxnLst/>
              <a:rect l="l" t="t" r="r" b="b"/>
              <a:pathLst>
                <a:path w="3046" h="3109" extrusionOk="0">
                  <a:moveTo>
                    <a:pt x="452" y="0"/>
                  </a:moveTo>
                  <a:cubicBezTo>
                    <a:pt x="326" y="0"/>
                    <a:pt x="222" y="96"/>
                    <a:pt x="204" y="226"/>
                  </a:cubicBezTo>
                  <a:cubicBezTo>
                    <a:pt x="184" y="267"/>
                    <a:pt x="1" y="1607"/>
                    <a:pt x="793" y="2459"/>
                  </a:cubicBezTo>
                  <a:cubicBezTo>
                    <a:pt x="1199" y="2885"/>
                    <a:pt x="1767" y="3109"/>
                    <a:pt x="2498" y="3109"/>
                  </a:cubicBezTo>
                  <a:cubicBezTo>
                    <a:pt x="2599" y="3109"/>
                    <a:pt x="2701" y="3088"/>
                    <a:pt x="2802" y="3088"/>
                  </a:cubicBezTo>
                  <a:cubicBezTo>
                    <a:pt x="2944" y="3068"/>
                    <a:pt x="3046" y="2946"/>
                    <a:pt x="3025" y="2824"/>
                  </a:cubicBezTo>
                  <a:cubicBezTo>
                    <a:pt x="3025" y="2682"/>
                    <a:pt x="2904" y="2581"/>
                    <a:pt x="2761" y="2581"/>
                  </a:cubicBezTo>
                  <a:cubicBezTo>
                    <a:pt x="2664" y="2589"/>
                    <a:pt x="2570" y="2593"/>
                    <a:pt x="2478" y="2593"/>
                  </a:cubicBezTo>
                  <a:cubicBezTo>
                    <a:pt x="1904" y="2593"/>
                    <a:pt x="1456" y="2429"/>
                    <a:pt x="1158" y="2114"/>
                  </a:cubicBezTo>
                  <a:cubicBezTo>
                    <a:pt x="549" y="1444"/>
                    <a:pt x="691" y="308"/>
                    <a:pt x="691" y="287"/>
                  </a:cubicBezTo>
                  <a:cubicBezTo>
                    <a:pt x="711" y="145"/>
                    <a:pt x="630" y="23"/>
                    <a:pt x="488" y="3"/>
                  </a:cubicBezTo>
                  <a:cubicBezTo>
                    <a:pt x="476" y="1"/>
                    <a:pt x="464" y="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a:extLst>
                <a:ext uri="{FF2B5EF4-FFF2-40B4-BE49-F238E27FC236}">
                  <a16:creationId xmlns:a16="http://schemas.microsoft.com/office/drawing/2014/main" id="{87D531B0-DA2F-8F8D-9CDB-362E6A7C434C}"/>
                </a:ext>
              </a:extLst>
            </p:cNvPr>
            <p:cNvSpPr/>
            <p:nvPr/>
          </p:nvSpPr>
          <p:spPr>
            <a:xfrm>
              <a:off x="1283000" y="3345100"/>
              <a:ext cx="301675" cy="287700"/>
            </a:xfrm>
            <a:custGeom>
              <a:avLst/>
              <a:gdLst/>
              <a:ahLst/>
              <a:cxnLst/>
              <a:rect l="l" t="t" r="r" b="b"/>
              <a:pathLst>
                <a:path w="12067" h="11508" extrusionOk="0">
                  <a:moveTo>
                    <a:pt x="8158" y="0"/>
                  </a:moveTo>
                  <a:cubicBezTo>
                    <a:pt x="0" y="0"/>
                    <a:pt x="1576" y="11507"/>
                    <a:pt x="1576" y="11507"/>
                  </a:cubicBezTo>
                  <a:cubicBezTo>
                    <a:pt x="1585" y="11508"/>
                    <a:pt x="1595" y="11508"/>
                    <a:pt x="1604" y="11508"/>
                  </a:cubicBezTo>
                  <a:cubicBezTo>
                    <a:pt x="12066" y="11508"/>
                    <a:pt x="10040" y="181"/>
                    <a:pt x="10040" y="181"/>
                  </a:cubicBezTo>
                  <a:cubicBezTo>
                    <a:pt x="9361" y="58"/>
                    <a:pt x="8735" y="0"/>
                    <a:pt x="8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a:extLst>
                <a:ext uri="{FF2B5EF4-FFF2-40B4-BE49-F238E27FC236}">
                  <a16:creationId xmlns:a16="http://schemas.microsoft.com/office/drawing/2014/main" id="{66DC6BD0-E2C3-9B6C-3FF3-2AC458E3D900}"/>
                </a:ext>
              </a:extLst>
            </p:cNvPr>
            <p:cNvSpPr/>
            <p:nvPr/>
          </p:nvSpPr>
          <p:spPr>
            <a:xfrm>
              <a:off x="1293475" y="3338950"/>
              <a:ext cx="270475" cy="299950"/>
            </a:xfrm>
            <a:custGeom>
              <a:avLst/>
              <a:gdLst/>
              <a:ahLst/>
              <a:cxnLst/>
              <a:rect l="l" t="t" r="r" b="b"/>
              <a:pathLst>
                <a:path w="10819" h="11998" extrusionOk="0">
                  <a:moveTo>
                    <a:pt x="7733" y="509"/>
                  </a:moveTo>
                  <a:cubicBezTo>
                    <a:pt x="8261" y="509"/>
                    <a:pt x="8809" y="549"/>
                    <a:pt x="9398" y="651"/>
                  </a:cubicBezTo>
                  <a:cubicBezTo>
                    <a:pt x="9520" y="1584"/>
                    <a:pt x="9986" y="6090"/>
                    <a:pt x="7571" y="8973"/>
                  </a:cubicBezTo>
                  <a:cubicBezTo>
                    <a:pt x="6211" y="10617"/>
                    <a:pt x="4120" y="11449"/>
                    <a:pt x="1401" y="11490"/>
                  </a:cubicBezTo>
                  <a:cubicBezTo>
                    <a:pt x="1279" y="10312"/>
                    <a:pt x="853" y="4690"/>
                    <a:pt x="3694" y="1990"/>
                  </a:cubicBezTo>
                  <a:cubicBezTo>
                    <a:pt x="4709" y="996"/>
                    <a:pt x="6069" y="509"/>
                    <a:pt x="7733" y="509"/>
                  </a:cubicBezTo>
                  <a:close/>
                  <a:moveTo>
                    <a:pt x="7743" y="1"/>
                  </a:moveTo>
                  <a:cubicBezTo>
                    <a:pt x="5941" y="1"/>
                    <a:pt x="4470" y="545"/>
                    <a:pt x="3329" y="1625"/>
                  </a:cubicBezTo>
                  <a:cubicBezTo>
                    <a:pt x="0" y="4812"/>
                    <a:pt x="873" y="11510"/>
                    <a:pt x="913" y="11794"/>
                  </a:cubicBezTo>
                  <a:cubicBezTo>
                    <a:pt x="934" y="11916"/>
                    <a:pt x="1056" y="11997"/>
                    <a:pt x="1198" y="11997"/>
                  </a:cubicBezTo>
                  <a:cubicBezTo>
                    <a:pt x="4181" y="11997"/>
                    <a:pt x="6455" y="11084"/>
                    <a:pt x="7957" y="9297"/>
                  </a:cubicBezTo>
                  <a:cubicBezTo>
                    <a:pt x="10819" y="5908"/>
                    <a:pt x="9905" y="610"/>
                    <a:pt x="9865" y="387"/>
                  </a:cubicBezTo>
                  <a:cubicBezTo>
                    <a:pt x="9844" y="285"/>
                    <a:pt x="9763" y="204"/>
                    <a:pt x="9662" y="184"/>
                  </a:cubicBezTo>
                  <a:cubicBezTo>
                    <a:pt x="8985" y="62"/>
                    <a:pt x="8345" y="1"/>
                    <a:pt x="77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a:extLst>
                <a:ext uri="{FF2B5EF4-FFF2-40B4-BE49-F238E27FC236}">
                  <a16:creationId xmlns:a16="http://schemas.microsoft.com/office/drawing/2014/main" id="{2C9829AC-A7A8-E23A-38FE-AC847BBAFC60}"/>
                </a:ext>
              </a:extLst>
            </p:cNvPr>
            <p:cNvSpPr/>
            <p:nvPr/>
          </p:nvSpPr>
          <p:spPr>
            <a:xfrm>
              <a:off x="1367550" y="3428200"/>
              <a:ext cx="112675" cy="139150"/>
            </a:xfrm>
            <a:custGeom>
              <a:avLst/>
              <a:gdLst/>
              <a:ahLst/>
              <a:cxnLst/>
              <a:rect l="l" t="t" r="r" b="b"/>
              <a:pathLst>
                <a:path w="4507" h="5566" extrusionOk="0">
                  <a:moveTo>
                    <a:pt x="4205" y="0"/>
                  </a:moveTo>
                  <a:cubicBezTo>
                    <a:pt x="4191" y="0"/>
                    <a:pt x="4176" y="1"/>
                    <a:pt x="4162" y="4"/>
                  </a:cubicBezTo>
                  <a:cubicBezTo>
                    <a:pt x="4121" y="24"/>
                    <a:pt x="0" y="1079"/>
                    <a:pt x="224" y="5322"/>
                  </a:cubicBezTo>
                  <a:cubicBezTo>
                    <a:pt x="224" y="5443"/>
                    <a:pt x="346" y="5565"/>
                    <a:pt x="488" y="5565"/>
                  </a:cubicBezTo>
                  <a:cubicBezTo>
                    <a:pt x="488" y="5565"/>
                    <a:pt x="488" y="5565"/>
                    <a:pt x="488" y="5545"/>
                  </a:cubicBezTo>
                  <a:cubicBezTo>
                    <a:pt x="630" y="5545"/>
                    <a:pt x="731" y="5423"/>
                    <a:pt x="731" y="5281"/>
                  </a:cubicBezTo>
                  <a:cubicBezTo>
                    <a:pt x="528" y="1465"/>
                    <a:pt x="4121" y="531"/>
                    <a:pt x="4283" y="511"/>
                  </a:cubicBezTo>
                  <a:cubicBezTo>
                    <a:pt x="4425" y="470"/>
                    <a:pt x="4507" y="328"/>
                    <a:pt x="4466" y="186"/>
                  </a:cubicBezTo>
                  <a:cubicBezTo>
                    <a:pt x="4430" y="77"/>
                    <a:pt x="4328" y="0"/>
                    <a:pt x="42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a:extLst>
                <a:ext uri="{FF2B5EF4-FFF2-40B4-BE49-F238E27FC236}">
                  <a16:creationId xmlns:a16="http://schemas.microsoft.com/office/drawing/2014/main" id="{5F8F8868-CC59-69E6-4604-425CF95D768B}"/>
                </a:ext>
              </a:extLst>
            </p:cNvPr>
            <p:cNvSpPr/>
            <p:nvPr/>
          </p:nvSpPr>
          <p:spPr>
            <a:xfrm>
              <a:off x="1372625" y="3468300"/>
              <a:ext cx="76150" cy="77725"/>
            </a:xfrm>
            <a:custGeom>
              <a:avLst/>
              <a:gdLst/>
              <a:ahLst/>
              <a:cxnLst/>
              <a:rect l="l" t="t" r="r" b="b"/>
              <a:pathLst>
                <a:path w="3046" h="3109" extrusionOk="0">
                  <a:moveTo>
                    <a:pt x="2594" y="0"/>
                  </a:moveTo>
                  <a:cubicBezTo>
                    <a:pt x="2582" y="0"/>
                    <a:pt x="2570" y="1"/>
                    <a:pt x="2558" y="3"/>
                  </a:cubicBezTo>
                  <a:cubicBezTo>
                    <a:pt x="2436" y="23"/>
                    <a:pt x="2335" y="145"/>
                    <a:pt x="2355" y="287"/>
                  </a:cubicBezTo>
                  <a:cubicBezTo>
                    <a:pt x="2355" y="308"/>
                    <a:pt x="2497" y="1444"/>
                    <a:pt x="1888" y="2114"/>
                  </a:cubicBezTo>
                  <a:cubicBezTo>
                    <a:pt x="1590" y="2429"/>
                    <a:pt x="1142" y="2593"/>
                    <a:pt x="568" y="2593"/>
                  </a:cubicBezTo>
                  <a:cubicBezTo>
                    <a:pt x="477" y="2593"/>
                    <a:pt x="382" y="2589"/>
                    <a:pt x="285" y="2581"/>
                  </a:cubicBezTo>
                  <a:cubicBezTo>
                    <a:pt x="143" y="2581"/>
                    <a:pt x="21" y="2682"/>
                    <a:pt x="21" y="2824"/>
                  </a:cubicBezTo>
                  <a:cubicBezTo>
                    <a:pt x="0" y="2946"/>
                    <a:pt x="102" y="3068"/>
                    <a:pt x="244" y="3088"/>
                  </a:cubicBezTo>
                  <a:cubicBezTo>
                    <a:pt x="346" y="3088"/>
                    <a:pt x="447" y="3109"/>
                    <a:pt x="549" y="3109"/>
                  </a:cubicBezTo>
                  <a:cubicBezTo>
                    <a:pt x="1279" y="3109"/>
                    <a:pt x="1848" y="2885"/>
                    <a:pt x="2254" y="2459"/>
                  </a:cubicBezTo>
                  <a:cubicBezTo>
                    <a:pt x="3045" y="1607"/>
                    <a:pt x="2862" y="267"/>
                    <a:pt x="2842" y="226"/>
                  </a:cubicBezTo>
                  <a:cubicBezTo>
                    <a:pt x="2824" y="96"/>
                    <a:pt x="2720" y="0"/>
                    <a:pt x="2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a:extLst>
                <a:ext uri="{FF2B5EF4-FFF2-40B4-BE49-F238E27FC236}">
                  <a16:creationId xmlns:a16="http://schemas.microsoft.com/office/drawing/2014/main" id="{66FD86F6-3D4C-0650-CB3A-57205FAE9E01}"/>
                </a:ext>
              </a:extLst>
            </p:cNvPr>
            <p:cNvSpPr/>
            <p:nvPr/>
          </p:nvSpPr>
          <p:spPr>
            <a:xfrm>
              <a:off x="433350" y="2870250"/>
              <a:ext cx="305500" cy="471775"/>
            </a:xfrm>
            <a:custGeom>
              <a:avLst/>
              <a:gdLst/>
              <a:ahLst/>
              <a:cxnLst/>
              <a:rect l="l" t="t" r="r" b="b"/>
              <a:pathLst>
                <a:path w="12220" h="18871" extrusionOk="0">
                  <a:moveTo>
                    <a:pt x="951" y="1"/>
                  </a:moveTo>
                  <a:cubicBezTo>
                    <a:pt x="352" y="1"/>
                    <a:pt x="1" y="35"/>
                    <a:pt x="1" y="35"/>
                  </a:cubicBezTo>
                  <a:cubicBezTo>
                    <a:pt x="2923" y="4297"/>
                    <a:pt x="2497" y="7240"/>
                    <a:pt x="1807" y="8803"/>
                  </a:cubicBezTo>
                  <a:cubicBezTo>
                    <a:pt x="1218" y="10163"/>
                    <a:pt x="934" y="11625"/>
                    <a:pt x="1097" y="13046"/>
                  </a:cubicBezTo>
                  <a:cubicBezTo>
                    <a:pt x="1259" y="14365"/>
                    <a:pt x="1685" y="15847"/>
                    <a:pt x="2822" y="16780"/>
                  </a:cubicBezTo>
                  <a:cubicBezTo>
                    <a:pt x="3979" y="17816"/>
                    <a:pt x="5379" y="18526"/>
                    <a:pt x="6861" y="18871"/>
                  </a:cubicBezTo>
                  <a:cubicBezTo>
                    <a:pt x="7450" y="15339"/>
                    <a:pt x="9277" y="12234"/>
                    <a:pt x="11854" y="10001"/>
                  </a:cubicBezTo>
                  <a:cubicBezTo>
                    <a:pt x="11854" y="9839"/>
                    <a:pt x="11854" y="9696"/>
                    <a:pt x="11875" y="9534"/>
                  </a:cubicBezTo>
                  <a:cubicBezTo>
                    <a:pt x="12220" y="5678"/>
                    <a:pt x="9967" y="2044"/>
                    <a:pt x="6293" y="826"/>
                  </a:cubicBezTo>
                  <a:cubicBezTo>
                    <a:pt x="4101" y="123"/>
                    <a:pt x="2084"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a:extLst>
                <a:ext uri="{FF2B5EF4-FFF2-40B4-BE49-F238E27FC236}">
                  <a16:creationId xmlns:a16="http://schemas.microsoft.com/office/drawing/2014/main" id="{2046B658-F3DB-3C07-7FF6-DD59E5CAB794}"/>
                </a:ext>
              </a:extLst>
            </p:cNvPr>
            <p:cNvSpPr/>
            <p:nvPr/>
          </p:nvSpPr>
          <p:spPr>
            <a:xfrm>
              <a:off x="426750" y="2863700"/>
              <a:ext cx="319200" cy="484425"/>
            </a:xfrm>
            <a:custGeom>
              <a:avLst/>
              <a:gdLst/>
              <a:ahLst/>
              <a:cxnLst/>
              <a:rect l="l" t="t" r="r" b="b"/>
              <a:pathLst>
                <a:path w="12768" h="19377" extrusionOk="0">
                  <a:moveTo>
                    <a:pt x="1101" y="516"/>
                  </a:moveTo>
                  <a:cubicBezTo>
                    <a:pt x="2198" y="516"/>
                    <a:pt x="4258" y="617"/>
                    <a:pt x="6476" y="1332"/>
                  </a:cubicBezTo>
                  <a:cubicBezTo>
                    <a:pt x="10007" y="2489"/>
                    <a:pt x="12240" y="5960"/>
                    <a:pt x="11895" y="9776"/>
                  </a:cubicBezTo>
                  <a:cubicBezTo>
                    <a:pt x="11875" y="9877"/>
                    <a:pt x="11875" y="9999"/>
                    <a:pt x="11855" y="10121"/>
                  </a:cubicBezTo>
                  <a:lnTo>
                    <a:pt x="11855" y="10141"/>
                  </a:lnTo>
                  <a:cubicBezTo>
                    <a:pt x="9297" y="12394"/>
                    <a:pt x="7551" y="15459"/>
                    <a:pt x="6922" y="18808"/>
                  </a:cubicBezTo>
                  <a:cubicBezTo>
                    <a:pt x="5542" y="18443"/>
                    <a:pt x="4263" y="17773"/>
                    <a:pt x="3248" y="16839"/>
                  </a:cubicBezTo>
                  <a:cubicBezTo>
                    <a:pt x="2355" y="16109"/>
                    <a:pt x="1827" y="14911"/>
                    <a:pt x="1624" y="13287"/>
                  </a:cubicBezTo>
                  <a:cubicBezTo>
                    <a:pt x="1462" y="11968"/>
                    <a:pt x="1685" y="10567"/>
                    <a:pt x="2315" y="9167"/>
                  </a:cubicBezTo>
                  <a:cubicBezTo>
                    <a:pt x="3066" y="7462"/>
                    <a:pt x="3370" y="4580"/>
                    <a:pt x="711" y="520"/>
                  </a:cubicBezTo>
                  <a:cubicBezTo>
                    <a:pt x="822" y="518"/>
                    <a:pt x="953" y="516"/>
                    <a:pt x="1101" y="516"/>
                  </a:cubicBezTo>
                  <a:close/>
                  <a:moveTo>
                    <a:pt x="1227" y="1"/>
                  </a:moveTo>
                  <a:cubicBezTo>
                    <a:pt x="643" y="1"/>
                    <a:pt x="285" y="33"/>
                    <a:pt x="244" y="33"/>
                  </a:cubicBezTo>
                  <a:cubicBezTo>
                    <a:pt x="143" y="53"/>
                    <a:pt x="62" y="114"/>
                    <a:pt x="21" y="195"/>
                  </a:cubicBezTo>
                  <a:cubicBezTo>
                    <a:pt x="1" y="277"/>
                    <a:pt x="1" y="358"/>
                    <a:pt x="41" y="439"/>
                  </a:cubicBezTo>
                  <a:cubicBezTo>
                    <a:pt x="2842" y="4498"/>
                    <a:pt x="2558" y="7320"/>
                    <a:pt x="1848" y="8964"/>
                  </a:cubicBezTo>
                  <a:cubicBezTo>
                    <a:pt x="1198" y="10466"/>
                    <a:pt x="955" y="11927"/>
                    <a:pt x="1117" y="13348"/>
                  </a:cubicBezTo>
                  <a:cubicBezTo>
                    <a:pt x="1340" y="15114"/>
                    <a:pt x="1929" y="16413"/>
                    <a:pt x="2903" y="17225"/>
                  </a:cubicBezTo>
                  <a:cubicBezTo>
                    <a:pt x="4060" y="18260"/>
                    <a:pt x="5501" y="19011"/>
                    <a:pt x="7064" y="19377"/>
                  </a:cubicBezTo>
                  <a:lnTo>
                    <a:pt x="7125" y="19377"/>
                  </a:lnTo>
                  <a:cubicBezTo>
                    <a:pt x="7166" y="19377"/>
                    <a:pt x="7227" y="19356"/>
                    <a:pt x="7267" y="19336"/>
                  </a:cubicBezTo>
                  <a:cubicBezTo>
                    <a:pt x="7308" y="19295"/>
                    <a:pt x="7348" y="19234"/>
                    <a:pt x="7369" y="19174"/>
                  </a:cubicBezTo>
                  <a:cubicBezTo>
                    <a:pt x="7937" y="15804"/>
                    <a:pt x="9683" y="12699"/>
                    <a:pt x="12281" y="10446"/>
                  </a:cubicBezTo>
                  <a:cubicBezTo>
                    <a:pt x="12321" y="10405"/>
                    <a:pt x="12362" y="10344"/>
                    <a:pt x="12362" y="10263"/>
                  </a:cubicBezTo>
                  <a:lnTo>
                    <a:pt x="12362" y="10141"/>
                  </a:lnTo>
                  <a:cubicBezTo>
                    <a:pt x="12382" y="10040"/>
                    <a:pt x="12382" y="9918"/>
                    <a:pt x="12382" y="9816"/>
                  </a:cubicBezTo>
                  <a:cubicBezTo>
                    <a:pt x="12768" y="5777"/>
                    <a:pt x="10393" y="2083"/>
                    <a:pt x="6618" y="865"/>
                  </a:cubicBezTo>
                  <a:cubicBezTo>
                    <a:pt x="4398" y="125"/>
                    <a:pt x="2375" y="1"/>
                    <a:pt x="1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a:extLst>
                <a:ext uri="{FF2B5EF4-FFF2-40B4-BE49-F238E27FC236}">
                  <a16:creationId xmlns:a16="http://schemas.microsoft.com/office/drawing/2014/main" id="{F382E671-D665-E657-C50D-F1215D8F74A6}"/>
                </a:ext>
              </a:extLst>
            </p:cNvPr>
            <p:cNvSpPr/>
            <p:nvPr/>
          </p:nvSpPr>
          <p:spPr>
            <a:xfrm>
              <a:off x="452625" y="3118300"/>
              <a:ext cx="135025" cy="188225"/>
            </a:xfrm>
            <a:custGeom>
              <a:avLst/>
              <a:gdLst/>
              <a:ahLst/>
              <a:cxnLst/>
              <a:rect l="l" t="t" r="r" b="b"/>
              <a:pathLst>
                <a:path w="5401" h="7529" extrusionOk="0">
                  <a:moveTo>
                    <a:pt x="2023" y="0"/>
                  </a:moveTo>
                  <a:cubicBezTo>
                    <a:pt x="1881" y="0"/>
                    <a:pt x="1755" y="91"/>
                    <a:pt x="1706" y="221"/>
                  </a:cubicBezTo>
                  <a:cubicBezTo>
                    <a:pt x="1686" y="282"/>
                    <a:pt x="1" y="5356"/>
                    <a:pt x="4872" y="7508"/>
                  </a:cubicBezTo>
                  <a:cubicBezTo>
                    <a:pt x="4913" y="7528"/>
                    <a:pt x="4974" y="7528"/>
                    <a:pt x="5014" y="7528"/>
                  </a:cubicBezTo>
                  <a:cubicBezTo>
                    <a:pt x="5136" y="7528"/>
                    <a:pt x="5278" y="7447"/>
                    <a:pt x="5319" y="7325"/>
                  </a:cubicBezTo>
                  <a:cubicBezTo>
                    <a:pt x="5400" y="7163"/>
                    <a:pt x="5319" y="6960"/>
                    <a:pt x="5156" y="6879"/>
                  </a:cubicBezTo>
                  <a:cubicBezTo>
                    <a:pt x="853" y="4991"/>
                    <a:pt x="2274" y="627"/>
                    <a:pt x="2335" y="444"/>
                  </a:cubicBezTo>
                  <a:cubicBezTo>
                    <a:pt x="2396" y="262"/>
                    <a:pt x="2315" y="79"/>
                    <a:pt x="2132" y="18"/>
                  </a:cubicBezTo>
                  <a:cubicBezTo>
                    <a:pt x="2096" y="6"/>
                    <a:pt x="2059" y="0"/>
                    <a:pt x="202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a:extLst>
                <a:ext uri="{FF2B5EF4-FFF2-40B4-BE49-F238E27FC236}">
                  <a16:creationId xmlns:a16="http://schemas.microsoft.com/office/drawing/2014/main" id="{88B658B8-BE58-22D6-9E84-E0A66C543969}"/>
                </a:ext>
              </a:extLst>
            </p:cNvPr>
            <p:cNvSpPr/>
            <p:nvPr/>
          </p:nvSpPr>
          <p:spPr>
            <a:xfrm>
              <a:off x="1225975" y="2870200"/>
              <a:ext cx="308550" cy="473350"/>
            </a:xfrm>
            <a:custGeom>
              <a:avLst/>
              <a:gdLst/>
              <a:ahLst/>
              <a:cxnLst/>
              <a:rect l="l" t="t" r="r" b="b"/>
              <a:pathLst>
                <a:path w="12342" h="18934" extrusionOk="0">
                  <a:moveTo>
                    <a:pt x="11357" y="0"/>
                  </a:moveTo>
                  <a:cubicBezTo>
                    <a:pt x="9917" y="0"/>
                    <a:pt x="7106" y="199"/>
                    <a:pt x="4324" y="1519"/>
                  </a:cubicBezTo>
                  <a:cubicBezTo>
                    <a:pt x="1502" y="2858"/>
                    <a:pt x="0" y="5923"/>
                    <a:pt x="406" y="9008"/>
                  </a:cubicBezTo>
                  <a:cubicBezTo>
                    <a:pt x="447" y="9475"/>
                    <a:pt x="488" y="9922"/>
                    <a:pt x="488" y="10389"/>
                  </a:cubicBezTo>
                  <a:cubicBezTo>
                    <a:pt x="2862" y="12621"/>
                    <a:pt x="4527" y="15585"/>
                    <a:pt x="5075" y="18934"/>
                  </a:cubicBezTo>
                  <a:cubicBezTo>
                    <a:pt x="6699" y="18629"/>
                    <a:pt x="8262" y="17919"/>
                    <a:pt x="9520" y="16782"/>
                  </a:cubicBezTo>
                  <a:cubicBezTo>
                    <a:pt x="10636" y="15849"/>
                    <a:pt x="11063" y="14367"/>
                    <a:pt x="11225" y="13048"/>
                  </a:cubicBezTo>
                  <a:cubicBezTo>
                    <a:pt x="11387" y="11627"/>
                    <a:pt x="11103" y="10165"/>
                    <a:pt x="10515" y="8805"/>
                  </a:cubicBezTo>
                  <a:cubicBezTo>
                    <a:pt x="9825" y="7242"/>
                    <a:pt x="9398" y="4299"/>
                    <a:pt x="12341" y="37"/>
                  </a:cubicBezTo>
                  <a:cubicBezTo>
                    <a:pt x="12341" y="37"/>
                    <a:pt x="11976" y="0"/>
                    <a:pt x="1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a:extLst>
                <a:ext uri="{FF2B5EF4-FFF2-40B4-BE49-F238E27FC236}">
                  <a16:creationId xmlns:a16="http://schemas.microsoft.com/office/drawing/2014/main" id="{A475A7CC-FBE3-85CB-0D58-C4F5E48A18E8}"/>
                </a:ext>
              </a:extLst>
            </p:cNvPr>
            <p:cNvSpPr/>
            <p:nvPr/>
          </p:nvSpPr>
          <p:spPr>
            <a:xfrm>
              <a:off x="1218875" y="2863800"/>
              <a:ext cx="322250" cy="486350"/>
            </a:xfrm>
            <a:custGeom>
              <a:avLst/>
              <a:gdLst/>
              <a:ahLst/>
              <a:cxnLst/>
              <a:rect l="l" t="t" r="r" b="b"/>
              <a:pathLst>
                <a:path w="12890" h="19454" extrusionOk="0">
                  <a:moveTo>
                    <a:pt x="11688" y="508"/>
                  </a:moveTo>
                  <a:cubicBezTo>
                    <a:pt x="11870" y="508"/>
                    <a:pt x="12028" y="511"/>
                    <a:pt x="12159" y="516"/>
                  </a:cubicBezTo>
                  <a:cubicBezTo>
                    <a:pt x="9500" y="4576"/>
                    <a:pt x="9824" y="7458"/>
                    <a:pt x="10575" y="9163"/>
                  </a:cubicBezTo>
                  <a:cubicBezTo>
                    <a:pt x="11184" y="10563"/>
                    <a:pt x="11408" y="11964"/>
                    <a:pt x="11245" y="13283"/>
                  </a:cubicBezTo>
                  <a:cubicBezTo>
                    <a:pt x="11062" y="14907"/>
                    <a:pt x="10514" y="16105"/>
                    <a:pt x="9621" y="16856"/>
                  </a:cubicBezTo>
                  <a:cubicBezTo>
                    <a:pt x="8505" y="17850"/>
                    <a:pt x="7104" y="18561"/>
                    <a:pt x="5562" y="18906"/>
                  </a:cubicBezTo>
                  <a:cubicBezTo>
                    <a:pt x="4973" y="15719"/>
                    <a:pt x="3370" y="12756"/>
                    <a:pt x="1035" y="10523"/>
                  </a:cubicBezTo>
                  <a:cubicBezTo>
                    <a:pt x="1015" y="10056"/>
                    <a:pt x="975" y="9630"/>
                    <a:pt x="934" y="9244"/>
                  </a:cubicBezTo>
                  <a:cubicBezTo>
                    <a:pt x="528" y="6179"/>
                    <a:pt x="2050" y="3256"/>
                    <a:pt x="4709" y="1998"/>
                  </a:cubicBezTo>
                  <a:cubicBezTo>
                    <a:pt x="7475" y="705"/>
                    <a:pt x="10289" y="508"/>
                    <a:pt x="11688" y="508"/>
                  </a:cubicBezTo>
                  <a:close/>
                  <a:moveTo>
                    <a:pt x="11701" y="1"/>
                  </a:moveTo>
                  <a:cubicBezTo>
                    <a:pt x="10261" y="1"/>
                    <a:pt x="7389" y="190"/>
                    <a:pt x="4506" y="1551"/>
                  </a:cubicBezTo>
                  <a:cubicBezTo>
                    <a:pt x="1644" y="2891"/>
                    <a:pt x="0" y="6017"/>
                    <a:pt x="427" y="9305"/>
                  </a:cubicBezTo>
                  <a:cubicBezTo>
                    <a:pt x="487" y="9711"/>
                    <a:pt x="508" y="10137"/>
                    <a:pt x="528" y="10645"/>
                  </a:cubicBezTo>
                  <a:cubicBezTo>
                    <a:pt x="528" y="10705"/>
                    <a:pt x="569" y="10787"/>
                    <a:pt x="609" y="10827"/>
                  </a:cubicBezTo>
                  <a:cubicBezTo>
                    <a:pt x="2984" y="13060"/>
                    <a:pt x="4588" y="16044"/>
                    <a:pt x="5115" y="19251"/>
                  </a:cubicBezTo>
                  <a:cubicBezTo>
                    <a:pt x="5115" y="19312"/>
                    <a:pt x="5156" y="19373"/>
                    <a:pt x="5217" y="19413"/>
                  </a:cubicBezTo>
                  <a:cubicBezTo>
                    <a:pt x="5257" y="19433"/>
                    <a:pt x="5298" y="19454"/>
                    <a:pt x="5359" y="19454"/>
                  </a:cubicBezTo>
                  <a:lnTo>
                    <a:pt x="5399" y="19454"/>
                  </a:lnTo>
                  <a:cubicBezTo>
                    <a:pt x="7145" y="19129"/>
                    <a:pt x="8708" y="18358"/>
                    <a:pt x="9966" y="17241"/>
                  </a:cubicBezTo>
                  <a:cubicBezTo>
                    <a:pt x="10941" y="16409"/>
                    <a:pt x="11550" y="15110"/>
                    <a:pt x="11753" y="13344"/>
                  </a:cubicBezTo>
                  <a:cubicBezTo>
                    <a:pt x="11935" y="11923"/>
                    <a:pt x="11692" y="10462"/>
                    <a:pt x="11042" y="8960"/>
                  </a:cubicBezTo>
                  <a:cubicBezTo>
                    <a:pt x="10311" y="7316"/>
                    <a:pt x="10048" y="4494"/>
                    <a:pt x="12828" y="435"/>
                  </a:cubicBezTo>
                  <a:cubicBezTo>
                    <a:pt x="12869" y="354"/>
                    <a:pt x="12889" y="273"/>
                    <a:pt x="12849" y="191"/>
                  </a:cubicBezTo>
                  <a:cubicBezTo>
                    <a:pt x="12808" y="110"/>
                    <a:pt x="12727" y="49"/>
                    <a:pt x="12646" y="29"/>
                  </a:cubicBezTo>
                  <a:cubicBezTo>
                    <a:pt x="12600" y="29"/>
                    <a:pt x="12258" y="1"/>
                    <a:pt x="1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a:extLst>
                <a:ext uri="{FF2B5EF4-FFF2-40B4-BE49-F238E27FC236}">
                  <a16:creationId xmlns:a16="http://schemas.microsoft.com/office/drawing/2014/main" id="{B33165D3-7960-D24F-2AFC-4B4B83E44FAD}"/>
                </a:ext>
              </a:extLst>
            </p:cNvPr>
            <p:cNvSpPr/>
            <p:nvPr/>
          </p:nvSpPr>
          <p:spPr>
            <a:xfrm>
              <a:off x="1381750" y="3116775"/>
              <a:ext cx="135000" cy="188725"/>
            </a:xfrm>
            <a:custGeom>
              <a:avLst/>
              <a:gdLst/>
              <a:ahLst/>
              <a:cxnLst/>
              <a:rect l="l" t="t" r="r" b="b"/>
              <a:pathLst>
                <a:path w="5400" h="7549" extrusionOk="0">
                  <a:moveTo>
                    <a:pt x="3388" y="0"/>
                  </a:moveTo>
                  <a:cubicBezTo>
                    <a:pt x="3355" y="0"/>
                    <a:pt x="3321" y="6"/>
                    <a:pt x="3289" y="18"/>
                  </a:cubicBezTo>
                  <a:cubicBezTo>
                    <a:pt x="3106" y="79"/>
                    <a:pt x="3005" y="282"/>
                    <a:pt x="3066" y="465"/>
                  </a:cubicBezTo>
                  <a:cubicBezTo>
                    <a:pt x="3127" y="647"/>
                    <a:pt x="4568" y="4991"/>
                    <a:pt x="265" y="6899"/>
                  </a:cubicBezTo>
                  <a:cubicBezTo>
                    <a:pt x="82" y="6960"/>
                    <a:pt x="1" y="7163"/>
                    <a:pt x="82" y="7346"/>
                  </a:cubicBezTo>
                  <a:cubicBezTo>
                    <a:pt x="143" y="7467"/>
                    <a:pt x="265" y="7549"/>
                    <a:pt x="386" y="7549"/>
                  </a:cubicBezTo>
                  <a:cubicBezTo>
                    <a:pt x="447" y="7549"/>
                    <a:pt x="488" y="7528"/>
                    <a:pt x="529" y="7508"/>
                  </a:cubicBezTo>
                  <a:cubicBezTo>
                    <a:pt x="5400" y="5356"/>
                    <a:pt x="3736" y="282"/>
                    <a:pt x="3715" y="241"/>
                  </a:cubicBezTo>
                  <a:cubicBezTo>
                    <a:pt x="3666" y="95"/>
                    <a:pt x="3526" y="0"/>
                    <a:pt x="338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a:extLst>
                <a:ext uri="{FF2B5EF4-FFF2-40B4-BE49-F238E27FC236}">
                  <a16:creationId xmlns:a16="http://schemas.microsoft.com/office/drawing/2014/main" id="{1307B048-337F-A144-7CC5-607CB081371F}"/>
                </a:ext>
              </a:extLst>
            </p:cNvPr>
            <p:cNvSpPr/>
            <p:nvPr/>
          </p:nvSpPr>
          <p:spPr>
            <a:xfrm>
              <a:off x="599275" y="3026900"/>
              <a:ext cx="758650" cy="824100"/>
            </a:xfrm>
            <a:custGeom>
              <a:avLst/>
              <a:gdLst/>
              <a:ahLst/>
              <a:cxnLst/>
              <a:rect l="l" t="t" r="r" b="b"/>
              <a:pathLst>
                <a:path w="30346" h="32964" extrusionOk="0">
                  <a:moveTo>
                    <a:pt x="15163" y="0"/>
                  </a:moveTo>
                  <a:cubicBezTo>
                    <a:pt x="11368" y="0"/>
                    <a:pt x="7876" y="1401"/>
                    <a:pt x="5217" y="3735"/>
                  </a:cubicBezTo>
                  <a:cubicBezTo>
                    <a:pt x="2640" y="5968"/>
                    <a:pt x="813" y="9073"/>
                    <a:pt x="224" y="12605"/>
                  </a:cubicBezTo>
                  <a:cubicBezTo>
                    <a:pt x="82" y="13437"/>
                    <a:pt x="1" y="14290"/>
                    <a:pt x="1" y="15162"/>
                  </a:cubicBezTo>
                  <a:lnTo>
                    <a:pt x="1" y="17801"/>
                  </a:lnTo>
                  <a:cubicBezTo>
                    <a:pt x="1" y="26184"/>
                    <a:pt x="6780" y="32963"/>
                    <a:pt x="15163" y="32963"/>
                  </a:cubicBezTo>
                  <a:cubicBezTo>
                    <a:pt x="23546" y="32963"/>
                    <a:pt x="30346" y="26184"/>
                    <a:pt x="30346" y="17801"/>
                  </a:cubicBezTo>
                  <a:lnTo>
                    <a:pt x="30346" y="15162"/>
                  </a:lnTo>
                  <a:cubicBezTo>
                    <a:pt x="30346" y="14330"/>
                    <a:pt x="30285" y="13478"/>
                    <a:pt x="30143" y="12666"/>
                  </a:cubicBezTo>
                  <a:cubicBezTo>
                    <a:pt x="29595" y="9317"/>
                    <a:pt x="27930" y="6353"/>
                    <a:pt x="25556" y="4121"/>
                  </a:cubicBezTo>
                  <a:cubicBezTo>
                    <a:pt x="22856" y="1563"/>
                    <a:pt x="19202" y="0"/>
                    <a:pt x="15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a:extLst>
                <a:ext uri="{FF2B5EF4-FFF2-40B4-BE49-F238E27FC236}">
                  <a16:creationId xmlns:a16="http://schemas.microsoft.com/office/drawing/2014/main" id="{96160F02-3072-720B-80BD-E351A8E7A906}"/>
                </a:ext>
              </a:extLst>
            </p:cNvPr>
            <p:cNvSpPr/>
            <p:nvPr/>
          </p:nvSpPr>
          <p:spPr>
            <a:xfrm>
              <a:off x="592700" y="3020300"/>
              <a:ext cx="771825" cy="837300"/>
            </a:xfrm>
            <a:custGeom>
              <a:avLst/>
              <a:gdLst/>
              <a:ahLst/>
              <a:cxnLst/>
              <a:rect l="l" t="t" r="r" b="b"/>
              <a:pathLst>
                <a:path w="30873" h="33492" extrusionOk="0">
                  <a:moveTo>
                    <a:pt x="15426" y="508"/>
                  </a:moveTo>
                  <a:cubicBezTo>
                    <a:pt x="19242" y="508"/>
                    <a:pt x="22875" y="1949"/>
                    <a:pt x="25656" y="4567"/>
                  </a:cubicBezTo>
                  <a:cubicBezTo>
                    <a:pt x="28031" y="6800"/>
                    <a:pt x="29635" y="9784"/>
                    <a:pt x="30162" y="12970"/>
                  </a:cubicBezTo>
                  <a:cubicBezTo>
                    <a:pt x="30284" y="13803"/>
                    <a:pt x="30365" y="14635"/>
                    <a:pt x="30365" y="15426"/>
                  </a:cubicBezTo>
                  <a:lnTo>
                    <a:pt x="30365" y="18065"/>
                  </a:lnTo>
                  <a:cubicBezTo>
                    <a:pt x="30365" y="26286"/>
                    <a:pt x="23667" y="32984"/>
                    <a:pt x="15426" y="32984"/>
                  </a:cubicBezTo>
                  <a:cubicBezTo>
                    <a:pt x="7206" y="32984"/>
                    <a:pt x="507" y="26286"/>
                    <a:pt x="507" y="18065"/>
                  </a:cubicBezTo>
                  <a:lnTo>
                    <a:pt x="507" y="15426"/>
                  </a:lnTo>
                  <a:cubicBezTo>
                    <a:pt x="507" y="14594"/>
                    <a:pt x="589" y="13742"/>
                    <a:pt x="731" y="12910"/>
                  </a:cubicBezTo>
                  <a:cubicBezTo>
                    <a:pt x="1299" y="9540"/>
                    <a:pt x="3045" y="6435"/>
                    <a:pt x="5643" y="4182"/>
                  </a:cubicBezTo>
                  <a:cubicBezTo>
                    <a:pt x="8363" y="1807"/>
                    <a:pt x="11834" y="508"/>
                    <a:pt x="15426" y="508"/>
                  </a:cubicBezTo>
                  <a:close/>
                  <a:moveTo>
                    <a:pt x="15426" y="0"/>
                  </a:moveTo>
                  <a:cubicBezTo>
                    <a:pt x="11712" y="0"/>
                    <a:pt x="8119" y="1360"/>
                    <a:pt x="5298" y="3796"/>
                  </a:cubicBezTo>
                  <a:cubicBezTo>
                    <a:pt x="2618" y="6130"/>
                    <a:pt x="832" y="9337"/>
                    <a:pt x="223" y="12808"/>
                  </a:cubicBezTo>
                  <a:cubicBezTo>
                    <a:pt x="81" y="13701"/>
                    <a:pt x="0" y="14574"/>
                    <a:pt x="0" y="15426"/>
                  </a:cubicBezTo>
                  <a:lnTo>
                    <a:pt x="0" y="18065"/>
                  </a:lnTo>
                  <a:cubicBezTo>
                    <a:pt x="0" y="26570"/>
                    <a:pt x="6922" y="33491"/>
                    <a:pt x="15426" y="33491"/>
                  </a:cubicBezTo>
                  <a:cubicBezTo>
                    <a:pt x="23951" y="33491"/>
                    <a:pt x="30873" y="26570"/>
                    <a:pt x="30873" y="18065"/>
                  </a:cubicBezTo>
                  <a:lnTo>
                    <a:pt x="30873" y="15426"/>
                  </a:lnTo>
                  <a:cubicBezTo>
                    <a:pt x="30873" y="14594"/>
                    <a:pt x="30792" y="13742"/>
                    <a:pt x="30649" y="12889"/>
                  </a:cubicBezTo>
                  <a:cubicBezTo>
                    <a:pt x="30101" y="9601"/>
                    <a:pt x="28457" y="6496"/>
                    <a:pt x="26001" y="4202"/>
                  </a:cubicBezTo>
                  <a:cubicBezTo>
                    <a:pt x="23119" y="1482"/>
                    <a:pt x="19384" y="0"/>
                    <a:pt x="15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a:extLst>
                <a:ext uri="{FF2B5EF4-FFF2-40B4-BE49-F238E27FC236}">
                  <a16:creationId xmlns:a16="http://schemas.microsoft.com/office/drawing/2014/main" id="{14F57CD2-C040-411A-7BB1-D77AAB681460}"/>
                </a:ext>
              </a:extLst>
            </p:cNvPr>
            <p:cNvSpPr/>
            <p:nvPr/>
          </p:nvSpPr>
          <p:spPr>
            <a:xfrm>
              <a:off x="1120425" y="3090550"/>
              <a:ext cx="204525" cy="252000"/>
            </a:xfrm>
            <a:custGeom>
              <a:avLst/>
              <a:gdLst/>
              <a:ahLst/>
              <a:cxnLst/>
              <a:rect l="l" t="t" r="r" b="b"/>
              <a:pathLst>
                <a:path w="8181" h="10080" extrusionOk="0">
                  <a:moveTo>
                    <a:pt x="395" y="1"/>
                  </a:moveTo>
                  <a:cubicBezTo>
                    <a:pt x="268" y="1"/>
                    <a:pt x="142" y="80"/>
                    <a:pt x="82" y="215"/>
                  </a:cubicBezTo>
                  <a:cubicBezTo>
                    <a:pt x="1" y="377"/>
                    <a:pt x="82" y="580"/>
                    <a:pt x="244" y="661"/>
                  </a:cubicBezTo>
                  <a:cubicBezTo>
                    <a:pt x="305" y="681"/>
                    <a:pt x="6374" y="3523"/>
                    <a:pt x="7490" y="9795"/>
                  </a:cubicBezTo>
                  <a:cubicBezTo>
                    <a:pt x="7511" y="9957"/>
                    <a:pt x="7653" y="10079"/>
                    <a:pt x="7815" y="10079"/>
                  </a:cubicBezTo>
                  <a:lnTo>
                    <a:pt x="7876" y="10079"/>
                  </a:lnTo>
                  <a:cubicBezTo>
                    <a:pt x="8059" y="10039"/>
                    <a:pt x="8180" y="9876"/>
                    <a:pt x="8160" y="9694"/>
                  </a:cubicBezTo>
                  <a:cubicBezTo>
                    <a:pt x="6983" y="3036"/>
                    <a:pt x="792" y="154"/>
                    <a:pt x="528" y="32"/>
                  </a:cubicBezTo>
                  <a:cubicBezTo>
                    <a:pt x="486" y="11"/>
                    <a:pt x="440" y="1"/>
                    <a:pt x="395"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a:extLst>
                <a:ext uri="{FF2B5EF4-FFF2-40B4-BE49-F238E27FC236}">
                  <a16:creationId xmlns:a16="http://schemas.microsoft.com/office/drawing/2014/main" id="{85BBD79C-A2AA-A42B-410A-A828A8DDA152}"/>
                </a:ext>
              </a:extLst>
            </p:cNvPr>
            <p:cNvSpPr/>
            <p:nvPr/>
          </p:nvSpPr>
          <p:spPr>
            <a:xfrm>
              <a:off x="962600" y="2957875"/>
              <a:ext cx="33525" cy="69050"/>
            </a:xfrm>
            <a:custGeom>
              <a:avLst/>
              <a:gdLst/>
              <a:ahLst/>
              <a:cxnLst/>
              <a:rect l="l" t="t" r="r" b="b"/>
              <a:pathLst>
                <a:path w="1341" h="2762" extrusionOk="0">
                  <a:moveTo>
                    <a:pt x="671" y="1"/>
                  </a:moveTo>
                  <a:cubicBezTo>
                    <a:pt x="305" y="1"/>
                    <a:pt x="1" y="305"/>
                    <a:pt x="1" y="671"/>
                  </a:cubicBezTo>
                  <a:cubicBezTo>
                    <a:pt x="1" y="1036"/>
                    <a:pt x="305" y="2761"/>
                    <a:pt x="671" y="2761"/>
                  </a:cubicBezTo>
                  <a:cubicBezTo>
                    <a:pt x="1036" y="2761"/>
                    <a:pt x="1341" y="1036"/>
                    <a:pt x="1341" y="671"/>
                  </a:cubicBezTo>
                  <a:cubicBezTo>
                    <a:pt x="1341" y="305"/>
                    <a:pt x="1036" y="1"/>
                    <a:pt x="671" y="1"/>
                  </a:cubicBezTo>
                  <a:close/>
                </a:path>
              </a:pathLst>
            </a:custGeom>
            <a:solidFill>
              <a:srgbClr val="FF69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a:extLst>
                <a:ext uri="{FF2B5EF4-FFF2-40B4-BE49-F238E27FC236}">
                  <a16:creationId xmlns:a16="http://schemas.microsoft.com/office/drawing/2014/main" id="{003B46B8-2A90-76D2-2767-6BF069AD2816}"/>
                </a:ext>
              </a:extLst>
            </p:cNvPr>
            <p:cNvSpPr/>
            <p:nvPr/>
          </p:nvSpPr>
          <p:spPr>
            <a:xfrm>
              <a:off x="956525" y="2951275"/>
              <a:ext cx="45700" cy="81725"/>
            </a:xfrm>
            <a:custGeom>
              <a:avLst/>
              <a:gdLst/>
              <a:ahLst/>
              <a:cxnLst/>
              <a:rect l="l" t="t" r="r" b="b"/>
              <a:pathLst>
                <a:path w="1828" h="3269" extrusionOk="0">
                  <a:moveTo>
                    <a:pt x="914" y="508"/>
                  </a:moveTo>
                  <a:cubicBezTo>
                    <a:pt x="1137" y="508"/>
                    <a:pt x="1320" y="691"/>
                    <a:pt x="1320" y="935"/>
                  </a:cubicBezTo>
                  <a:cubicBezTo>
                    <a:pt x="1320" y="1280"/>
                    <a:pt x="1096" y="2376"/>
                    <a:pt x="914" y="2700"/>
                  </a:cubicBezTo>
                  <a:cubicBezTo>
                    <a:pt x="731" y="2376"/>
                    <a:pt x="508" y="1280"/>
                    <a:pt x="508" y="935"/>
                  </a:cubicBezTo>
                  <a:cubicBezTo>
                    <a:pt x="508" y="691"/>
                    <a:pt x="691" y="508"/>
                    <a:pt x="914" y="508"/>
                  </a:cubicBezTo>
                  <a:close/>
                  <a:moveTo>
                    <a:pt x="914" y="1"/>
                  </a:moveTo>
                  <a:cubicBezTo>
                    <a:pt x="406" y="1"/>
                    <a:pt x="0" y="427"/>
                    <a:pt x="0" y="935"/>
                  </a:cubicBezTo>
                  <a:cubicBezTo>
                    <a:pt x="0" y="955"/>
                    <a:pt x="183" y="3269"/>
                    <a:pt x="914" y="3269"/>
                  </a:cubicBezTo>
                  <a:cubicBezTo>
                    <a:pt x="1645" y="3269"/>
                    <a:pt x="1827" y="955"/>
                    <a:pt x="1827" y="935"/>
                  </a:cubicBezTo>
                  <a:cubicBezTo>
                    <a:pt x="1827" y="427"/>
                    <a:pt x="1421" y="1"/>
                    <a:pt x="9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a:extLst>
                <a:ext uri="{FF2B5EF4-FFF2-40B4-BE49-F238E27FC236}">
                  <a16:creationId xmlns:a16="http://schemas.microsoft.com/office/drawing/2014/main" id="{9115B392-38BB-FFBE-1F42-5334B7C36F67}"/>
                </a:ext>
              </a:extLst>
            </p:cNvPr>
            <p:cNvSpPr/>
            <p:nvPr/>
          </p:nvSpPr>
          <p:spPr>
            <a:xfrm>
              <a:off x="972250" y="2988200"/>
              <a:ext cx="45700" cy="38475"/>
            </a:xfrm>
            <a:custGeom>
              <a:avLst/>
              <a:gdLst/>
              <a:ahLst/>
              <a:cxnLst/>
              <a:rect l="l" t="t" r="r" b="b"/>
              <a:pathLst>
                <a:path w="1828" h="1539" extrusionOk="0">
                  <a:moveTo>
                    <a:pt x="1290" y="0"/>
                  </a:moveTo>
                  <a:cubicBezTo>
                    <a:pt x="1175" y="0"/>
                    <a:pt x="1061" y="41"/>
                    <a:pt x="975" y="127"/>
                  </a:cubicBezTo>
                  <a:cubicBezTo>
                    <a:pt x="772" y="310"/>
                    <a:pt x="1" y="1305"/>
                    <a:pt x="183" y="1508"/>
                  </a:cubicBezTo>
                  <a:cubicBezTo>
                    <a:pt x="204" y="1529"/>
                    <a:pt x="237" y="1538"/>
                    <a:pt x="279" y="1538"/>
                  </a:cubicBezTo>
                  <a:cubicBezTo>
                    <a:pt x="598" y="1538"/>
                    <a:pt x="1445" y="981"/>
                    <a:pt x="1624" y="838"/>
                  </a:cubicBezTo>
                  <a:cubicBezTo>
                    <a:pt x="1807" y="655"/>
                    <a:pt x="1827" y="351"/>
                    <a:pt x="1645" y="148"/>
                  </a:cubicBezTo>
                  <a:cubicBezTo>
                    <a:pt x="1548" y="51"/>
                    <a:pt x="1418" y="0"/>
                    <a:pt x="1290" y="0"/>
                  </a:cubicBezTo>
                  <a:close/>
                </a:path>
              </a:pathLst>
            </a:custGeom>
            <a:solidFill>
              <a:srgbClr val="FF69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a:extLst>
                <a:ext uri="{FF2B5EF4-FFF2-40B4-BE49-F238E27FC236}">
                  <a16:creationId xmlns:a16="http://schemas.microsoft.com/office/drawing/2014/main" id="{B0F599EE-53EB-6A01-D328-650B7EDA4907}"/>
                </a:ext>
              </a:extLst>
            </p:cNvPr>
            <p:cNvSpPr/>
            <p:nvPr/>
          </p:nvSpPr>
          <p:spPr>
            <a:xfrm>
              <a:off x="966675" y="2981725"/>
              <a:ext cx="56350" cy="51275"/>
            </a:xfrm>
            <a:custGeom>
              <a:avLst/>
              <a:gdLst/>
              <a:ahLst/>
              <a:cxnLst/>
              <a:rect l="l" t="t" r="r" b="b"/>
              <a:pathLst>
                <a:path w="2254" h="2051" extrusionOk="0">
                  <a:moveTo>
                    <a:pt x="1523" y="508"/>
                  </a:moveTo>
                  <a:cubicBezTo>
                    <a:pt x="1584" y="508"/>
                    <a:pt x="1644" y="528"/>
                    <a:pt x="1685" y="589"/>
                  </a:cubicBezTo>
                  <a:cubicBezTo>
                    <a:pt x="1726" y="630"/>
                    <a:pt x="1746" y="691"/>
                    <a:pt x="1746" y="752"/>
                  </a:cubicBezTo>
                  <a:cubicBezTo>
                    <a:pt x="1746" y="813"/>
                    <a:pt x="1705" y="853"/>
                    <a:pt x="1665" y="894"/>
                  </a:cubicBezTo>
                  <a:cubicBezTo>
                    <a:pt x="1523" y="1036"/>
                    <a:pt x="1015" y="1361"/>
                    <a:pt x="711" y="1482"/>
                  </a:cubicBezTo>
                  <a:cubicBezTo>
                    <a:pt x="853" y="1198"/>
                    <a:pt x="1218" y="711"/>
                    <a:pt x="1360" y="569"/>
                  </a:cubicBezTo>
                  <a:cubicBezTo>
                    <a:pt x="1401" y="528"/>
                    <a:pt x="1462" y="508"/>
                    <a:pt x="1523" y="508"/>
                  </a:cubicBezTo>
                  <a:close/>
                  <a:moveTo>
                    <a:pt x="1543" y="1"/>
                  </a:moveTo>
                  <a:cubicBezTo>
                    <a:pt x="1340" y="1"/>
                    <a:pt x="1157" y="62"/>
                    <a:pt x="1015" y="204"/>
                  </a:cubicBezTo>
                  <a:cubicBezTo>
                    <a:pt x="893" y="305"/>
                    <a:pt x="650" y="610"/>
                    <a:pt x="447" y="934"/>
                  </a:cubicBezTo>
                  <a:cubicBezTo>
                    <a:pt x="203" y="1300"/>
                    <a:pt x="0" y="1685"/>
                    <a:pt x="224" y="1929"/>
                  </a:cubicBezTo>
                  <a:cubicBezTo>
                    <a:pt x="285" y="2010"/>
                    <a:pt x="386" y="2051"/>
                    <a:pt x="508" y="2051"/>
                  </a:cubicBezTo>
                  <a:cubicBezTo>
                    <a:pt x="1056" y="2051"/>
                    <a:pt x="1990" y="1279"/>
                    <a:pt x="2010" y="1279"/>
                  </a:cubicBezTo>
                  <a:cubicBezTo>
                    <a:pt x="2152" y="1137"/>
                    <a:pt x="2233" y="955"/>
                    <a:pt x="2253" y="772"/>
                  </a:cubicBezTo>
                  <a:cubicBezTo>
                    <a:pt x="2253" y="569"/>
                    <a:pt x="2193" y="386"/>
                    <a:pt x="2050" y="244"/>
                  </a:cubicBezTo>
                  <a:cubicBezTo>
                    <a:pt x="1929" y="102"/>
                    <a:pt x="1746" y="1"/>
                    <a:pt x="1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a:extLst>
                <a:ext uri="{FF2B5EF4-FFF2-40B4-BE49-F238E27FC236}">
                  <a16:creationId xmlns:a16="http://schemas.microsoft.com/office/drawing/2014/main" id="{310A8008-462E-2A6B-E41D-932F7DA5C07B}"/>
                </a:ext>
              </a:extLst>
            </p:cNvPr>
            <p:cNvSpPr/>
            <p:nvPr/>
          </p:nvSpPr>
          <p:spPr>
            <a:xfrm>
              <a:off x="624650" y="3182175"/>
              <a:ext cx="710950" cy="666275"/>
            </a:xfrm>
            <a:custGeom>
              <a:avLst/>
              <a:gdLst/>
              <a:ahLst/>
              <a:cxnLst/>
              <a:rect l="l" t="t" r="r" b="b"/>
              <a:pathLst>
                <a:path w="28438" h="26651" extrusionOk="0">
                  <a:moveTo>
                    <a:pt x="14635" y="0"/>
                  </a:moveTo>
                  <a:cubicBezTo>
                    <a:pt x="13783" y="5724"/>
                    <a:pt x="7937" y="10474"/>
                    <a:pt x="1" y="11793"/>
                  </a:cubicBezTo>
                  <a:lnTo>
                    <a:pt x="1" y="12077"/>
                  </a:lnTo>
                  <a:lnTo>
                    <a:pt x="1" y="13498"/>
                  </a:lnTo>
                  <a:lnTo>
                    <a:pt x="1" y="14736"/>
                  </a:lnTo>
                  <a:cubicBezTo>
                    <a:pt x="1" y="21313"/>
                    <a:pt x="5420" y="26651"/>
                    <a:pt x="12118" y="26651"/>
                  </a:cubicBezTo>
                  <a:lnTo>
                    <a:pt x="16300" y="26651"/>
                  </a:lnTo>
                  <a:cubicBezTo>
                    <a:pt x="22998" y="26651"/>
                    <a:pt x="28438" y="21313"/>
                    <a:pt x="28438" y="14736"/>
                  </a:cubicBezTo>
                  <a:lnTo>
                    <a:pt x="28438" y="13640"/>
                  </a:lnTo>
                  <a:lnTo>
                    <a:pt x="28438" y="12219"/>
                  </a:lnTo>
                  <a:lnTo>
                    <a:pt x="28438" y="11651"/>
                  </a:lnTo>
                  <a:cubicBezTo>
                    <a:pt x="20928" y="10129"/>
                    <a:pt x="15488" y="5521"/>
                    <a:pt x="14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a:extLst>
                <a:ext uri="{FF2B5EF4-FFF2-40B4-BE49-F238E27FC236}">
                  <a16:creationId xmlns:a16="http://schemas.microsoft.com/office/drawing/2014/main" id="{CC396D55-386D-3A8E-3B5E-763C41C427EA}"/>
                </a:ext>
              </a:extLst>
            </p:cNvPr>
            <p:cNvSpPr/>
            <p:nvPr/>
          </p:nvSpPr>
          <p:spPr>
            <a:xfrm>
              <a:off x="618050" y="3175575"/>
              <a:ext cx="723650" cy="679475"/>
            </a:xfrm>
            <a:custGeom>
              <a:avLst/>
              <a:gdLst/>
              <a:ahLst/>
              <a:cxnLst/>
              <a:rect l="l" t="t" r="r" b="b"/>
              <a:pathLst>
                <a:path w="28946" h="27179" extrusionOk="0">
                  <a:moveTo>
                    <a:pt x="14899" y="1482"/>
                  </a:moveTo>
                  <a:cubicBezTo>
                    <a:pt x="16280" y="6556"/>
                    <a:pt x="21435" y="10657"/>
                    <a:pt x="28438" y="12118"/>
                  </a:cubicBezTo>
                  <a:lnTo>
                    <a:pt x="28438" y="15000"/>
                  </a:lnTo>
                  <a:cubicBezTo>
                    <a:pt x="28438" y="21435"/>
                    <a:pt x="23120" y="26671"/>
                    <a:pt x="16564" y="26671"/>
                  </a:cubicBezTo>
                  <a:lnTo>
                    <a:pt x="12382" y="26671"/>
                  </a:lnTo>
                  <a:cubicBezTo>
                    <a:pt x="5847" y="26671"/>
                    <a:pt x="508" y="21435"/>
                    <a:pt x="508" y="15000"/>
                  </a:cubicBezTo>
                  <a:lnTo>
                    <a:pt x="508" y="12280"/>
                  </a:lnTo>
                  <a:cubicBezTo>
                    <a:pt x="7856" y="11002"/>
                    <a:pt x="13458" y="6739"/>
                    <a:pt x="14899" y="1482"/>
                  </a:cubicBezTo>
                  <a:close/>
                  <a:moveTo>
                    <a:pt x="14899" y="0"/>
                  </a:moveTo>
                  <a:cubicBezTo>
                    <a:pt x="14778" y="0"/>
                    <a:pt x="14676" y="102"/>
                    <a:pt x="14656" y="224"/>
                  </a:cubicBezTo>
                  <a:cubicBezTo>
                    <a:pt x="13803" y="5866"/>
                    <a:pt x="7998" y="10515"/>
                    <a:pt x="224" y="11814"/>
                  </a:cubicBezTo>
                  <a:cubicBezTo>
                    <a:pt x="102" y="11834"/>
                    <a:pt x="1" y="11935"/>
                    <a:pt x="1" y="12057"/>
                  </a:cubicBezTo>
                  <a:lnTo>
                    <a:pt x="1" y="15000"/>
                  </a:lnTo>
                  <a:cubicBezTo>
                    <a:pt x="1" y="21719"/>
                    <a:pt x="5562" y="27179"/>
                    <a:pt x="12382" y="27179"/>
                  </a:cubicBezTo>
                  <a:lnTo>
                    <a:pt x="16564" y="27179"/>
                  </a:lnTo>
                  <a:cubicBezTo>
                    <a:pt x="23404" y="27179"/>
                    <a:pt x="28945" y="21719"/>
                    <a:pt x="28945" y="15000"/>
                  </a:cubicBezTo>
                  <a:lnTo>
                    <a:pt x="28945" y="11915"/>
                  </a:lnTo>
                  <a:cubicBezTo>
                    <a:pt x="28945" y="11793"/>
                    <a:pt x="28864" y="11671"/>
                    <a:pt x="28742" y="11651"/>
                  </a:cubicBezTo>
                  <a:cubicBezTo>
                    <a:pt x="21313" y="10169"/>
                    <a:pt x="15975" y="5684"/>
                    <a:pt x="15163" y="224"/>
                  </a:cubicBezTo>
                  <a:cubicBezTo>
                    <a:pt x="15143" y="102"/>
                    <a:pt x="15041" y="0"/>
                    <a:pt x="148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a:extLst>
                <a:ext uri="{FF2B5EF4-FFF2-40B4-BE49-F238E27FC236}">
                  <a16:creationId xmlns:a16="http://schemas.microsoft.com/office/drawing/2014/main" id="{5897D548-227A-94A6-8DF5-6986499F83A2}"/>
                </a:ext>
              </a:extLst>
            </p:cNvPr>
            <p:cNvSpPr/>
            <p:nvPr/>
          </p:nvSpPr>
          <p:spPr>
            <a:xfrm>
              <a:off x="953975" y="3530275"/>
              <a:ext cx="46725" cy="19300"/>
            </a:xfrm>
            <a:custGeom>
              <a:avLst/>
              <a:gdLst/>
              <a:ahLst/>
              <a:cxnLst/>
              <a:rect l="l" t="t" r="r" b="b"/>
              <a:pathLst>
                <a:path w="1869" h="772" extrusionOk="0">
                  <a:moveTo>
                    <a:pt x="935" y="0"/>
                  </a:moveTo>
                  <a:cubicBezTo>
                    <a:pt x="427" y="0"/>
                    <a:pt x="1" y="183"/>
                    <a:pt x="1" y="386"/>
                  </a:cubicBezTo>
                  <a:cubicBezTo>
                    <a:pt x="1" y="609"/>
                    <a:pt x="427" y="772"/>
                    <a:pt x="935" y="772"/>
                  </a:cubicBezTo>
                  <a:cubicBezTo>
                    <a:pt x="1462" y="772"/>
                    <a:pt x="1868" y="609"/>
                    <a:pt x="1868" y="386"/>
                  </a:cubicBezTo>
                  <a:cubicBezTo>
                    <a:pt x="1868" y="183"/>
                    <a:pt x="1462" y="0"/>
                    <a:pt x="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a:extLst>
                <a:ext uri="{FF2B5EF4-FFF2-40B4-BE49-F238E27FC236}">
                  <a16:creationId xmlns:a16="http://schemas.microsoft.com/office/drawing/2014/main" id="{D2BDCE90-830E-0DA6-A613-DCEE26A264E7}"/>
                </a:ext>
              </a:extLst>
            </p:cNvPr>
            <p:cNvSpPr/>
            <p:nvPr/>
          </p:nvSpPr>
          <p:spPr>
            <a:xfrm>
              <a:off x="733250" y="3454750"/>
              <a:ext cx="157325" cy="139400"/>
            </a:xfrm>
            <a:custGeom>
              <a:avLst/>
              <a:gdLst/>
              <a:ahLst/>
              <a:cxnLst/>
              <a:rect l="l" t="t" r="r" b="b"/>
              <a:pathLst>
                <a:path w="6293" h="5576" extrusionOk="0">
                  <a:moveTo>
                    <a:pt x="3145" y="0"/>
                  </a:moveTo>
                  <a:cubicBezTo>
                    <a:pt x="2822" y="0"/>
                    <a:pt x="2493" y="58"/>
                    <a:pt x="2172" y="180"/>
                  </a:cubicBezTo>
                  <a:cubicBezTo>
                    <a:pt x="731" y="707"/>
                    <a:pt x="0" y="2311"/>
                    <a:pt x="528" y="3752"/>
                  </a:cubicBezTo>
                  <a:cubicBezTo>
                    <a:pt x="938" y="4872"/>
                    <a:pt x="1999" y="5576"/>
                    <a:pt x="3128" y="5576"/>
                  </a:cubicBezTo>
                  <a:cubicBezTo>
                    <a:pt x="3451" y="5576"/>
                    <a:pt x="3780" y="5518"/>
                    <a:pt x="4101" y="5396"/>
                  </a:cubicBezTo>
                  <a:cubicBezTo>
                    <a:pt x="5542" y="4868"/>
                    <a:pt x="6293" y="3265"/>
                    <a:pt x="5765" y="1824"/>
                  </a:cubicBezTo>
                  <a:cubicBezTo>
                    <a:pt x="5339" y="703"/>
                    <a:pt x="4275" y="0"/>
                    <a:pt x="3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a:extLst>
                <a:ext uri="{FF2B5EF4-FFF2-40B4-BE49-F238E27FC236}">
                  <a16:creationId xmlns:a16="http://schemas.microsoft.com/office/drawing/2014/main" id="{44B878B5-E841-858D-7DA5-6FB1C61E56BC}"/>
                </a:ext>
              </a:extLst>
            </p:cNvPr>
            <p:cNvSpPr/>
            <p:nvPr/>
          </p:nvSpPr>
          <p:spPr>
            <a:xfrm>
              <a:off x="824075" y="3473450"/>
              <a:ext cx="30975" cy="30975"/>
            </a:xfrm>
            <a:custGeom>
              <a:avLst/>
              <a:gdLst/>
              <a:ahLst/>
              <a:cxnLst/>
              <a:rect l="l" t="t" r="r" b="b"/>
              <a:pathLst>
                <a:path w="1239" h="1239" extrusionOk="0">
                  <a:moveTo>
                    <a:pt x="650" y="0"/>
                  </a:moveTo>
                  <a:cubicBezTo>
                    <a:pt x="488" y="345"/>
                    <a:pt x="346" y="447"/>
                    <a:pt x="1" y="609"/>
                  </a:cubicBezTo>
                  <a:cubicBezTo>
                    <a:pt x="346" y="771"/>
                    <a:pt x="468" y="893"/>
                    <a:pt x="610" y="1238"/>
                  </a:cubicBezTo>
                  <a:cubicBezTo>
                    <a:pt x="772" y="893"/>
                    <a:pt x="894" y="792"/>
                    <a:pt x="1239" y="629"/>
                  </a:cubicBezTo>
                  <a:cubicBezTo>
                    <a:pt x="914" y="467"/>
                    <a:pt x="792" y="345"/>
                    <a:pt x="65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a:extLst>
                <a:ext uri="{FF2B5EF4-FFF2-40B4-BE49-F238E27FC236}">
                  <a16:creationId xmlns:a16="http://schemas.microsoft.com/office/drawing/2014/main" id="{197EF853-9FB5-A82B-D8E0-F83DA321D267}"/>
                </a:ext>
              </a:extLst>
            </p:cNvPr>
            <p:cNvSpPr/>
            <p:nvPr/>
          </p:nvSpPr>
          <p:spPr>
            <a:xfrm>
              <a:off x="790600" y="3555650"/>
              <a:ext cx="16750" cy="17275"/>
            </a:xfrm>
            <a:custGeom>
              <a:avLst/>
              <a:gdLst/>
              <a:ahLst/>
              <a:cxnLst/>
              <a:rect l="l" t="t" r="r" b="b"/>
              <a:pathLst>
                <a:path w="670" h="691" extrusionOk="0">
                  <a:moveTo>
                    <a:pt x="203" y="0"/>
                  </a:moveTo>
                  <a:cubicBezTo>
                    <a:pt x="203" y="224"/>
                    <a:pt x="142" y="305"/>
                    <a:pt x="0" y="467"/>
                  </a:cubicBezTo>
                  <a:cubicBezTo>
                    <a:pt x="203" y="487"/>
                    <a:pt x="305" y="528"/>
                    <a:pt x="467" y="690"/>
                  </a:cubicBezTo>
                  <a:cubicBezTo>
                    <a:pt x="467" y="467"/>
                    <a:pt x="528" y="366"/>
                    <a:pt x="670" y="224"/>
                  </a:cubicBezTo>
                  <a:cubicBezTo>
                    <a:pt x="447" y="203"/>
                    <a:pt x="365" y="163"/>
                    <a:pt x="20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a:extLst>
                <a:ext uri="{FF2B5EF4-FFF2-40B4-BE49-F238E27FC236}">
                  <a16:creationId xmlns:a16="http://schemas.microsoft.com/office/drawing/2014/main" id="{6ECB2BF1-2A34-F299-D00B-87B8F0737E4B}"/>
                </a:ext>
              </a:extLst>
            </p:cNvPr>
            <p:cNvSpPr/>
            <p:nvPr/>
          </p:nvSpPr>
          <p:spPr>
            <a:xfrm>
              <a:off x="1066125" y="3454750"/>
              <a:ext cx="157325" cy="139400"/>
            </a:xfrm>
            <a:custGeom>
              <a:avLst/>
              <a:gdLst/>
              <a:ahLst/>
              <a:cxnLst/>
              <a:rect l="l" t="t" r="r" b="b"/>
              <a:pathLst>
                <a:path w="6293" h="5576" extrusionOk="0">
                  <a:moveTo>
                    <a:pt x="3128" y="0"/>
                  </a:moveTo>
                  <a:cubicBezTo>
                    <a:pt x="1999" y="0"/>
                    <a:pt x="939" y="703"/>
                    <a:pt x="528" y="1824"/>
                  </a:cubicBezTo>
                  <a:cubicBezTo>
                    <a:pt x="1" y="3265"/>
                    <a:pt x="731" y="4868"/>
                    <a:pt x="2173" y="5396"/>
                  </a:cubicBezTo>
                  <a:cubicBezTo>
                    <a:pt x="2498" y="5518"/>
                    <a:pt x="2830" y="5576"/>
                    <a:pt x="3156" y="5576"/>
                  </a:cubicBezTo>
                  <a:cubicBezTo>
                    <a:pt x="4294" y="5576"/>
                    <a:pt x="5355" y="4872"/>
                    <a:pt x="5765" y="3752"/>
                  </a:cubicBezTo>
                  <a:cubicBezTo>
                    <a:pt x="6293" y="2311"/>
                    <a:pt x="5562" y="707"/>
                    <a:pt x="4101" y="180"/>
                  </a:cubicBezTo>
                  <a:cubicBezTo>
                    <a:pt x="3780" y="58"/>
                    <a:pt x="3451" y="0"/>
                    <a:pt x="31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a:extLst>
                <a:ext uri="{FF2B5EF4-FFF2-40B4-BE49-F238E27FC236}">
                  <a16:creationId xmlns:a16="http://schemas.microsoft.com/office/drawing/2014/main" id="{DE624419-BCE4-205F-7C2C-9A109BD3E530}"/>
                </a:ext>
              </a:extLst>
            </p:cNvPr>
            <p:cNvSpPr/>
            <p:nvPr/>
          </p:nvSpPr>
          <p:spPr>
            <a:xfrm>
              <a:off x="1098100" y="3477500"/>
              <a:ext cx="34025" cy="34525"/>
            </a:xfrm>
            <a:custGeom>
              <a:avLst/>
              <a:gdLst/>
              <a:ahLst/>
              <a:cxnLst/>
              <a:rect l="l" t="t" r="r" b="b"/>
              <a:pathLst>
                <a:path w="1361" h="1381" extrusionOk="0">
                  <a:moveTo>
                    <a:pt x="670" y="0"/>
                  </a:moveTo>
                  <a:cubicBezTo>
                    <a:pt x="508" y="386"/>
                    <a:pt x="366" y="528"/>
                    <a:pt x="0" y="711"/>
                  </a:cubicBezTo>
                  <a:cubicBezTo>
                    <a:pt x="386" y="873"/>
                    <a:pt x="528" y="995"/>
                    <a:pt x="691" y="1381"/>
                  </a:cubicBezTo>
                  <a:cubicBezTo>
                    <a:pt x="853" y="995"/>
                    <a:pt x="995" y="853"/>
                    <a:pt x="1360" y="670"/>
                  </a:cubicBezTo>
                  <a:cubicBezTo>
                    <a:pt x="995" y="508"/>
                    <a:pt x="853" y="386"/>
                    <a:pt x="67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a:extLst>
                <a:ext uri="{FF2B5EF4-FFF2-40B4-BE49-F238E27FC236}">
                  <a16:creationId xmlns:a16="http://schemas.microsoft.com/office/drawing/2014/main" id="{9AC08304-3EFE-B4DF-6063-E5DF641F1AE9}"/>
                </a:ext>
              </a:extLst>
            </p:cNvPr>
            <p:cNvSpPr/>
            <p:nvPr/>
          </p:nvSpPr>
          <p:spPr>
            <a:xfrm>
              <a:off x="1162025" y="3555650"/>
              <a:ext cx="17300" cy="17275"/>
            </a:xfrm>
            <a:custGeom>
              <a:avLst/>
              <a:gdLst/>
              <a:ahLst/>
              <a:cxnLst/>
              <a:rect l="l" t="t" r="r" b="b"/>
              <a:pathLst>
                <a:path w="692" h="691" extrusionOk="0">
                  <a:moveTo>
                    <a:pt x="468" y="0"/>
                  </a:moveTo>
                  <a:cubicBezTo>
                    <a:pt x="326" y="163"/>
                    <a:pt x="224" y="203"/>
                    <a:pt x="1" y="224"/>
                  </a:cubicBezTo>
                  <a:cubicBezTo>
                    <a:pt x="163" y="366"/>
                    <a:pt x="204" y="467"/>
                    <a:pt x="224" y="690"/>
                  </a:cubicBezTo>
                  <a:cubicBezTo>
                    <a:pt x="366" y="528"/>
                    <a:pt x="468" y="487"/>
                    <a:pt x="691" y="467"/>
                  </a:cubicBezTo>
                  <a:cubicBezTo>
                    <a:pt x="529" y="305"/>
                    <a:pt x="488" y="224"/>
                    <a:pt x="46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1">
              <a:extLst>
                <a:ext uri="{FF2B5EF4-FFF2-40B4-BE49-F238E27FC236}">
                  <a16:creationId xmlns:a16="http://schemas.microsoft.com/office/drawing/2014/main" id="{8B5B2A4A-EE6B-6C53-754F-B9BC6A5F7854}"/>
                </a:ext>
              </a:extLst>
            </p:cNvPr>
            <p:cNvSpPr/>
            <p:nvPr/>
          </p:nvSpPr>
          <p:spPr>
            <a:xfrm>
              <a:off x="826625" y="3414800"/>
              <a:ext cx="76650" cy="35825"/>
            </a:xfrm>
            <a:custGeom>
              <a:avLst/>
              <a:gdLst/>
              <a:ahLst/>
              <a:cxnLst/>
              <a:rect l="l" t="t" r="r" b="b"/>
              <a:pathLst>
                <a:path w="3066" h="1433" extrusionOk="0">
                  <a:moveTo>
                    <a:pt x="825" y="1"/>
                  </a:moveTo>
                  <a:cubicBezTo>
                    <a:pt x="434" y="1"/>
                    <a:pt x="151" y="101"/>
                    <a:pt x="102" y="296"/>
                  </a:cubicBezTo>
                  <a:cubicBezTo>
                    <a:pt x="0" y="621"/>
                    <a:pt x="569" y="1067"/>
                    <a:pt x="1360" y="1291"/>
                  </a:cubicBezTo>
                  <a:cubicBezTo>
                    <a:pt x="1680" y="1387"/>
                    <a:pt x="1985" y="1432"/>
                    <a:pt x="2242" y="1432"/>
                  </a:cubicBezTo>
                  <a:cubicBezTo>
                    <a:pt x="2638" y="1432"/>
                    <a:pt x="2923" y="1325"/>
                    <a:pt x="2984" y="1128"/>
                  </a:cubicBezTo>
                  <a:cubicBezTo>
                    <a:pt x="3065" y="824"/>
                    <a:pt x="2497" y="377"/>
                    <a:pt x="1705" y="134"/>
                  </a:cubicBezTo>
                  <a:cubicBezTo>
                    <a:pt x="1390" y="45"/>
                    <a:pt x="1084"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1">
              <a:extLst>
                <a:ext uri="{FF2B5EF4-FFF2-40B4-BE49-F238E27FC236}">
                  <a16:creationId xmlns:a16="http://schemas.microsoft.com/office/drawing/2014/main" id="{29FF93C4-D5A4-D72A-9D85-A03E065B1F89}"/>
                </a:ext>
              </a:extLst>
            </p:cNvPr>
            <p:cNvSpPr/>
            <p:nvPr/>
          </p:nvSpPr>
          <p:spPr>
            <a:xfrm>
              <a:off x="819000" y="3408450"/>
              <a:ext cx="89350" cy="48775"/>
            </a:xfrm>
            <a:custGeom>
              <a:avLst/>
              <a:gdLst/>
              <a:ahLst/>
              <a:cxnLst/>
              <a:rect l="l" t="t" r="r" b="b"/>
              <a:pathLst>
                <a:path w="3574" h="1951" extrusionOk="0">
                  <a:moveTo>
                    <a:pt x="1137" y="509"/>
                  </a:moveTo>
                  <a:cubicBezTo>
                    <a:pt x="1340" y="509"/>
                    <a:pt x="1625" y="530"/>
                    <a:pt x="1949" y="631"/>
                  </a:cubicBezTo>
                  <a:cubicBezTo>
                    <a:pt x="2680" y="854"/>
                    <a:pt x="3045" y="1220"/>
                    <a:pt x="3045" y="1321"/>
                  </a:cubicBezTo>
                  <a:cubicBezTo>
                    <a:pt x="3010" y="1368"/>
                    <a:pt x="2827" y="1428"/>
                    <a:pt x="2538" y="1428"/>
                  </a:cubicBezTo>
                  <a:cubicBezTo>
                    <a:pt x="2326" y="1428"/>
                    <a:pt x="2056" y="1396"/>
                    <a:pt x="1746" y="1301"/>
                  </a:cubicBezTo>
                  <a:cubicBezTo>
                    <a:pt x="934" y="1078"/>
                    <a:pt x="630" y="712"/>
                    <a:pt x="650" y="611"/>
                  </a:cubicBezTo>
                  <a:cubicBezTo>
                    <a:pt x="671" y="570"/>
                    <a:pt x="853" y="509"/>
                    <a:pt x="1137" y="509"/>
                  </a:cubicBezTo>
                  <a:close/>
                  <a:moveTo>
                    <a:pt x="1138" y="1"/>
                  </a:moveTo>
                  <a:cubicBezTo>
                    <a:pt x="647" y="1"/>
                    <a:pt x="252" y="140"/>
                    <a:pt x="163" y="469"/>
                  </a:cubicBezTo>
                  <a:cubicBezTo>
                    <a:pt x="1" y="1017"/>
                    <a:pt x="772" y="1545"/>
                    <a:pt x="1604" y="1788"/>
                  </a:cubicBezTo>
                  <a:cubicBezTo>
                    <a:pt x="1929" y="1890"/>
                    <a:pt x="2254" y="1951"/>
                    <a:pt x="2558" y="1951"/>
                  </a:cubicBezTo>
                  <a:cubicBezTo>
                    <a:pt x="2619" y="1951"/>
                    <a:pt x="2700" y="1930"/>
                    <a:pt x="2761" y="1930"/>
                  </a:cubicBezTo>
                  <a:cubicBezTo>
                    <a:pt x="3330" y="1869"/>
                    <a:pt x="3492" y="1605"/>
                    <a:pt x="3533" y="1463"/>
                  </a:cubicBezTo>
                  <a:cubicBezTo>
                    <a:pt x="3573" y="1301"/>
                    <a:pt x="3573" y="997"/>
                    <a:pt x="3147" y="651"/>
                  </a:cubicBezTo>
                  <a:cubicBezTo>
                    <a:pt x="2863" y="449"/>
                    <a:pt x="2497" y="266"/>
                    <a:pt x="2091" y="144"/>
                  </a:cubicBezTo>
                  <a:cubicBezTo>
                    <a:pt x="1769" y="52"/>
                    <a:pt x="1436" y="1"/>
                    <a:pt x="1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a:extLst>
                <a:ext uri="{FF2B5EF4-FFF2-40B4-BE49-F238E27FC236}">
                  <a16:creationId xmlns:a16="http://schemas.microsoft.com/office/drawing/2014/main" id="{A20072B9-8ABE-5EE4-44A4-A0FC7EBD22CA}"/>
                </a:ext>
              </a:extLst>
            </p:cNvPr>
            <p:cNvSpPr/>
            <p:nvPr/>
          </p:nvSpPr>
          <p:spPr>
            <a:xfrm>
              <a:off x="1046350" y="3414800"/>
              <a:ext cx="76650" cy="35825"/>
            </a:xfrm>
            <a:custGeom>
              <a:avLst/>
              <a:gdLst/>
              <a:ahLst/>
              <a:cxnLst/>
              <a:rect l="l" t="t" r="r" b="b"/>
              <a:pathLst>
                <a:path w="3066" h="1433" extrusionOk="0">
                  <a:moveTo>
                    <a:pt x="2250" y="1"/>
                  </a:moveTo>
                  <a:cubicBezTo>
                    <a:pt x="1991" y="1"/>
                    <a:pt x="1684" y="45"/>
                    <a:pt x="1360" y="134"/>
                  </a:cubicBezTo>
                  <a:cubicBezTo>
                    <a:pt x="568" y="377"/>
                    <a:pt x="0" y="824"/>
                    <a:pt x="102" y="1128"/>
                  </a:cubicBezTo>
                  <a:cubicBezTo>
                    <a:pt x="151" y="1325"/>
                    <a:pt x="438" y="1432"/>
                    <a:pt x="833" y="1432"/>
                  </a:cubicBezTo>
                  <a:cubicBezTo>
                    <a:pt x="1090" y="1432"/>
                    <a:pt x="1393" y="1387"/>
                    <a:pt x="1705" y="1291"/>
                  </a:cubicBezTo>
                  <a:cubicBezTo>
                    <a:pt x="2497" y="1067"/>
                    <a:pt x="3065" y="621"/>
                    <a:pt x="2984" y="296"/>
                  </a:cubicBezTo>
                  <a:cubicBezTo>
                    <a:pt x="2923" y="101"/>
                    <a:pt x="2641" y="1"/>
                    <a:pt x="2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a:extLst>
                <a:ext uri="{FF2B5EF4-FFF2-40B4-BE49-F238E27FC236}">
                  <a16:creationId xmlns:a16="http://schemas.microsoft.com/office/drawing/2014/main" id="{5EA13AB4-1A71-96B3-FA46-A9B4DC729726}"/>
                </a:ext>
              </a:extLst>
            </p:cNvPr>
            <p:cNvSpPr/>
            <p:nvPr/>
          </p:nvSpPr>
          <p:spPr>
            <a:xfrm>
              <a:off x="1041275" y="3408350"/>
              <a:ext cx="86800" cy="48875"/>
            </a:xfrm>
            <a:custGeom>
              <a:avLst/>
              <a:gdLst/>
              <a:ahLst/>
              <a:cxnLst/>
              <a:rect l="l" t="t" r="r" b="b"/>
              <a:pathLst>
                <a:path w="3472" h="1955" extrusionOk="0">
                  <a:moveTo>
                    <a:pt x="2451" y="508"/>
                  </a:moveTo>
                  <a:cubicBezTo>
                    <a:pt x="2742" y="508"/>
                    <a:pt x="2920" y="568"/>
                    <a:pt x="2943" y="615"/>
                  </a:cubicBezTo>
                  <a:cubicBezTo>
                    <a:pt x="2943" y="716"/>
                    <a:pt x="2639" y="1082"/>
                    <a:pt x="1847" y="1305"/>
                  </a:cubicBezTo>
                  <a:cubicBezTo>
                    <a:pt x="1529" y="1400"/>
                    <a:pt x="1254" y="1432"/>
                    <a:pt x="1040" y="1432"/>
                  </a:cubicBezTo>
                  <a:cubicBezTo>
                    <a:pt x="750" y="1432"/>
                    <a:pt x="572" y="1372"/>
                    <a:pt x="548" y="1325"/>
                  </a:cubicBezTo>
                  <a:cubicBezTo>
                    <a:pt x="528" y="1224"/>
                    <a:pt x="893" y="858"/>
                    <a:pt x="1644" y="635"/>
                  </a:cubicBezTo>
                  <a:cubicBezTo>
                    <a:pt x="1963" y="541"/>
                    <a:pt x="2237" y="508"/>
                    <a:pt x="2451" y="508"/>
                  </a:cubicBezTo>
                  <a:close/>
                  <a:moveTo>
                    <a:pt x="2494" y="1"/>
                  </a:moveTo>
                  <a:cubicBezTo>
                    <a:pt x="2197" y="1"/>
                    <a:pt x="1842" y="46"/>
                    <a:pt x="1502" y="148"/>
                  </a:cubicBezTo>
                  <a:cubicBezTo>
                    <a:pt x="1076" y="270"/>
                    <a:pt x="711" y="453"/>
                    <a:pt x="447" y="655"/>
                  </a:cubicBezTo>
                  <a:cubicBezTo>
                    <a:pt x="0" y="1001"/>
                    <a:pt x="20" y="1305"/>
                    <a:pt x="61" y="1467"/>
                  </a:cubicBezTo>
                  <a:cubicBezTo>
                    <a:pt x="102" y="1609"/>
                    <a:pt x="264" y="1873"/>
                    <a:pt x="812" y="1934"/>
                  </a:cubicBezTo>
                  <a:cubicBezTo>
                    <a:pt x="893" y="1934"/>
                    <a:pt x="954" y="1955"/>
                    <a:pt x="1035" y="1955"/>
                  </a:cubicBezTo>
                  <a:cubicBezTo>
                    <a:pt x="1319" y="1955"/>
                    <a:pt x="1644" y="1894"/>
                    <a:pt x="1989" y="1792"/>
                  </a:cubicBezTo>
                  <a:cubicBezTo>
                    <a:pt x="2395" y="1670"/>
                    <a:pt x="2781" y="1488"/>
                    <a:pt x="3045" y="1285"/>
                  </a:cubicBezTo>
                  <a:cubicBezTo>
                    <a:pt x="3471" y="940"/>
                    <a:pt x="3471" y="635"/>
                    <a:pt x="3430" y="473"/>
                  </a:cubicBezTo>
                  <a:cubicBezTo>
                    <a:pt x="3390" y="331"/>
                    <a:pt x="3227" y="67"/>
                    <a:pt x="2659" y="6"/>
                  </a:cubicBezTo>
                  <a:cubicBezTo>
                    <a:pt x="2606" y="3"/>
                    <a:pt x="2551" y="1"/>
                    <a:pt x="24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a:extLst>
                <a:ext uri="{FF2B5EF4-FFF2-40B4-BE49-F238E27FC236}">
                  <a16:creationId xmlns:a16="http://schemas.microsoft.com/office/drawing/2014/main" id="{A35BAACA-1BDA-B294-5FDD-411B29A3BA94}"/>
                </a:ext>
              </a:extLst>
            </p:cNvPr>
            <p:cNvSpPr/>
            <p:nvPr/>
          </p:nvSpPr>
          <p:spPr>
            <a:xfrm>
              <a:off x="950425" y="3542425"/>
              <a:ext cx="55850" cy="15275"/>
            </a:xfrm>
            <a:custGeom>
              <a:avLst/>
              <a:gdLst/>
              <a:ahLst/>
              <a:cxnLst/>
              <a:rect l="l" t="t" r="r" b="b"/>
              <a:pathLst>
                <a:path w="2234" h="611" extrusionOk="0">
                  <a:moveTo>
                    <a:pt x="194" y="1"/>
                  </a:moveTo>
                  <a:cubicBezTo>
                    <a:pt x="137" y="1"/>
                    <a:pt x="81" y="23"/>
                    <a:pt x="41" y="62"/>
                  </a:cubicBezTo>
                  <a:cubicBezTo>
                    <a:pt x="1" y="144"/>
                    <a:pt x="1" y="245"/>
                    <a:pt x="82" y="306"/>
                  </a:cubicBezTo>
                  <a:cubicBezTo>
                    <a:pt x="102" y="326"/>
                    <a:pt x="508" y="610"/>
                    <a:pt x="1097" y="610"/>
                  </a:cubicBezTo>
                  <a:cubicBezTo>
                    <a:pt x="1401" y="610"/>
                    <a:pt x="1746" y="529"/>
                    <a:pt x="2112" y="306"/>
                  </a:cubicBezTo>
                  <a:cubicBezTo>
                    <a:pt x="2193" y="265"/>
                    <a:pt x="2234" y="164"/>
                    <a:pt x="2173" y="83"/>
                  </a:cubicBezTo>
                  <a:cubicBezTo>
                    <a:pt x="2146" y="29"/>
                    <a:pt x="2091" y="2"/>
                    <a:pt x="2034" y="2"/>
                  </a:cubicBezTo>
                  <a:cubicBezTo>
                    <a:pt x="2006" y="2"/>
                    <a:pt x="1976" y="8"/>
                    <a:pt x="1949" y="22"/>
                  </a:cubicBezTo>
                  <a:cubicBezTo>
                    <a:pt x="1640" y="211"/>
                    <a:pt x="1349" y="275"/>
                    <a:pt x="1098" y="275"/>
                  </a:cubicBezTo>
                  <a:cubicBezTo>
                    <a:pt x="624" y="275"/>
                    <a:pt x="298" y="48"/>
                    <a:pt x="285" y="22"/>
                  </a:cubicBezTo>
                  <a:cubicBezTo>
                    <a:pt x="256" y="7"/>
                    <a:pt x="225"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a:extLst>
                <a:ext uri="{FF2B5EF4-FFF2-40B4-BE49-F238E27FC236}">
                  <a16:creationId xmlns:a16="http://schemas.microsoft.com/office/drawing/2014/main" id="{EF711937-80F3-6EDF-5004-56DC36A14D47}"/>
                </a:ext>
              </a:extLst>
            </p:cNvPr>
            <p:cNvSpPr/>
            <p:nvPr/>
          </p:nvSpPr>
          <p:spPr>
            <a:xfrm>
              <a:off x="702800" y="3449050"/>
              <a:ext cx="187275" cy="55375"/>
            </a:xfrm>
            <a:custGeom>
              <a:avLst/>
              <a:gdLst/>
              <a:ahLst/>
              <a:cxnLst/>
              <a:rect l="l" t="t" r="r" b="b"/>
              <a:pathLst>
                <a:path w="7491" h="2215" extrusionOk="0">
                  <a:moveTo>
                    <a:pt x="4074" y="0"/>
                  </a:moveTo>
                  <a:cubicBezTo>
                    <a:pt x="2890" y="0"/>
                    <a:pt x="1494" y="459"/>
                    <a:pt x="61" y="1930"/>
                  </a:cubicBezTo>
                  <a:cubicBezTo>
                    <a:pt x="1" y="2011"/>
                    <a:pt x="1" y="2113"/>
                    <a:pt x="61" y="2174"/>
                  </a:cubicBezTo>
                  <a:cubicBezTo>
                    <a:pt x="102" y="2214"/>
                    <a:pt x="143" y="2214"/>
                    <a:pt x="183" y="2214"/>
                  </a:cubicBezTo>
                  <a:cubicBezTo>
                    <a:pt x="224" y="2214"/>
                    <a:pt x="264" y="2214"/>
                    <a:pt x="305" y="2174"/>
                  </a:cubicBezTo>
                  <a:cubicBezTo>
                    <a:pt x="1679" y="761"/>
                    <a:pt x="2995" y="321"/>
                    <a:pt x="4102" y="321"/>
                  </a:cubicBezTo>
                  <a:cubicBezTo>
                    <a:pt x="5875" y="321"/>
                    <a:pt x="7111" y="1449"/>
                    <a:pt x="7186" y="1524"/>
                  </a:cubicBezTo>
                  <a:cubicBezTo>
                    <a:pt x="7224" y="1552"/>
                    <a:pt x="7266" y="1567"/>
                    <a:pt x="7306" y="1567"/>
                  </a:cubicBezTo>
                  <a:cubicBezTo>
                    <a:pt x="7353" y="1567"/>
                    <a:pt x="7397" y="1547"/>
                    <a:pt x="7430" y="1504"/>
                  </a:cubicBezTo>
                  <a:cubicBezTo>
                    <a:pt x="7490" y="1443"/>
                    <a:pt x="7490" y="1341"/>
                    <a:pt x="7430" y="1260"/>
                  </a:cubicBezTo>
                  <a:cubicBezTo>
                    <a:pt x="7404" y="1248"/>
                    <a:pt x="6026" y="0"/>
                    <a:pt x="4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a:extLst>
                <a:ext uri="{FF2B5EF4-FFF2-40B4-BE49-F238E27FC236}">
                  <a16:creationId xmlns:a16="http://schemas.microsoft.com/office/drawing/2014/main" id="{9AE97227-EF91-8431-D1A8-06A398A4CED1}"/>
                </a:ext>
              </a:extLst>
            </p:cNvPr>
            <p:cNvSpPr/>
            <p:nvPr/>
          </p:nvSpPr>
          <p:spPr>
            <a:xfrm>
              <a:off x="678450" y="3595175"/>
              <a:ext cx="33000" cy="43725"/>
            </a:xfrm>
            <a:custGeom>
              <a:avLst/>
              <a:gdLst/>
              <a:ahLst/>
              <a:cxnLst/>
              <a:rect l="l" t="t" r="r" b="b"/>
              <a:pathLst>
                <a:path w="1320" h="1749" extrusionOk="0">
                  <a:moveTo>
                    <a:pt x="1019" y="1"/>
                  </a:moveTo>
                  <a:cubicBezTo>
                    <a:pt x="933" y="1"/>
                    <a:pt x="852" y="46"/>
                    <a:pt x="812" y="124"/>
                  </a:cubicBezTo>
                  <a:lnTo>
                    <a:pt x="82" y="1362"/>
                  </a:lnTo>
                  <a:cubicBezTo>
                    <a:pt x="0" y="1484"/>
                    <a:pt x="41" y="1647"/>
                    <a:pt x="163" y="1707"/>
                  </a:cubicBezTo>
                  <a:cubicBezTo>
                    <a:pt x="203" y="1728"/>
                    <a:pt x="264" y="1748"/>
                    <a:pt x="305" y="1748"/>
                  </a:cubicBezTo>
                  <a:cubicBezTo>
                    <a:pt x="386" y="1748"/>
                    <a:pt x="467" y="1707"/>
                    <a:pt x="528" y="1626"/>
                  </a:cubicBezTo>
                  <a:lnTo>
                    <a:pt x="1238" y="388"/>
                  </a:lnTo>
                  <a:cubicBezTo>
                    <a:pt x="1320" y="266"/>
                    <a:pt x="1279" y="104"/>
                    <a:pt x="1157" y="43"/>
                  </a:cubicBezTo>
                  <a:cubicBezTo>
                    <a:pt x="1114" y="14"/>
                    <a:pt x="1066" y="1"/>
                    <a:pt x="1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a:extLst>
                <a:ext uri="{FF2B5EF4-FFF2-40B4-BE49-F238E27FC236}">
                  <a16:creationId xmlns:a16="http://schemas.microsoft.com/office/drawing/2014/main" id="{4FA0AF08-2FED-A052-BF8D-8B7199C75FB5}"/>
                </a:ext>
              </a:extLst>
            </p:cNvPr>
            <p:cNvSpPr/>
            <p:nvPr/>
          </p:nvSpPr>
          <p:spPr>
            <a:xfrm>
              <a:off x="746450" y="3622625"/>
              <a:ext cx="25900" cy="44675"/>
            </a:xfrm>
            <a:custGeom>
              <a:avLst/>
              <a:gdLst/>
              <a:ahLst/>
              <a:cxnLst/>
              <a:rect l="l" t="t" r="r" b="b"/>
              <a:pathLst>
                <a:path w="1036" h="1787" extrusionOk="0">
                  <a:moveTo>
                    <a:pt x="734" y="0"/>
                  </a:moveTo>
                  <a:cubicBezTo>
                    <a:pt x="629" y="0"/>
                    <a:pt x="539" y="70"/>
                    <a:pt x="508" y="163"/>
                  </a:cubicBezTo>
                  <a:lnTo>
                    <a:pt x="41" y="1462"/>
                  </a:lnTo>
                  <a:cubicBezTo>
                    <a:pt x="0" y="1584"/>
                    <a:pt x="81" y="1726"/>
                    <a:pt x="203" y="1787"/>
                  </a:cubicBezTo>
                  <a:lnTo>
                    <a:pt x="284" y="1787"/>
                  </a:lnTo>
                  <a:cubicBezTo>
                    <a:pt x="386" y="1787"/>
                    <a:pt x="487" y="1726"/>
                    <a:pt x="528" y="1624"/>
                  </a:cubicBezTo>
                  <a:lnTo>
                    <a:pt x="974" y="346"/>
                  </a:lnTo>
                  <a:cubicBezTo>
                    <a:pt x="1035" y="204"/>
                    <a:pt x="954" y="61"/>
                    <a:pt x="832" y="21"/>
                  </a:cubicBezTo>
                  <a:cubicBezTo>
                    <a:pt x="799" y="7"/>
                    <a:pt x="766"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a:extLst>
                <a:ext uri="{FF2B5EF4-FFF2-40B4-BE49-F238E27FC236}">
                  <a16:creationId xmlns:a16="http://schemas.microsoft.com/office/drawing/2014/main" id="{BB9C2208-7601-DAD1-64E9-1B018ACD9FF1}"/>
                </a:ext>
              </a:extLst>
            </p:cNvPr>
            <p:cNvSpPr/>
            <p:nvPr/>
          </p:nvSpPr>
          <p:spPr>
            <a:xfrm>
              <a:off x="712950" y="3610350"/>
              <a:ext cx="28450" cy="43750"/>
            </a:xfrm>
            <a:custGeom>
              <a:avLst/>
              <a:gdLst/>
              <a:ahLst/>
              <a:cxnLst/>
              <a:rect l="l" t="t" r="r" b="b"/>
              <a:pathLst>
                <a:path w="1138" h="1750" extrusionOk="0">
                  <a:moveTo>
                    <a:pt x="842" y="1"/>
                  </a:moveTo>
                  <a:cubicBezTo>
                    <a:pt x="742" y="1"/>
                    <a:pt x="654" y="57"/>
                    <a:pt x="609" y="146"/>
                  </a:cubicBezTo>
                  <a:lnTo>
                    <a:pt x="61" y="1385"/>
                  </a:lnTo>
                  <a:cubicBezTo>
                    <a:pt x="1" y="1527"/>
                    <a:pt x="61" y="1669"/>
                    <a:pt x="183" y="1730"/>
                  </a:cubicBezTo>
                  <a:cubicBezTo>
                    <a:pt x="224" y="1750"/>
                    <a:pt x="264" y="1750"/>
                    <a:pt x="285" y="1750"/>
                  </a:cubicBezTo>
                  <a:cubicBezTo>
                    <a:pt x="386" y="1750"/>
                    <a:pt x="488" y="1689"/>
                    <a:pt x="528" y="1608"/>
                  </a:cubicBezTo>
                  <a:lnTo>
                    <a:pt x="1076" y="349"/>
                  </a:lnTo>
                  <a:cubicBezTo>
                    <a:pt x="1137" y="228"/>
                    <a:pt x="1076" y="65"/>
                    <a:pt x="955" y="25"/>
                  </a:cubicBezTo>
                  <a:cubicBezTo>
                    <a:pt x="916" y="8"/>
                    <a:pt x="878"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a:extLst>
                <a:ext uri="{FF2B5EF4-FFF2-40B4-BE49-F238E27FC236}">
                  <a16:creationId xmlns:a16="http://schemas.microsoft.com/office/drawing/2014/main" id="{AA8D34DA-788B-DFAA-B434-3066E5B12A5B}"/>
                </a:ext>
              </a:extLst>
            </p:cNvPr>
            <p:cNvSpPr/>
            <p:nvPr/>
          </p:nvSpPr>
          <p:spPr>
            <a:xfrm>
              <a:off x="803775" y="3512500"/>
              <a:ext cx="22875" cy="28950"/>
            </a:xfrm>
            <a:custGeom>
              <a:avLst/>
              <a:gdLst/>
              <a:ahLst/>
              <a:cxnLst/>
              <a:rect l="l" t="t" r="r" b="b"/>
              <a:pathLst>
                <a:path w="915" h="1158" extrusionOk="0">
                  <a:moveTo>
                    <a:pt x="468" y="1"/>
                  </a:moveTo>
                  <a:cubicBezTo>
                    <a:pt x="204" y="1"/>
                    <a:pt x="1" y="265"/>
                    <a:pt x="1" y="590"/>
                  </a:cubicBezTo>
                  <a:cubicBezTo>
                    <a:pt x="1" y="914"/>
                    <a:pt x="204" y="1158"/>
                    <a:pt x="468" y="1158"/>
                  </a:cubicBezTo>
                  <a:cubicBezTo>
                    <a:pt x="711" y="1158"/>
                    <a:pt x="914" y="914"/>
                    <a:pt x="914" y="590"/>
                  </a:cubicBezTo>
                  <a:cubicBezTo>
                    <a:pt x="914" y="265"/>
                    <a:pt x="711" y="1"/>
                    <a:pt x="468"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a:extLst>
                <a:ext uri="{FF2B5EF4-FFF2-40B4-BE49-F238E27FC236}">
                  <a16:creationId xmlns:a16="http://schemas.microsoft.com/office/drawing/2014/main" id="{7ABABEA1-3461-508A-ED15-529918A88526}"/>
                </a:ext>
              </a:extLst>
            </p:cNvPr>
            <p:cNvSpPr/>
            <p:nvPr/>
          </p:nvSpPr>
          <p:spPr>
            <a:xfrm>
              <a:off x="1064100" y="3449050"/>
              <a:ext cx="187275" cy="55375"/>
            </a:xfrm>
            <a:custGeom>
              <a:avLst/>
              <a:gdLst/>
              <a:ahLst/>
              <a:cxnLst/>
              <a:rect l="l" t="t" r="r" b="b"/>
              <a:pathLst>
                <a:path w="7491" h="2215" extrusionOk="0">
                  <a:moveTo>
                    <a:pt x="3417" y="0"/>
                  </a:moveTo>
                  <a:cubicBezTo>
                    <a:pt x="1465" y="0"/>
                    <a:pt x="87" y="1248"/>
                    <a:pt x="61" y="1260"/>
                  </a:cubicBezTo>
                  <a:cubicBezTo>
                    <a:pt x="1" y="1341"/>
                    <a:pt x="1" y="1443"/>
                    <a:pt x="61" y="1504"/>
                  </a:cubicBezTo>
                  <a:cubicBezTo>
                    <a:pt x="94" y="1547"/>
                    <a:pt x="138" y="1567"/>
                    <a:pt x="185" y="1567"/>
                  </a:cubicBezTo>
                  <a:cubicBezTo>
                    <a:pt x="225" y="1567"/>
                    <a:pt x="267" y="1552"/>
                    <a:pt x="305" y="1524"/>
                  </a:cubicBezTo>
                  <a:cubicBezTo>
                    <a:pt x="380" y="1449"/>
                    <a:pt x="1616" y="321"/>
                    <a:pt x="3389" y="321"/>
                  </a:cubicBezTo>
                  <a:cubicBezTo>
                    <a:pt x="4496" y="321"/>
                    <a:pt x="5812" y="761"/>
                    <a:pt x="7186" y="2174"/>
                  </a:cubicBezTo>
                  <a:cubicBezTo>
                    <a:pt x="7226" y="2214"/>
                    <a:pt x="7267" y="2214"/>
                    <a:pt x="7308" y="2214"/>
                  </a:cubicBezTo>
                  <a:cubicBezTo>
                    <a:pt x="7348" y="2214"/>
                    <a:pt x="7389" y="2214"/>
                    <a:pt x="7429" y="2174"/>
                  </a:cubicBezTo>
                  <a:cubicBezTo>
                    <a:pt x="7490" y="2113"/>
                    <a:pt x="7490" y="2011"/>
                    <a:pt x="7429" y="1930"/>
                  </a:cubicBezTo>
                  <a:cubicBezTo>
                    <a:pt x="5997" y="459"/>
                    <a:pt x="4601" y="0"/>
                    <a:pt x="3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a:extLst>
                <a:ext uri="{FF2B5EF4-FFF2-40B4-BE49-F238E27FC236}">
                  <a16:creationId xmlns:a16="http://schemas.microsoft.com/office/drawing/2014/main" id="{F1E57381-63D7-45E0-2158-D2E28BD8AD0F}"/>
                </a:ext>
              </a:extLst>
            </p:cNvPr>
            <p:cNvSpPr/>
            <p:nvPr/>
          </p:nvSpPr>
          <p:spPr>
            <a:xfrm>
              <a:off x="702800" y="3578900"/>
              <a:ext cx="187275" cy="13300"/>
            </a:xfrm>
            <a:custGeom>
              <a:avLst/>
              <a:gdLst/>
              <a:ahLst/>
              <a:cxnLst/>
              <a:rect l="l" t="t" r="r" b="b"/>
              <a:pathLst>
                <a:path w="7491" h="532" extrusionOk="0">
                  <a:moveTo>
                    <a:pt x="172" y="1"/>
                  </a:moveTo>
                  <a:cubicBezTo>
                    <a:pt x="86" y="1"/>
                    <a:pt x="21" y="73"/>
                    <a:pt x="21" y="146"/>
                  </a:cubicBezTo>
                  <a:cubicBezTo>
                    <a:pt x="1" y="248"/>
                    <a:pt x="82" y="329"/>
                    <a:pt x="163" y="349"/>
                  </a:cubicBezTo>
                  <a:cubicBezTo>
                    <a:pt x="1564" y="491"/>
                    <a:pt x="2923" y="532"/>
                    <a:pt x="4080" y="532"/>
                  </a:cubicBezTo>
                  <a:cubicBezTo>
                    <a:pt x="5968" y="532"/>
                    <a:pt x="7308" y="410"/>
                    <a:pt x="7328" y="410"/>
                  </a:cubicBezTo>
                  <a:cubicBezTo>
                    <a:pt x="7409" y="390"/>
                    <a:pt x="7490" y="308"/>
                    <a:pt x="7470" y="227"/>
                  </a:cubicBezTo>
                  <a:cubicBezTo>
                    <a:pt x="7470" y="126"/>
                    <a:pt x="7389" y="65"/>
                    <a:pt x="7287" y="65"/>
                  </a:cubicBezTo>
                  <a:cubicBezTo>
                    <a:pt x="7275" y="65"/>
                    <a:pt x="5935" y="193"/>
                    <a:pt x="4032" y="193"/>
                  </a:cubicBezTo>
                  <a:cubicBezTo>
                    <a:pt x="2902" y="193"/>
                    <a:pt x="1572" y="148"/>
                    <a:pt x="204" y="4"/>
                  </a:cubicBezTo>
                  <a:cubicBezTo>
                    <a:pt x="193" y="2"/>
                    <a:pt x="182"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a:extLst>
                <a:ext uri="{FF2B5EF4-FFF2-40B4-BE49-F238E27FC236}">
                  <a16:creationId xmlns:a16="http://schemas.microsoft.com/office/drawing/2014/main" id="{D8C443C2-6A3E-2709-E024-09045761A167}"/>
                </a:ext>
              </a:extLst>
            </p:cNvPr>
            <p:cNvSpPr/>
            <p:nvPr/>
          </p:nvSpPr>
          <p:spPr>
            <a:xfrm>
              <a:off x="1064100" y="3578900"/>
              <a:ext cx="187275" cy="13300"/>
            </a:xfrm>
            <a:custGeom>
              <a:avLst/>
              <a:gdLst/>
              <a:ahLst/>
              <a:cxnLst/>
              <a:rect l="l" t="t" r="r" b="b"/>
              <a:pathLst>
                <a:path w="7491" h="532" extrusionOk="0">
                  <a:moveTo>
                    <a:pt x="7319" y="1"/>
                  </a:moveTo>
                  <a:cubicBezTo>
                    <a:pt x="7309" y="1"/>
                    <a:pt x="7298" y="2"/>
                    <a:pt x="7287" y="4"/>
                  </a:cubicBezTo>
                  <a:cubicBezTo>
                    <a:pt x="5919" y="148"/>
                    <a:pt x="4589" y="193"/>
                    <a:pt x="3459" y="193"/>
                  </a:cubicBezTo>
                  <a:cubicBezTo>
                    <a:pt x="1555" y="193"/>
                    <a:pt x="216" y="65"/>
                    <a:pt x="203" y="65"/>
                  </a:cubicBezTo>
                  <a:cubicBezTo>
                    <a:pt x="102" y="65"/>
                    <a:pt x="21" y="126"/>
                    <a:pt x="21" y="227"/>
                  </a:cubicBezTo>
                  <a:cubicBezTo>
                    <a:pt x="1" y="308"/>
                    <a:pt x="82" y="390"/>
                    <a:pt x="163" y="410"/>
                  </a:cubicBezTo>
                  <a:cubicBezTo>
                    <a:pt x="183" y="410"/>
                    <a:pt x="1523" y="532"/>
                    <a:pt x="3411" y="532"/>
                  </a:cubicBezTo>
                  <a:cubicBezTo>
                    <a:pt x="4567" y="532"/>
                    <a:pt x="5927" y="491"/>
                    <a:pt x="7328" y="349"/>
                  </a:cubicBezTo>
                  <a:cubicBezTo>
                    <a:pt x="7409" y="329"/>
                    <a:pt x="7490" y="248"/>
                    <a:pt x="7470" y="146"/>
                  </a:cubicBezTo>
                  <a:cubicBezTo>
                    <a:pt x="7470" y="73"/>
                    <a:pt x="7405" y="1"/>
                    <a:pt x="73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a:extLst>
                <a:ext uri="{FF2B5EF4-FFF2-40B4-BE49-F238E27FC236}">
                  <a16:creationId xmlns:a16="http://schemas.microsoft.com/office/drawing/2014/main" id="{A44A2310-83FA-1047-C936-20AB4AEE4E07}"/>
                </a:ext>
              </a:extLst>
            </p:cNvPr>
            <p:cNvSpPr/>
            <p:nvPr/>
          </p:nvSpPr>
          <p:spPr>
            <a:xfrm>
              <a:off x="1242725" y="3595175"/>
              <a:ext cx="33000" cy="43725"/>
            </a:xfrm>
            <a:custGeom>
              <a:avLst/>
              <a:gdLst/>
              <a:ahLst/>
              <a:cxnLst/>
              <a:rect l="l" t="t" r="r" b="b"/>
              <a:pathLst>
                <a:path w="1320" h="1749" extrusionOk="0">
                  <a:moveTo>
                    <a:pt x="301" y="1"/>
                  </a:moveTo>
                  <a:cubicBezTo>
                    <a:pt x="254" y="1"/>
                    <a:pt x="206" y="14"/>
                    <a:pt x="163" y="43"/>
                  </a:cubicBezTo>
                  <a:cubicBezTo>
                    <a:pt x="41" y="104"/>
                    <a:pt x="0" y="266"/>
                    <a:pt x="81" y="388"/>
                  </a:cubicBezTo>
                  <a:lnTo>
                    <a:pt x="792" y="1626"/>
                  </a:lnTo>
                  <a:cubicBezTo>
                    <a:pt x="853" y="1707"/>
                    <a:pt x="934" y="1748"/>
                    <a:pt x="1015" y="1748"/>
                  </a:cubicBezTo>
                  <a:cubicBezTo>
                    <a:pt x="1056" y="1748"/>
                    <a:pt x="1117" y="1728"/>
                    <a:pt x="1157" y="1707"/>
                  </a:cubicBezTo>
                  <a:cubicBezTo>
                    <a:pt x="1279" y="1647"/>
                    <a:pt x="1320" y="1484"/>
                    <a:pt x="1238" y="1362"/>
                  </a:cubicBezTo>
                  <a:lnTo>
                    <a:pt x="508" y="124"/>
                  </a:lnTo>
                  <a:cubicBezTo>
                    <a:pt x="468" y="46"/>
                    <a:pt x="387"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1">
              <a:extLst>
                <a:ext uri="{FF2B5EF4-FFF2-40B4-BE49-F238E27FC236}">
                  <a16:creationId xmlns:a16="http://schemas.microsoft.com/office/drawing/2014/main" id="{77351133-481C-11E7-7A4F-74D3F9CFFB0F}"/>
                </a:ext>
              </a:extLst>
            </p:cNvPr>
            <p:cNvSpPr/>
            <p:nvPr/>
          </p:nvSpPr>
          <p:spPr>
            <a:xfrm>
              <a:off x="1181825" y="3622625"/>
              <a:ext cx="25900" cy="44675"/>
            </a:xfrm>
            <a:custGeom>
              <a:avLst/>
              <a:gdLst/>
              <a:ahLst/>
              <a:cxnLst/>
              <a:rect l="l" t="t" r="r" b="b"/>
              <a:pathLst>
                <a:path w="1036" h="1787" extrusionOk="0">
                  <a:moveTo>
                    <a:pt x="302" y="0"/>
                  </a:moveTo>
                  <a:cubicBezTo>
                    <a:pt x="270" y="0"/>
                    <a:pt x="237" y="7"/>
                    <a:pt x="204" y="21"/>
                  </a:cubicBezTo>
                  <a:cubicBezTo>
                    <a:pt x="82" y="61"/>
                    <a:pt x="1" y="204"/>
                    <a:pt x="61" y="346"/>
                  </a:cubicBezTo>
                  <a:lnTo>
                    <a:pt x="508" y="1624"/>
                  </a:lnTo>
                  <a:cubicBezTo>
                    <a:pt x="549" y="1726"/>
                    <a:pt x="650" y="1787"/>
                    <a:pt x="752" y="1787"/>
                  </a:cubicBezTo>
                  <a:lnTo>
                    <a:pt x="833" y="1787"/>
                  </a:lnTo>
                  <a:cubicBezTo>
                    <a:pt x="955" y="1726"/>
                    <a:pt x="1036" y="1584"/>
                    <a:pt x="995" y="1462"/>
                  </a:cubicBezTo>
                  <a:lnTo>
                    <a:pt x="528" y="163"/>
                  </a:lnTo>
                  <a:cubicBezTo>
                    <a:pt x="497" y="70"/>
                    <a:pt x="407"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1">
              <a:extLst>
                <a:ext uri="{FF2B5EF4-FFF2-40B4-BE49-F238E27FC236}">
                  <a16:creationId xmlns:a16="http://schemas.microsoft.com/office/drawing/2014/main" id="{A867F189-05ED-7B0C-D5A4-1FF06062E66A}"/>
                </a:ext>
              </a:extLst>
            </p:cNvPr>
            <p:cNvSpPr/>
            <p:nvPr/>
          </p:nvSpPr>
          <p:spPr>
            <a:xfrm>
              <a:off x="1212775" y="3610350"/>
              <a:ext cx="28450" cy="43750"/>
            </a:xfrm>
            <a:custGeom>
              <a:avLst/>
              <a:gdLst/>
              <a:ahLst/>
              <a:cxnLst/>
              <a:rect l="l" t="t" r="r" b="b"/>
              <a:pathLst>
                <a:path w="1138" h="1750" extrusionOk="0">
                  <a:moveTo>
                    <a:pt x="296" y="1"/>
                  </a:moveTo>
                  <a:cubicBezTo>
                    <a:pt x="260" y="1"/>
                    <a:pt x="221" y="8"/>
                    <a:pt x="183" y="25"/>
                  </a:cubicBezTo>
                  <a:cubicBezTo>
                    <a:pt x="62" y="65"/>
                    <a:pt x="1" y="228"/>
                    <a:pt x="62" y="349"/>
                  </a:cubicBezTo>
                  <a:lnTo>
                    <a:pt x="610" y="1608"/>
                  </a:lnTo>
                  <a:cubicBezTo>
                    <a:pt x="650" y="1689"/>
                    <a:pt x="752" y="1750"/>
                    <a:pt x="853" y="1750"/>
                  </a:cubicBezTo>
                  <a:cubicBezTo>
                    <a:pt x="874" y="1750"/>
                    <a:pt x="914" y="1750"/>
                    <a:pt x="955" y="1730"/>
                  </a:cubicBezTo>
                  <a:cubicBezTo>
                    <a:pt x="1076" y="1669"/>
                    <a:pt x="1137" y="1527"/>
                    <a:pt x="1076" y="1385"/>
                  </a:cubicBezTo>
                  <a:lnTo>
                    <a:pt x="528" y="146"/>
                  </a:lnTo>
                  <a:cubicBezTo>
                    <a:pt x="484" y="57"/>
                    <a:pt x="39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1">
              <a:extLst>
                <a:ext uri="{FF2B5EF4-FFF2-40B4-BE49-F238E27FC236}">
                  <a16:creationId xmlns:a16="http://schemas.microsoft.com/office/drawing/2014/main" id="{90443CC2-C4DE-4267-162C-506D5752D1D6}"/>
                </a:ext>
              </a:extLst>
            </p:cNvPr>
            <p:cNvSpPr/>
            <p:nvPr/>
          </p:nvSpPr>
          <p:spPr>
            <a:xfrm>
              <a:off x="1127525" y="3512500"/>
              <a:ext cx="22875" cy="28950"/>
            </a:xfrm>
            <a:custGeom>
              <a:avLst/>
              <a:gdLst/>
              <a:ahLst/>
              <a:cxnLst/>
              <a:rect l="l" t="t" r="r" b="b"/>
              <a:pathLst>
                <a:path w="915" h="1158" extrusionOk="0">
                  <a:moveTo>
                    <a:pt x="447" y="1"/>
                  </a:moveTo>
                  <a:cubicBezTo>
                    <a:pt x="204" y="1"/>
                    <a:pt x="1" y="265"/>
                    <a:pt x="1" y="590"/>
                  </a:cubicBezTo>
                  <a:cubicBezTo>
                    <a:pt x="1" y="914"/>
                    <a:pt x="204" y="1158"/>
                    <a:pt x="447" y="1158"/>
                  </a:cubicBezTo>
                  <a:cubicBezTo>
                    <a:pt x="711" y="1158"/>
                    <a:pt x="914" y="914"/>
                    <a:pt x="914" y="590"/>
                  </a:cubicBezTo>
                  <a:cubicBezTo>
                    <a:pt x="914" y="265"/>
                    <a:pt x="711" y="1"/>
                    <a:pt x="44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1">
              <a:extLst>
                <a:ext uri="{FF2B5EF4-FFF2-40B4-BE49-F238E27FC236}">
                  <a16:creationId xmlns:a16="http://schemas.microsoft.com/office/drawing/2014/main" id="{44121759-7827-52BA-37FC-3B73AC86DA05}"/>
                </a:ext>
              </a:extLst>
            </p:cNvPr>
            <p:cNvSpPr/>
            <p:nvPr/>
          </p:nvSpPr>
          <p:spPr>
            <a:xfrm>
              <a:off x="986450" y="3557675"/>
              <a:ext cx="27950" cy="45175"/>
            </a:xfrm>
            <a:custGeom>
              <a:avLst/>
              <a:gdLst/>
              <a:ahLst/>
              <a:cxnLst/>
              <a:rect l="l" t="t" r="r" b="b"/>
              <a:pathLst>
                <a:path w="1118" h="1807" extrusionOk="0">
                  <a:moveTo>
                    <a:pt x="914" y="0"/>
                  </a:moveTo>
                  <a:lnTo>
                    <a:pt x="1" y="954"/>
                  </a:lnTo>
                  <a:lnTo>
                    <a:pt x="1117" y="1807"/>
                  </a:lnTo>
                  <a:lnTo>
                    <a:pt x="1117" y="1807"/>
                  </a:lnTo>
                  <a:lnTo>
                    <a:pt x="914" y="0"/>
                  </a:ln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a:extLst>
                <a:ext uri="{FF2B5EF4-FFF2-40B4-BE49-F238E27FC236}">
                  <a16:creationId xmlns:a16="http://schemas.microsoft.com/office/drawing/2014/main" id="{19B7941C-2A9E-908A-922F-5CAE23E895D5}"/>
                </a:ext>
              </a:extLst>
            </p:cNvPr>
            <p:cNvSpPr/>
            <p:nvPr/>
          </p:nvSpPr>
          <p:spPr>
            <a:xfrm>
              <a:off x="927100" y="3575175"/>
              <a:ext cx="90350" cy="44950"/>
            </a:xfrm>
            <a:custGeom>
              <a:avLst/>
              <a:gdLst/>
              <a:ahLst/>
              <a:cxnLst/>
              <a:rect l="l" t="t" r="r" b="b"/>
              <a:pathLst>
                <a:path w="3614" h="1798" extrusionOk="0">
                  <a:moveTo>
                    <a:pt x="1792" y="0"/>
                  </a:moveTo>
                  <a:cubicBezTo>
                    <a:pt x="1683" y="0"/>
                    <a:pt x="1572" y="10"/>
                    <a:pt x="1462" y="31"/>
                  </a:cubicBezTo>
                  <a:cubicBezTo>
                    <a:pt x="771" y="153"/>
                    <a:pt x="244" y="660"/>
                    <a:pt x="41" y="1310"/>
                  </a:cubicBezTo>
                  <a:cubicBezTo>
                    <a:pt x="0" y="1452"/>
                    <a:pt x="81" y="1594"/>
                    <a:pt x="223" y="1635"/>
                  </a:cubicBezTo>
                  <a:cubicBezTo>
                    <a:pt x="245" y="1642"/>
                    <a:pt x="266" y="1645"/>
                    <a:pt x="288" y="1645"/>
                  </a:cubicBezTo>
                  <a:cubicBezTo>
                    <a:pt x="392" y="1645"/>
                    <a:pt x="494" y="1569"/>
                    <a:pt x="528" y="1452"/>
                  </a:cubicBezTo>
                  <a:cubicBezTo>
                    <a:pt x="670" y="985"/>
                    <a:pt x="1056" y="620"/>
                    <a:pt x="1543" y="539"/>
                  </a:cubicBezTo>
                  <a:cubicBezTo>
                    <a:pt x="1629" y="521"/>
                    <a:pt x="1714" y="513"/>
                    <a:pt x="1799" y="513"/>
                  </a:cubicBezTo>
                  <a:cubicBezTo>
                    <a:pt x="2412" y="513"/>
                    <a:pt x="2961" y="949"/>
                    <a:pt x="3085" y="1574"/>
                  </a:cubicBezTo>
                  <a:cubicBezTo>
                    <a:pt x="3106" y="1696"/>
                    <a:pt x="3207" y="1797"/>
                    <a:pt x="3329" y="1797"/>
                  </a:cubicBezTo>
                  <a:cubicBezTo>
                    <a:pt x="3349" y="1797"/>
                    <a:pt x="3370" y="1797"/>
                    <a:pt x="3370" y="1777"/>
                  </a:cubicBezTo>
                  <a:cubicBezTo>
                    <a:pt x="3512" y="1756"/>
                    <a:pt x="3613" y="1635"/>
                    <a:pt x="3573" y="1493"/>
                  </a:cubicBezTo>
                  <a:cubicBezTo>
                    <a:pt x="3411" y="611"/>
                    <a:pt x="2643" y="0"/>
                    <a:pt x="17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a:extLst>
                <a:ext uri="{FF2B5EF4-FFF2-40B4-BE49-F238E27FC236}">
                  <a16:creationId xmlns:a16="http://schemas.microsoft.com/office/drawing/2014/main" id="{F2BA7E1F-2488-51DE-0484-53B76E6E1F45}"/>
                </a:ext>
              </a:extLst>
            </p:cNvPr>
            <p:cNvSpPr/>
            <p:nvPr/>
          </p:nvSpPr>
          <p:spPr>
            <a:xfrm>
              <a:off x="553625" y="3578475"/>
              <a:ext cx="273025" cy="393275"/>
            </a:xfrm>
            <a:custGeom>
              <a:avLst/>
              <a:gdLst/>
              <a:ahLst/>
              <a:cxnLst/>
              <a:rect l="l" t="t" r="r" b="b"/>
              <a:pathLst>
                <a:path w="10921" h="15731" extrusionOk="0">
                  <a:moveTo>
                    <a:pt x="4344" y="1"/>
                  </a:moveTo>
                  <a:lnTo>
                    <a:pt x="2334" y="7714"/>
                  </a:lnTo>
                  <a:lnTo>
                    <a:pt x="1238" y="6131"/>
                  </a:lnTo>
                  <a:lnTo>
                    <a:pt x="568" y="8830"/>
                  </a:lnTo>
                  <a:cubicBezTo>
                    <a:pt x="0" y="11083"/>
                    <a:pt x="853" y="13478"/>
                    <a:pt x="2679" y="14777"/>
                  </a:cubicBezTo>
                  <a:lnTo>
                    <a:pt x="2720" y="14798"/>
                  </a:lnTo>
                  <a:cubicBezTo>
                    <a:pt x="3596" y="15420"/>
                    <a:pt x="4602" y="15730"/>
                    <a:pt x="5607" y="15730"/>
                  </a:cubicBezTo>
                  <a:cubicBezTo>
                    <a:pt x="6698" y="15730"/>
                    <a:pt x="7788" y="15364"/>
                    <a:pt x="8708" y="14635"/>
                  </a:cubicBezTo>
                  <a:cubicBezTo>
                    <a:pt x="10149" y="13478"/>
                    <a:pt x="10920" y="11611"/>
                    <a:pt x="10738" y="9723"/>
                  </a:cubicBezTo>
                  <a:lnTo>
                    <a:pt x="10332" y="5237"/>
                  </a:lnTo>
                  <a:lnTo>
                    <a:pt x="8870" y="7287"/>
                  </a:lnTo>
                  <a:lnTo>
                    <a:pt x="8261" y="3817"/>
                  </a:lnTo>
                  <a:lnTo>
                    <a:pt x="6333" y="7125"/>
                  </a:lnTo>
                  <a:lnTo>
                    <a:pt x="4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a:extLst>
                <a:ext uri="{FF2B5EF4-FFF2-40B4-BE49-F238E27FC236}">
                  <a16:creationId xmlns:a16="http://schemas.microsoft.com/office/drawing/2014/main" id="{B91988DD-9CB1-64D1-8CCB-F9719BF0B9C4}"/>
                </a:ext>
              </a:extLst>
            </p:cNvPr>
            <p:cNvSpPr/>
            <p:nvPr/>
          </p:nvSpPr>
          <p:spPr>
            <a:xfrm>
              <a:off x="547025" y="3572300"/>
              <a:ext cx="285700" cy="406075"/>
            </a:xfrm>
            <a:custGeom>
              <a:avLst/>
              <a:gdLst/>
              <a:ahLst/>
              <a:cxnLst/>
              <a:rect l="l" t="t" r="r" b="b"/>
              <a:pathLst>
                <a:path w="11428" h="16243" extrusionOk="0">
                  <a:moveTo>
                    <a:pt x="4628" y="1222"/>
                  </a:moveTo>
                  <a:lnTo>
                    <a:pt x="6353" y="7433"/>
                  </a:lnTo>
                  <a:cubicBezTo>
                    <a:pt x="6374" y="7534"/>
                    <a:pt x="6455" y="7616"/>
                    <a:pt x="6556" y="7616"/>
                  </a:cubicBezTo>
                  <a:cubicBezTo>
                    <a:pt x="6570" y="7618"/>
                    <a:pt x="6583" y="7620"/>
                    <a:pt x="6596" y="7620"/>
                  </a:cubicBezTo>
                  <a:cubicBezTo>
                    <a:pt x="6684" y="7620"/>
                    <a:pt x="6767" y="7564"/>
                    <a:pt x="6820" y="7494"/>
                  </a:cubicBezTo>
                  <a:lnTo>
                    <a:pt x="8403" y="4794"/>
                  </a:lnTo>
                  <a:lnTo>
                    <a:pt x="8891" y="7575"/>
                  </a:lnTo>
                  <a:cubicBezTo>
                    <a:pt x="8911" y="7677"/>
                    <a:pt x="8992" y="7758"/>
                    <a:pt x="9094" y="7778"/>
                  </a:cubicBezTo>
                  <a:cubicBezTo>
                    <a:pt x="9115" y="7789"/>
                    <a:pt x="9138" y="7794"/>
                    <a:pt x="9163" y="7794"/>
                  </a:cubicBezTo>
                  <a:cubicBezTo>
                    <a:pt x="9232" y="7794"/>
                    <a:pt x="9307" y="7752"/>
                    <a:pt x="9337" y="7677"/>
                  </a:cubicBezTo>
                  <a:lnTo>
                    <a:pt x="10413" y="6195"/>
                  </a:lnTo>
                  <a:lnTo>
                    <a:pt x="10758" y="9990"/>
                  </a:lnTo>
                  <a:cubicBezTo>
                    <a:pt x="10920" y="11797"/>
                    <a:pt x="10169" y="13583"/>
                    <a:pt x="8809" y="14679"/>
                  </a:cubicBezTo>
                  <a:cubicBezTo>
                    <a:pt x="7945" y="15375"/>
                    <a:pt x="6910" y="15726"/>
                    <a:pt x="5871" y="15726"/>
                  </a:cubicBezTo>
                  <a:cubicBezTo>
                    <a:pt x="4910" y="15726"/>
                    <a:pt x="3944" y="15426"/>
                    <a:pt x="3106" y="14821"/>
                  </a:cubicBezTo>
                  <a:cubicBezTo>
                    <a:pt x="1360" y="13583"/>
                    <a:pt x="548" y="11290"/>
                    <a:pt x="1076" y="9138"/>
                  </a:cubicBezTo>
                  <a:lnTo>
                    <a:pt x="1624" y="6986"/>
                  </a:lnTo>
                  <a:lnTo>
                    <a:pt x="2395" y="8103"/>
                  </a:lnTo>
                  <a:cubicBezTo>
                    <a:pt x="2436" y="8184"/>
                    <a:pt x="2537" y="8225"/>
                    <a:pt x="2639" y="8225"/>
                  </a:cubicBezTo>
                  <a:cubicBezTo>
                    <a:pt x="2740" y="8204"/>
                    <a:pt x="2822" y="8123"/>
                    <a:pt x="2842" y="8022"/>
                  </a:cubicBezTo>
                  <a:lnTo>
                    <a:pt x="4628" y="1222"/>
                  </a:lnTo>
                  <a:close/>
                  <a:moveTo>
                    <a:pt x="4645" y="1"/>
                  </a:moveTo>
                  <a:cubicBezTo>
                    <a:pt x="4633" y="1"/>
                    <a:pt x="4620" y="2"/>
                    <a:pt x="4608" y="4"/>
                  </a:cubicBezTo>
                  <a:cubicBezTo>
                    <a:pt x="4506" y="4"/>
                    <a:pt x="4405" y="85"/>
                    <a:pt x="4364" y="187"/>
                  </a:cubicBezTo>
                  <a:lnTo>
                    <a:pt x="2497" y="7372"/>
                  </a:lnTo>
                  <a:lnTo>
                    <a:pt x="1726" y="6235"/>
                  </a:lnTo>
                  <a:cubicBezTo>
                    <a:pt x="1675" y="6168"/>
                    <a:pt x="1597" y="6129"/>
                    <a:pt x="1514" y="6129"/>
                  </a:cubicBezTo>
                  <a:cubicBezTo>
                    <a:pt x="1496" y="6129"/>
                    <a:pt x="1479" y="6130"/>
                    <a:pt x="1462" y="6134"/>
                  </a:cubicBezTo>
                  <a:cubicBezTo>
                    <a:pt x="1360" y="6154"/>
                    <a:pt x="1279" y="6215"/>
                    <a:pt x="1259" y="6317"/>
                  </a:cubicBezTo>
                  <a:lnTo>
                    <a:pt x="589" y="9016"/>
                  </a:lnTo>
                  <a:cubicBezTo>
                    <a:pt x="0" y="11371"/>
                    <a:pt x="893" y="13867"/>
                    <a:pt x="2822" y="15248"/>
                  </a:cubicBezTo>
                  <a:cubicBezTo>
                    <a:pt x="3755" y="15917"/>
                    <a:pt x="4811" y="16242"/>
                    <a:pt x="5846" y="16242"/>
                  </a:cubicBezTo>
                  <a:cubicBezTo>
                    <a:pt x="7003" y="16242"/>
                    <a:pt x="8160" y="15836"/>
                    <a:pt x="9134" y="15065"/>
                  </a:cubicBezTo>
                  <a:cubicBezTo>
                    <a:pt x="10616" y="13888"/>
                    <a:pt x="11428" y="11919"/>
                    <a:pt x="11245" y="9950"/>
                  </a:cubicBezTo>
                  <a:lnTo>
                    <a:pt x="10839" y="5464"/>
                  </a:lnTo>
                  <a:cubicBezTo>
                    <a:pt x="10839" y="5363"/>
                    <a:pt x="10758" y="5261"/>
                    <a:pt x="10656" y="5241"/>
                  </a:cubicBezTo>
                  <a:cubicBezTo>
                    <a:pt x="10630" y="5230"/>
                    <a:pt x="10604" y="5225"/>
                    <a:pt x="10579" y="5225"/>
                  </a:cubicBezTo>
                  <a:cubicBezTo>
                    <a:pt x="10505" y="5225"/>
                    <a:pt x="10438" y="5267"/>
                    <a:pt x="10393" y="5342"/>
                  </a:cubicBezTo>
                  <a:lnTo>
                    <a:pt x="9276" y="6885"/>
                  </a:lnTo>
                  <a:lnTo>
                    <a:pt x="8789" y="4023"/>
                  </a:lnTo>
                  <a:cubicBezTo>
                    <a:pt x="8769" y="3922"/>
                    <a:pt x="8688" y="3840"/>
                    <a:pt x="8586" y="3820"/>
                  </a:cubicBezTo>
                  <a:cubicBezTo>
                    <a:pt x="8566" y="3817"/>
                    <a:pt x="8546" y="3815"/>
                    <a:pt x="8527" y="3815"/>
                  </a:cubicBezTo>
                  <a:cubicBezTo>
                    <a:pt x="8432" y="3815"/>
                    <a:pt x="8356" y="3857"/>
                    <a:pt x="8322" y="3942"/>
                  </a:cubicBezTo>
                  <a:lnTo>
                    <a:pt x="6678" y="6723"/>
                  </a:lnTo>
                  <a:lnTo>
                    <a:pt x="4872" y="187"/>
                  </a:lnTo>
                  <a:cubicBezTo>
                    <a:pt x="4835" y="78"/>
                    <a:pt x="4750" y="1"/>
                    <a:pt x="4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a:extLst>
                <a:ext uri="{FF2B5EF4-FFF2-40B4-BE49-F238E27FC236}">
                  <a16:creationId xmlns:a16="http://schemas.microsoft.com/office/drawing/2014/main" id="{7551CD1A-EBD8-CE92-BDC7-761DB88D73F0}"/>
                </a:ext>
              </a:extLst>
            </p:cNvPr>
            <p:cNvSpPr/>
            <p:nvPr/>
          </p:nvSpPr>
          <p:spPr>
            <a:xfrm>
              <a:off x="578975" y="3794450"/>
              <a:ext cx="235925" cy="189425"/>
            </a:xfrm>
            <a:custGeom>
              <a:avLst/>
              <a:gdLst/>
              <a:ahLst/>
              <a:cxnLst/>
              <a:rect l="l" t="t" r="r" b="b"/>
              <a:pathLst>
                <a:path w="9437" h="7577" extrusionOk="0">
                  <a:moveTo>
                    <a:pt x="3462" y="0"/>
                  </a:moveTo>
                  <a:cubicBezTo>
                    <a:pt x="3411" y="0"/>
                    <a:pt x="3360" y="3"/>
                    <a:pt x="3309" y="8"/>
                  </a:cubicBezTo>
                  <a:cubicBezTo>
                    <a:pt x="2599" y="90"/>
                    <a:pt x="2071" y="536"/>
                    <a:pt x="1604" y="983"/>
                  </a:cubicBezTo>
                  <a:cubicBezTo>
                    <a:pt x="1604" y="983"/>
                    <a:pt x="1604" y="983"/>
                    <a:pt x="1584" y="1003"/>
                  </a:cubicBezTo>
                  <a:cubicBezTo>
                    <a:pt x="204" y="2302"/>
                    <a:pt x="1" y="4251"/>
                    <a:pt x="1138" y="5793"/>
                  </a:cubicBezTo>
                  <a:cubicBezTo>
                    <a:pt x="1908" y="6825"/>
                    <a:pt x="3293" y="7577"/>
                    <a:pt x="4629" y="7577"/>
                  </a:cubicBezTo>
                  <a:cubicBezTo>
                    <a:pt x="5158" y="7577"/>
                    <a:pt x="5679" y="7459"/>
                    <a:pt x="6151" y="7194"/>
                  </a:cubicBezTo>
                  <a:cubicBezTo>
                    <a:pt x="7328" y="6565"/>
                    <a:pt x="8506" y="5529"/>
                    <a:pt x="9013" y="4291"/>
                  </a:cubicBezTo>
                  <a:cubicBezTo>
                    <a:pt x="9437" y="3268"/>
                    <a:pt x="8848" y="1877"/>
                    <a:pt x="7727" y="1877"/>
                  </a:cubicBezTo>
                  <a:cubicBezTo>
                    <a:pt x="7558" y="1877"/>
                    <a:pt x="7378" y="1908"/>
                    <a:pt x="7186" y="1977"/>
                  </a:cubicBezTo>
                  <a:cubicBezTo>
                    <a:pt x="7349" y="1490"/>
                    <a:pt x="7004" y="922"/>
                    <a:pt x="6415" y="678"/>
                  </a:cubicBezTo>
                  <a:cubicBezTo>
                    <a:pt x="6227" y="607"/>
                    <a:pt x="6020" y="573"/>
                    <a:pt x="5814" y="573"/>
                  </a:cubicBezTo>
                  <a:cubicBezTo>
                    <a:pt x="5377" y="573"/>
                    <a:pt x="4945" y="727"/>
                    <a:pt x="4710" y="1003"/>
                  </a:cubicBezTo>
                  <a:cubicBezTo>
                    <a:pt x="4899" y="493"/>
                    <a:pt x="4155" y="0"/>
                    <a:pt x="3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a:extLst>
                <a:ext uri="{FF2B5EF4-FFF2-40B4-BE49-F238E27FC236}">
                  <a16:creationId xmlns:a16="http://schemas.microsoft.com/office/drawing/2014/main" id="{5EF014CA-111D-FCBC-8A37-374F459BEED8}"/>
                </a:ext>
              </a:extLst>
            </p:cNvPr>
            <p:cNvSpPr/>
            <p:nvPr/>
          </p:nvSpPr>
          <p:spPr>
            <a:xfrm>
              <a:off x="572400" y="3788325"/>
              <a:ext cx="245625" cy="201700"/>
            </a:xfrm>
            <a:custGeom>
              <a:avLst/>
              <a:gdLst/>
              <a:ahLst/>
              <a:cxnLst/>
              <a:rect l="l" t="t" r="r" b="b"/>
              <a:pathLst>
                <a:path w="9825" h="8068" extrusionOk="0">
                  <a:moveTo>
                    <a:pt x="3719" y="491"/>
                  </a:moveTo>
                  <a:cubicBezTo>
                    <a:pt x="4067" y="491"/>
                    <a:pt x="4485" y="664"/>
                    <a:pt x="4669" y="903"/>
                  </a:cubicBezTo>
                  <a:cubicBezTo>
                    <a:pt x="4770" y="1045"/>
                    <a:pt x="4750" y="1126"/>
                    <a:pt x="4729" y="1167"/>
                  </a:cubicBezTo>
                  <a:cubicBezTo>
                    <a:pt x="4689" y="1268"/>
                    <a:pt x="4729" y="1410"/>
                    <a:pt x="4831" y="1471"/>
                  </a:cubicBezTo>
                  <a:cubicBezTo>
                    <a:pt x="4877" y="1494"/>
                    <a:pt x="4922" y="1506"/>
                    <a:pt x="4966" y="1506"/>
                  </a:cubicBezTo>
                  <a:cubicBezTo>
                    <a:pt x="5038" y="1506"/>
                    <a:pt x="5105" y="1474"/>
                    <a:pt x="5156" y="1410"/>
                  </a:cubicBezTo>
                  <a:cubicBezTo>
                    <a:pt x="5345" y="1194"/>
                    <a:pt x="5697" y="1077"/>
                    <a:pt x="6055" y="1077"/>
                  </a:cubicBezTo>
                  <a:cubicBezTo>
                    <a:pt x="6234" y="1077"/>
                    <a:pt x="6414" y="1106"/>
                    <a:pt x="6577" y="1167"/>
                  </a:cubicBezTo>
                  <a:cubicBezTo>
                    <a:pt x="7043" y="1349"/>
                    <a:pt x="7328" y="1796"/>
                    <a:pt x="7206" y="2141"/>
                  </a:cubicBezTo>
                  <a:cubicBezTo>
                    <a:pt x="7185" y="2243"/>
                    <a:pt x="7206" y="2344"/>
                    <a:pt x="7267" y="2405"/>
                  </a:cubicBezTo>
                  <a:cubicBezTo>
                    <a:pt x="7325" y="2449"/>
                    <a:pt x="7394" y="2482"/>
                    <a:pt x="7459" y="2482"/>
                  </a:cubicBezTo>
                  <a:cubicBezTo>
                    <a:pt x="7484" y="2482"/>
                    <a:pt x="7508" y="2477"/>
                    <a:pt x="7531" y="2466"/>
                  </a:cubicBezTo>
                  <a:cubicBezTo>
                    <a:pt x="7701" y="2403"/>
                    <a:pt x="7854" y="2377"/>
                    <a:pt x="7991" y="2377"/>
                  </a:cubicBezTo>
                  <a:cubicBezTo>
                    <a:pt x="8343" y="2377"/>
                    <a:pt x="8588" y="2549"/>
                    <a:pt x="8748" y="2709"/>
                  </a:cubicBezTo>
                  <a:cubicBezTo>
                    <a:pt x="9154" y="3136"/>
                    <a:pt x="9276" y="3866"/>
                    <a:pt x="9053" y="4435"/>
                  </a:cubicBezTo>
                  <a:cubicBezTo>
                    <a:pt x="8606" y="5490"/>
                    <a:pt x="7612" y="6505"/>
                    <a:pt x="6292" y="7215"/>
                  </a:cubicBezTo>
                  <a:cubicBezTo>
                    <a:pt x="5863" y="7458"/>
                    <a:pt x="5388" y="7566"/>
                    <a:pt x="4904" y="7566"/>
                  </a:cubicBezTo>
                  <a:cubicBezTo>
                    <a:pt x="3650" y="7566"/>
                    <a:pt x="2336" y="6843"/>
                    <a:pt x="1604" y="5876"/>
                  </a:cubicBezTo>
                  <a:cubicBezTo>
                    <a:pt x="568" y="4475"/>
                    <a:pt x="731" y="2649"/>
                    <a:pt x="2050" y="1410"/>
                  </a:cubicBezTo>
                  <a:cubicBezTo>
                    <a:pt x="2517" y="964"/>
                    <a:pt x="2984" y="578"/>
                    <a:pt x="3613" y="497"/>
                  </a:cubicBezTo>
                  <a:cubicBezTo>
                    <a:pt x="3647" y="493"/>
                    <a:pt x="3683" y="491"/>
                    <a:pt x="3719" y="491"/>
                  </a:cubicBezTo>
                  <a:close/>
                  <a:moveTo>
                    <a:pt x="3724" y="1"/>
                  </a:moveTo>
                  <a:cubicBezTo>
                    <a:pt x="3666" y="1"/>
                    <a:pt x="3609" y="4"/>
                    <a:pt x="3552" y="10"/>
                  </a:cubicBezTo>
                  <a:cubicBezTo>
                    <a:pt x="2761" y="91"/>
                    <a:pt x="2213" y="558"/>
                    <a:pt x="1685" y="1065"/>
                  </a:cubicBezTo>
                  <a:cubicBezTo>
                    <a:pt x="183" y="2446"/>
                    <a:pt x="0" y="4556"/>
                    <a:pt x="1198" y="6180"/>
                  </a:cubicBezTo>
                  <a:cubicBezTo>
                    <a:pt x="2010" y="7276"/>
                    <a:pt x="3491" y="8068"/>
                    <a:pt x="4912" y="8068"/>
                  </a:cubicBezTo>
                  <a:cubicBezTo>
                    <a:pt x="5480" y="8068"/>
                    <a:pt x="6049" y="7946"/>
                    <a:pt x="6536" y="7662"/>
                  </a:cubicBezTo>
                  <a:cubicBezTo>
                    <a:pt x="7957" y="6891"/>
                    <a:pt x="9033" y="5774"/>
                    <a:pt x="9520" y="4638"/>
                  </a:cubicBezTo>
                  <a:cubicBezTo>
                    <a:pt x="9824" y="3887"/>
                    <a:pt x="9662" y="2933"/>
                    <a:pt x="9114" y="2364"/>
                  </a:cubicBezTo>
                  <a:cubicBezTo>
                    <a:pt x="8810" y="2043"/>
                    <a:pt x="8421" y="1877"/>
                    <a:pt x="7995" y="1877"/>
                  </a:cubicBezTo>
                  <a:cubicBezTo>
                    <a:pt x="7910" y="1877"/>
                    <a:pt x="7822" y="1884"/>
                    <a:pt x="7734" y="1898"/>
                  </a:cubicBezTo>
                  <a:cubicBezTo>
                    <a:pt x="7693" y="1390"/>
                    <a:pt x="7328" y="923"/>
                    <a:pt x="6759" y="700"/>
                  </a:cubicBezTo>
                  <a:cubicBezTo>
                    <a:pt x="6540" y="612"/>
                    <a:pt x="6302" y="570"/>
                    <a:pt x="6064" y="570"/>
                  </a:cubicBezTo>
                  <a:cubicBezTo>
                    <a:pt x="5752" y="570"/>
                    <a:pt x="5441" y="643"/>
                    <a:pt x="5176" y="781"/>
                  </a:cubicBezTo>
                  <a:cubicBezTo>
                    <a:pt x="5156" y="700"/>
                    <a:pt x="5115" y="639"/>
                    <a:pt x="5054" y="578"/>
                  </a:cubicBezTo>
                  <a:cubicBezTo>
                    <a:pt x="4781" y="232"/>
                    <a:pt x="4230" y="1"/>
                    <a:pt x="37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a:extLst>
                <a:ext uri="{FF2B5EF4-FFF2-40B4-BE49-F238E27FC236}">
                  <a16:creationId xmlns:a16="http://schemas.microsoft.com/office/drawing/2014/main" id="{6D930F5B-717C-31C1-2D37-ED21DB653786}"/>
                </a:ext>
              </a:extLst>
            </p:cNvPr>
            <p:cNvSpPr/>
            <p:nvPr/>
          </p:nvSpPr>
          <p:spPr>
            <a:xfrm>
              <a:off x="1141750" y="3566800"/>
              <a:ext cx="272500" cy="393225"/>
            </a:xfrm>
            <a:custGeom>
              <a:avLst/>
              <a:gdLst/>
              <a:ahLst/>
              <a:cxnLst/>
              <a:rect l="l" t="t" r="r" b="b"/>
              <a:pathLst>
                <a:path w="10900" h="15729" extrusionOk="0">
                  <a:moveTo>
                    <a:pt x="6556" y="1"/>
                  </a:moveTo>
                  <a:lnTo>
                    <a:pt x="4587" y="7105"/>
                  </a:lnTo>
                  <a:lnTo>
                    <a:pt x="2639" y="3817"/>
                  </a:lnTo>
                  <a:lnTo>
                    <a:pt x="2050" y="7288"/>
                  </a:lnTo>
                  <a:lnTo>
                    <a:pt x="589" y="5238"/>
                  </a:lnTo>
                  <a:lnTo>
                    <a:pt x="183" y="9723"/>
                  </a:lnTo>
                  <a:cubicBezTo>
                    <a:pt x="0" y="11611"/>
                    <a:pt x="771" y="13478"/>
                    <a:pt x="2212" y="14615"/>
                  </a:cubicBezTo>
                  <a:cubicBezTo>
                    <a:pt x="3135" y="15357"/>
                    <a:pt x="4229" y="15728"/>
                    <a:pt x="5324" y="15728"/>
                  </a:cubicBezTo>
                  <a:cubicBezTo>
                    <a:pt x="6326" y="15728"/>
                    <a:pt x="7328" y="15418"/>
                    <a:pt x="8200" y="14798"/>
                  </a:cubicBezTo>
                  <a:lnTo>
                    <a:pt x="8221" y="14777"/>
                  </a:lnTo>
                  <a:cubicBezTo>
                    <a:pt x="10068" y="13478"/>
                    <a:pt x="10900" y="11083"/>
                    <a:pt x="10352" y="8810"/>
                  </a:cubicBezTo>
                  <a:lnTo>
                    <a:pt x="9682" y="6131"/>
                  </a:lnTo>
                  <a:lnTo>
                    <a:pt x="8586" y="7714"/>
                  </a:lnTo>
                  <a:lnTo>
                    <a:pt x="65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a:extLst>
                <a:ext uri="{FF2B5EF4-FFF2-40B4-BE49-F238E27FC236}">
                  <a16:creationId xmlns:a16="http://schemas.microsoft.com/office/drawing/2014/main" id="{1F689657-C4FC-94CD-2868-57B90D605E66}"/>
                </a:ext>
              </a:extLst>
            </p:cNvPr>
            <p:cNvSpPr/>
            <p:nvPr/>
          </p:nvSpPr>
          <p:spPr>
            <a:xfrm>
              <a:off x="1135650" y="3560200"/>
              <a:ext cx="285725" cy="405975"/>
            </a:xfrm>
            <a:custGeom>
              <a:avLst/>
              <a:gdLst/>
              <a:ahLst/>
              <a:cxnLst/>
              <a:rect l="l" t="t" r="r" b="b"/>
              <a:pathLst>
                <a:path w="11429" h="16239" extrusionOk="0">
                  <a:moveTo>
                    <a:pt x="6800" y="1239"/>
                  </a:moveTo>
                  <a:lnTo>
                    <a:pt x="8586" y="8039"/>
                  </a:lnTo>
                  <a:cubicBezTo>
                    <a:pt x="8607" y="8140"/>
                    <a:pt x="8688" y="8221"/>
                    <a:pt x="8789" y="8221"/>
                  </a:cubicBezTo>
                  <a:cubicBezTo>
                    <a:pt x="8807" y="8225"/>
                    <a:pt x="8824" y="8227"/>
                    <a:pt x="8840" y="8227"/>
                  </a:cubicBezTo>
                  <a:cubicBezTo>
                    <a:pt x="8918" y="8227"/>
                    <a:pt x="8982" y="8187"/>
                    <a:pt x="9033" y="8120"/>
                  </a:cubicBezTo>
                  <a:lnTo>
                    <a:pt x="9804" y="7004"/>
                  </a:lnTo>
                  <a:lnTo>
                    <a:pt x="10352" y="9135"/>
                  </a:lnTo>
                  <a:cubicBezTo>
                    <a:pt x="10880" y="11307"/>
                    <a:pt x="10068" y="13600"/>
                    <a:pt x="8302" y="14859"/>
                  </a:cubicBezTo>
                  <a:cubicBezTo>
                    <a:pt x="7481" y="15448"/>
                    <a:pt x="6530" y="15739"/>
                    <a:pt x="5580" y="15739"/>
                  </a:cubicBezTo>
                  <a:cubicBezTo>
                    <a:pt x="4535" y="15739"/>
                    <a:pt x="3491" y="15387"/>
                    <a:pt x="2619" y="14696"/>
                  </a:cubicBezTo>
                  <a:cubicBezTo>
                    <a:pt x="1259" y="13600"/>
                    <a:pt x="508" y="11794"/>
                    <a:pt x="670" y="10008"/>
                  </a:cubicBezTo>
                  <a:lnTo>
                    <a:pt x="1015" y="6192"/>
                  </a:lnTo>
                  <a:lnTo>
                    <a:pt x="2071" y="7694"/>
                  </a:lnTo>
                  <a:cubicBezTo>
                    <a:pt x="2121" y="7761"/>
                    <a:pt x="2200" y="7800"/>
                    <a:pt x="2283" y="7800"/>
                  </a:cubicBezTo>
                  <a:cubicBezTo>
                    <a:pt x="2300" y="7800"/>
                    <a:pt x="2317" y="7799"/>
                    <a:pt x="2335" y="7795"/>
                  </a:cubicBezTo>
                  <a:cubicBezTo>
                    <a:pt x="2436" y="7775"/>
                    <a:pt x="2517" y="7694"/>
                    <a:pt x="2538" y="7592"/>
                  </a:cubicBezTo>
                  <a:lnTo>
                    <a:pt x="3025" y="4811"/>
                  </a:lnTo>
                  <a:lnTo>
                    <a:pt x="4608" y="7511"/>
                  </a:lnTo>
                  <a:cubicBezTo>
                    <a:pt x="4661" y="7582"/>
                    <a:pt x="4744" y="7637"/>
                    <a:pt x="4832" y="7637"/>
                  </a:cubicBezTo>
                  <a:cubicBezTo>
                    <a:pt x="4845" y="7637"/>
                    <a:pt x="4859" y="7635"/>
                    <a:pt x="4872" y="7633"/>
                  </a:cubicBezTo>
                  <a:cubicBezTo>
                    <a:pt x="4953" y="7613"/>
                    <a:pt x="5055" y="7552"/>
                    <a:pt x="5075" y="7450"/>
                  </a:cubicBezTo>
                  <a:lnTo>
                    <a:pt x="6800" y="1239"/>
                  </a:lnTo>
                  <a:close/>
                  <a:moveTo>
                    <a:pt x="6800" y="1"/>
                  </a:moveTo>
                  <a:cubicBezTo>
                    <a:pt x="6699" y="21"/>
                    <a:pt x="6597" y="82"/>
                    <a:pt x="6557" y="204"/>
                  </a:cubicBezTo>
                  <a:lnTo>
                    <a:pt x="4750" y="6740"/>
                  </a:lnTo>
                  <a:lnTo>
                    <a:pt x="3106" y="3959"/>
                  </a:lnTo>
                  <a:cubicBezTo>
                    <a:pt x="3072" y="3874"/>
                    <a:pt x="2982" y="3832"/>
                    <a:pt x="2894" y="3832"/>
                  </a:cubicBezTo>
                  <a:cubicBezTo>
                    <a:pt x="2877" y="3832"/>
                    <a:pt x="2859" y="3834"/>
                    <a:pt x="2842" y="3837"/>
                  </a:cubicBezTo>
                  <a:cubicBezTo>
                    <a:pt x="2741" y="3857"/>
                    <a:pt x="2659" y="3939"/>
                    <a:pt x="2639" y="4040"/>
                  </a:cubicBezTo>
                  <a:lnTo>
                    <a:pt x="2132" y="6902"/>
                  </a:lnTo>
                  <a:lnTo>
                    <a:pt x="1036" y="5339"/>
                  </a:lnTo>
                  <a:cubicBezTo>
                    <a:pt x="985" y="5272"/>
                    <a:pt x="907" y="5233"/>
                    <a:pt x="824" y="5233"/>
                  </a:cubicBezTo>
                  <a:cubicBezTo>
                    <a:pt x="807" y="5233"/>
                    <a:pt x="789" y="5234"/>
                    <a:pt x="772" y="5238"/>
                  </a:cubicBezTo>
                  <a:cubicBezTo>
                    <a:pt x="670" y="5278"/>
                    <a:pt x="589" y="5359"/>
                    <a:pt x="589" y="5461"/>
                  </a:cubicBezTo>
                  <a:lnTo>
                    <a:pt x="163" y="9947"/>
                  </a:lnTo>
                  <a:cubicBezTo>
                    <a:pt x="0" y="11916"/>
                    <a:pt x="812" y="13884"/>
                    <a:pt x="2294" y="15082"/>
                  </a:cubicBezTo>
                  <a:cubicBezTo>
                    <a:pt x="3268" y="15853"/>
                    <a:pt x="4405" y="16239"/>
                    <a:pt x="5562" y="16239"/>
                  </a:cubicBezTo>
                  <a:cubicBezTo>
                    <a:pt x="6618" y="16239"/>
                    <a:pt x="7693" y="15914"/>
                    <a:pt x="8627" y="15244"/>
                  </a:cubicBezTo>
                  <a:cubicBezTo>
                    <a:pt x="10535" y="13884"/>
                    <a:pt x="11428" y="11388"/>
                    <a:pt x="10839" y="9013"/>
                  </a:cubicBezTo>
                  <a:lnTo>
                    <a:pt x="10170" y="6334"/>
                  </a:lnTo>
                  <a:cubicBezTo>
                    <a:pt x="10129" y="6232"/>
                    <a:pt x="10068" y="6151"/>
                    <a:pt x="9967" y="6151"/>
                  </a:cubicBezTo>
                  <a:cubicBezTo>
                    <a:pt x="9949" y="6148"/>
                    <a:pt x="9932" y="6146"/>
                    <a:pt x="9915" y="6146"/>
                  </a:cubicBezTo>
                  <a:cubicBezTo>
                    <a:pt x="9831" y="6146"/>
                    <a:pt x="9753" y="6185"/>
                    <a:pt x="9703" y="6253"/>
                  </a:cubicBezTo>
                  <a:lnTo>
                    <a:pt x="8931" y="7369"/>
                  </a:lnTo>
                  <a:lnTo>
                    <a:pt x="7044" y="204"/>
                  </a:lnTo>
                  <a:cubicBezTo>
                    <a:pt x="7023" y="82"/>
                    <a:pt x="6922" y="1"/>
                    <a:pt x="68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a:extLst>
                <a:ext uri="{FF2B5EF4-FFF2-40B4-BE49-F238E27FC236}">
                  <a16:creationId xmlns:a16="http://schemas.microsoft.com/office/drawing/2014/main" id="{59717A8E-5575-5285-D8C3-577372439E55}"/>
                </a:ext>
              </a:extLst>
            </p:cNvPr>
            <p:cNvSpPr/>
            <p:nvPr/>
          </p:nvSpPr>
          <p:spPr>
            <a:xfrm>
              <a:off x="1153050" y="3782775"/>
              <a:ext cx="236350" cy="189325"/>
            </a:xfrm>
            <a:custGeom>
              <a:avLst/>
              <a:gdLst/>
              <a:ahLst/>
              <a:cxnLst/>
              <a:rect l="l" t="t" r="r" b="b"/>
              <a:pathLst>
                <a:path w="9454" h="7573" extrusionOk="0">
                  <a:moveTo>
                    <a:pt x="5992" y="0"/>
                  </a:moveTo>
                  <a:cubicBezTo>
                    <a:pt x="5299" y="0"/>
                    <a:pt x="4555" y="493"/>
                    <a:pt x="4744" y="1003"/>
                  </a:cubicBezTo>
                  <a:cubicBezTo>
                    <a:pt x="4496" y="727"/>
                    <a:pt x="4069" y="573"/>
                    <a:pt x="3636" y="573"/>
                  </a:cubicBezTo>
                  <a:cubicBezTo>
                    <a:pt x="3432" y="573"/>
                    <a:pt x="3227" y="607"/>
                    <a:pt x="3039" y="678"/>
                  </a:cubicBezTo>
                  <a:cubicBezTo>
                    <a:pt x="2451" y="902"/>
                    <a:pt x="2106" y="1490"/>
                    <a:pt x="2268" y="1977"/>
                  </a:cubicBezTo>
                  <a:cubicBezTo>
                    <a:pt x="2077" y="1908"/>
                    <a:pt x="1896" y="1877"/>
                    <a:pt x="1726" y="1877"/>
                  </a:cubicBezTo>
                  <a:cubicBezTo>
                    <a:pt x="602" y="1877"/>
                    <a:pt x="0" y="3268"/>
                    <a:pt x="441" y="4291"/>
                  </a:cubicBezTo>
                  <a:cubicBezTo>
                    <a:pt x="949" y="5530"/>
                    <a:pt x="2126" y="6544"/>
                    <a:pt x="3283" y="7194"/>
                  </a:cubicBezTo>
                  <a:cubicBezTo>
                    <a:pt x="3756" y="7456"/>
                    <a:pt x="4274" y="7573"/>
                    <a:pt x="4799" y="7573"/>
                  </a:cubicBezTo>
                  <a:cubicBezTo>
                    <a:pt x="6141" y="7573"/>
                    <a:pt x="7523" y="6809"/>
                    <a:pt x="8296" y="5773"/>
                  </a:cubicBezTo>
                  <a:cubicBezTo>
                    <a:pt x="9453" y="4251"/>
                    <a:pt x="9250" y="2302"/>
                    <a:pt x="7850" y="983"/>
                  </a:cubicBezTo>
                  <a:cubicBezTo>
                    <a:pt x="7850" y="983"/>
                    <a:pt x="7850" y="983"/>
                    <a:pt x="7829" y="963"/>
                  </a:cubicBezTo>
                  <a:cubicBezTo>
                    <a:pt x="7383" y="536"/>
                    <a:pt x="6855" y="90"/>
                    <a:pt x="6145" y="9"/>
                  </a:cubicBezTo>
                  <a:cubicBezTo>
                    <a:pt x="6094" y="3"/>
                    <a:pt x="6043" y="0"/>
                    <a:pt x="59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a:extLst>
                <a:ext uri="{FF2B5EF4-FFF2-40B4-BE49-F238E27FC236}">
                  <a16:creationId xmlns:a16="http://schemas.microsoft.com/office/drawing/2014/main" id="{261381A7-16E9-8970-1D8C-DC452D8312F1}"/>
                </a:ext>
              </a:extLst>
            </p:cNvPr>
            <p:cNvSpPr/>
            <p:nvPr/>
          </p:nvSpPr>
          <p:spPr>
            <a:xfrm>
              <a:off x="1150375" y="3776150"/>
              <a:ext cx="245625" cy="202225"/>
            </a:xfrm>
            <a:custGeom>
              <a:avLst/>
              <a:gdLst/>
              <a:ahLst/>
              <a:cxnLst/>
              <a:rect l="l" t="t" r="r" b="b"/>
              <a:pathLst>
                <a:path w="9825" h="8089" extrusionOk="0">
                  <a:moveTo>
                    <a:pt x="6100" y="511"/>
                  </a:moveTo>
                  <a:cubicBezTo>
                    <a:pt x="6138" y="511"/>
                    <a:pt x="6175" y="513"/>
                    <a:pt x="6211" y="517"/>
                  </a:cubicBezTo>
                  <a:cubicBezTo>
                    <a:pt x="6840" y="598"/>
                    <a:pt x="7307" y="984"/>
                    <a:pt x="7794" y="1431"/>
                  </a:cubicBezTo>
                  <a:cubicBezTo>
                    <a:pt x="9093" y="2648"/>
                    <a:pt x="9256" y="4495"/>
                    <a:pt x="8200" y="5896"/>
                  </a:cubicBezTo>
                  <a:cubicBezTo>
                    <a:pt x="7483" y="6863"/>
                    <a:pt x="6173" y="7586"/>
                    <a:pt x="4912" y="7586"/>
                  </a:cubicBezTo>
                  <a:cubicBezTo>
                    <a:pt x="4426" y="7586"/>
                    <a:pt x="3947" y="7479"/>
                    <a:pt x="3512" y="7236"/>
                  </a:cubicBezTo>
                  <a:cubicBezTo>
                    <a:pt x="2213" y="6505"/>
                    <a:pt x="1218" y="5490"/>
                    <a:pt x="771" y="4455"/>
                  </a:cubicBezTo>
                  <a:cubicBezTo>
                    <a:pt x="528" y="3887"/>
                    <a:pt x="670" y="3156"/>
                    <a:pt x="1076" y="2730"/>
                  </a:cubicBezTo>
                  <a:cubicBezTo>
                    <a:pt x="1238" y="2567"/>
                    <a:pt x="1482" y="2385"/>
                    <a:pt x="1827" y="2385"/>
                  </a:cubicBezTo>
                  <a:cubicBezTo>
                    <a:pt x="1969" y="2385"/>
                    <a:pt x="2111" y="2425"/>
                    <a:pt x="2294" y="2486"/>
                  </a:cubicBezTo>
                  <a:cubicBezTo>
                    <a:pt x="2314" y="2491"/>
                    <a:pt x="2336" y="2494"/>
                    <a:pt x="2358" y="2494"/>
                  </a:cubicBezTo>
                  <a:cubicBezTo>
                    <a:pt x="2424" y="2494"/>
                    <a:pt x="2497" y="2471"/>
                    <a:pt x="2558" y="2425"/>
                  </a:cubicBezTo>
                  <a:cubicBezTo>
                    <a:pt x="2618" y="2364"/>
                    <a:pt x="2639" y="2263"/>
                    <a:pt x="2618" y="2161"/>
                  </a:cubicBezTo>
                  <a:cubicBezTo>
                    <a:pt x="2497" y="1796"/>
                    <a:pt x="2781" y="1370"/>
                    <a:pt x="3248" y="1187"/>
                  </a:cubicBezTo>
                  <a:cubicBezTo>
                    <a:pt x="3403" y="1119"/>
                    <a:pt x="3582" y="1088"/>
                    <a:pt x="3760" y="1088"/>
                  </a:cubicBezTo>
                  <a:cubicBezTo>
                    <a:pt x="4118" y="1088"/>
                    <a:pt x="4479" y="1214"/>
                    <a:pt x="4669" y="1431"/>
                  </a:cubicBezTo>
                  <a:cubicBezTo>
                    <a:pt x="4719" y="1494"/>
                    <a:pt x="4786" y="1526"/>
                    <a:pt x="4858" y="1526"/>
                  </a:cubicBezTo>
                  <a:cubicBezTo>
                    <a:pt x="4902" y="1526"/>
                    <a:pt x="4948" y="1514"/>
                    <a:pt x="4993" y="1491"/>
                  </a:cubicBezTo>
                  <a:cubicBezTo>
                    <a:pt x="5095" y="1410"/>
                    <a:pt x="5135" y="1288"/>
                    <a:pt x="5095" y="1167"/>
                  </a:cubicBezTo>
                  <a:cubicBezTo>
                    <a:pt x="5075" y="1146"/>
                    <a:pt x="5054" y="1045"/>
                    <a:pt x="5156" y="903"/>
                  </a:cubicBezTo>
                  <a:cubicBezTo>
                    <a:pt x="5340" y="682"/>
                    <a:pt x="5740" y="511"/>
                    <a:pt x="6100" y="511"/>
                  </a:cubicBezTo>
                  <a:close/>
                  <a:moveTo>
                    <a:pt x="6101" y="0"/>
                  </a:moveTo>
                  <a:cubicBezTo>
                    <a:pt x="5594" y="0"/>
                    <a:pt x="5041" y="234"/>
                    <a:pt x="4750" y="598"/>
                  </a:cubicBezTo>
                  <a:cubicBezTo>
                    <a:pt x="4709" y="659"/>
                    <a:pt x="4669" y="720"/>
                    <a:pt x="4648" y="781"/>
                  </a:cubicBezTo>
                  <a:cubicBezTo>
                    <a:pt x="4380" y="653"/>
                    <a:pt x="4065" y="585"/>
                    <a:pt x="3745" y="585"/>
                  </a:cubicBezTo>
                  <a:cubicBezTo>
                    <a:pt x="3509" y="585"/>
                    <a:pt x="3269" y="622"/>
                    <a:pt x="3045" y="700"/>
                  </a:cubicBezTo>
                  <a:cubicBezTo>
                    <a:pt x="2497" y="923"/>
                    <a:pt x="2131" y="1410"/>
                    <a:pt x="2091" y="1897"/>
                  </a:cubicBezTo>
                  <a:cubicBezTo>
                    <a:pt x="2019" y="1889"/>
                    <a:pt x="1948" y="1885"/>
                    <a:pt x="1877" y="1885"/>
                  </a:cubicBezTo>
                  <a:cubicBezTo>
                    <a:pt x="1432" y="1885"/>
                    <a:pt x="1026" y="2051"/>
                    <a:pt x="711" y="2385"/>
                  </a:cubicBezTo>
                  <a:cubicBezTo>
                    <a:pt x="162" y="2953"/>
                    <a:pt x="0" y="3907"/>
                    <a:pt x="305" y="4658"/>
                  </a:cubicBezTo>
                  <a:cubicBezTo>
                    <a:pt x="792" y="5795"/>
                    <a:pt x="1867" y="6911"/>
                    <a:pt x="3268" y="7682"/>
                  </a:cubicBezTo>
                  <a:cubicBezTo>
                    <a:pt x="3775" y="7966"/>
                    <a:pt x="4344" y="8088"/>
                    <a:pt x="4892" y="8088"/>
                  </a:cubicBezTo>
                  <a:cubicBezTo>
                    <a:pt x="6333" y="8088"/>
                    <a:pt x="7794" y="7276"/>
                    <a:pt x="8606" y="6200"/>
                  </a:cubicBezTo>
                  <a:cubicBezTo>
                    <a:pt x="9824" y="4577"/>
                    <a:pt x="9621" y="2466"/>
                    <a:pt x="8119" y="1045"/>
                  </a:cubicBezTo>
                  <a:cubicBezTo>
                    <a:pt x="7612" y="578"/>
                    <a:pt x="7043" y="111"/>
                    <a:pt x="6272" y="10"/>
                  </a:cubicBezTo>
                  <a:cubicBezTo>
                    <a:pt x="6216" y="3"/>
                    <a:pt x="6159" y="0"/>
                    <a:pt x="6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51">
            <a:extLst>
              <a:ext uri="{FF2B5EF4-FFF2-40B4-BE49-F238E27FC236}">
                <a16:creationId xmlns:a16="http://schemas.microsoft.com/office/drawing/2014/main" id="{C36431AF-0BA1-52EC-A8C4-6F8975CDA355}"/>
              </a:ext>
            </a:extLst>
          </p:cNvPr>
          <p:cNvSpPr/>
          <p:nvPr/>
        </p:nvSpPr>
        <p:spPr>
          <a:xfrm rot="-720955">
            <a:off x="7149667" y="988334"/>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926" name="Google Shape;926;p51">
            <a:extLst>
              <a:ext uri="{FF2B5EF4-FFF2-40B4-BE49-F238E27FC236}">
                <a16:creationId xmlns:a16="http://schemas.microsoft.com/office/drawing/2014/main" id="{9AC7AC5A-5745-AA01-E8E3-9498F8453EDE}"/>
              </a:ext>
            </a:extLst>
          </p:cNvPr>
          <p:cNvSpPr/>
          <p:nvPr/>
        </p:nvSpPr>
        <p:spPr>
          <a:xfrm>
            <a:off x="6336344" y="89134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a:extLst>
              <a:ext uri="{FF2B5EF4-FFF2-40B4-BE49-F238E27FC236}">
                <a16:creationId xmlns:a16="http://schemas.microsoft.com/office/drawing/2014/main" id="{9BD33789-B3FE-3F05-5F6F-19E830EB7AE6}"/>
              </a:ext>
            </a:extLst>
          </p:cNvPr>
          <p:cNvSpPr/>
          <p:nvPr/>
        </p:nvSpPr>
        <p:spPr>
          <a:xfrm>
            <a:off x="7122898" y="466547"/>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93285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9">
          <a:extLst>
            <a:ext uri="{FF2B5EF4-FFF2-40B4-BE49-F238E27FC236}">
              <a16:creationId xmlns:a16="http://schemas.microsoft.com/office/drawing/2014/main" id="{460AFA36-7FC3-5DEB-0A52-916EA034D0FE}"/>
            </a:ext>
          </a:extLst>
        </p:cNvPr>
        <p:cNvGrpSpPr/>
        <p:nvPr/>
      </p:nvGrpSpPr>
      <p:grpSpPr>
        <a:xfrm>
          <a:off x="0" y="0"/>
          <a:ext cx="0" cy="0"/>
          <a:chOff x="0" y="0"/>
          <a:chExt cx="0" cy="0"/>
        </a:xfrm>
      </p:grpSpPr>
      <p:sp>
        <p:nvSpPr>
          <p:cNvPr id="1551" name="Google Shape;1551;p64">
            <a:extLst>
              <a:ext uri="{FF2B5EF4-FFF2-40B4-BE49-F238E27FC236}">
                <a16:creationId xmlns:a16="http://schemas.microsoft.com/office/drawing/2014/main" id="{3F732B00-46B6-F5B1-5BCE-29AB4EC1F83C}"/>
              </a:ext>
            </a:extLst>
          </p:cNvPr>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Anime Adaptations Comparative Rank Distribution</a:t>
            </a:r>
            <a:endParaRPr sz="2800" dirty="0"/>
          </a:p>
        </p:txBody>
      </p:sp>
      <p:sp>
        <p:nvSpPr>
          <p:cNvPr id="1555" name="Google Shape;1555;p64">
            <a:extLst>
              <a:ext uri="{FF2B5EF4-FFF2-40B4-BE49-F238E27FC236}">
                <a16:creationId xmlns:a16="http://schemas.microsoft.com/office/drawing/2014/main" id="{00CDCFA1-FEDF-4574-8E58-1C39AD136720}"/>
              </a:ext>
            </a:extLst>
          </p:cNvPr>
          <p:cNvSpPr/>
          <p:nvPr/>
        </p:nvSpPr>
        <p:spPr>
          <a:xfrm rot="-720955">
            <a:off x="5689467" y="4028859"/>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1556" name="Google Shape;1556;p64">
            <a:extLst>
              <a:ext uri="{FF2B5EF4-FFF2-40B4-BE49-F238E27FC236}">
                <a16:creationId xmlns:a16="http://schemas.microsoft.com/office/drawing/2014/main" id="{7CA8F07B-5952-BAB0-7FB2-399A7B88FD7F}"/>
              </a:ext>
            </a:extLst>
          </p:cNvPr>
          <p:cNvSpPr/>
          <p:nvPr/>
        </p:nvSpPr>
        <p:spPr>
          <a:xfrm>
            <a:off x="6331797" y="4608571"/>
            <a:ext cx="243077" cy="243077"/>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a:extLst>
              <a:ext uri="{FF2B5EF4-FFF2-40B4-BE49-F238E27FC236}">
                <a16:creationId xmlns:a16="http://schemas.microsoft.com/office/drawing/2014/main" id="{35A74F2E-A747-7B6A-48E3-4227E905CEE1}"/>
              </a:ext>
            </a:extLst>
          </p:cNvPr>
          <p:cNvSpPr/>
          <p:nvPr/>
        </p:nvSpPr>
        <p:spPr>
          <a:xfrm>
            <a:off x="8087544" y="43989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a:extLst>
              <a:ext uri="{FF2B5EF4-FFF2-40B4-BE49-F238E27FC236}">
                <a16:creationId xmlns:a16="http://schemas.microsoft.com/office/drawing/2014/main" id="{7CF77FDC-693D-BB97-5057-1BBD8B37FC35}"/>
              </a:ext>
            </a:extLst>
          </p:cNvPr>
          <p:cNvSpPr/>
          <p:nvPr/>
        </p:nvSpPr>
        <p:spPr>
          <a:xfrm>
            <a:off x="7492373" y="352434"/>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6" name="Picture 2">
            <a:extLst>
              <a:ext uri="{FF2B5EF4-FFF2-40B4-BE49-F238E27FC236}">
                <a16:creationId xmlns:a16="http://schemas.microsoft.com/office/drawing/2014/main" id="{53A1FE50-D18E-FD78-8B24-BA983C978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785" y="1235784"/>
            <a:ext cx="4585050" cy="343878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54;p64">
            <a:extLst>
              <a:ext uri="{FF2B5EF4-FFF2-40B4-BE49-F238E27FC236}">
                <a16:creationId xmlns:a16="http://schemas.microsoft.com/office/drawing/2014/main" id="{7B297584-A86B-D5BF-5455-256E0E0BA348}"/>
              </a:ext>
            </a:extLst>
          </p:cNvPr>
          <p:cNvSpPr txBox="1"/>
          <p:nvPr/>
        </p:nvSpPr>
        <p:spPr>
          <a:xfrm>
            <a:off x="510448" y="1465610"/>
            <a:ext cx="1668717" cy="2016095"/>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Manga Rank – Anime Rank</a:t>
            </a:r>
            <a:endParaRPr dirty="0">
              <a:solidFill>
                <a:schemeClr val="lt1"/>
              </a:solidFill>
              <a:latin typeface="Akshar"/>
              <a:ea typeface="Akshar"/>
              <a:cs typeface="Akshar"/>
              <a:sym typeface="Akshar"/>
            </a:endParaRPr>
          </a:p>
        </p:txBody>
      </p:sp>
    </p:spTree>
    <p:extLst>
      <p:ext uri="{BB962C8B-B14F-4D97-AF65-F5344CB8AC3E}">
        <p14:creationId xmlns:p14="http://schemas.microsoft.com/office/powerpoint/2010/main" val="276531856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9">
          <a:extLst>
            <a:ext uri="{FF2B5EF4-FFF2-40B4-BE49-F238E27FC236}">
              <a16:creationId xmlns:a16="http://schemas.microsoft.com/office/drawing/2014/main" id="{F9027A05-CE65-8115-5125-906B5208DC40}"/>
            </a:ext>
          </a:extLst>
        </p:cNvPr>
        <p:cNvGrpSpPr/>
        <p:nvPr/>
      </p:nvGrpSpPr>
      <p:grpSpPr>
        <a:xfrm>
          <a:off x="0" y="0"/>
          <a:ext cx="0" cy="0"/>
          <a:chOff x="0" y="0"/>
          <a:chExt cx="0" cy="0"/>
        </a:xfrm>
      </p:grpSpPr>
      <p:sp>
        <p:nvSpPr>
          <p:cNvPr id="1551" name="Google Shape;1551;p64">
            <a:extLst>
              <a:ext uri="{FF2B5EF4-FFF2-40B4-BE49-F238E27FC236}">
                <a16:creationId xmlns:a16="http://schemas.microsoft.com/office/drawing/2014/main" id="{C6EEAB06-0268-4CC8-A3D5-9B25312531C6}"/>
              </a:ext>
            </a:extLst>
          </p:cNvPr>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Average Comparative Anime Ranks</a:t>
            </a:r>
            <a:endParaRPr dirty="0"/>
          </a:p>
        </p:txBody>
      </p:sp>
      <p:sp>
        <p:nvSpPr>
          <p:cNvPr id="1555" name="Google Shape;1555;p64">
            <a:extLst>
              <a:ext uri="{FF2B5EF4-FFF2-40B4-BE49-F238E27FC236}">
                <a16:creationId xmlns:a16="http://schemas.microsoft.com/office/drawing/2014/main" id="{29312360-3FDB-C952-B570-5DE5C6604187}"/>
              </a:ext>
            </a:extLst>
          </p:cNvPr>
          <p:cNvSpPr/>
          <p:nvPr/>
        </p:nvSpPr>
        <p:spPr>
          <a:xfrm rot="-720955">
            <a:off x="5689467" y="4028859"/>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1556" name="Google Shape;1556;p64">
            <a:extLst>
              <a:ext uri="{FF2B5EF4-FFF2-40B4-BE49-F238E27FC236}">
                <a16:creationId xmlns:a16="http://schemas.microsoft.com/office/drawing/2014/main" id="{31C96854-33A2-8FD2-1FB7-E54D82737A84}"/>
              </a:ext>
            </a:extLst>
          </p:cNvPr>
          <p:cNvSpPr/>
          <p:nvPr/>
        </p:nvSpPr>
        <p:spPr>
          <a:xfrm>
            <a:off x="6331797" y="4608571"/>
            <a:ext cx="243077" cy="243077"/>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a:extLst>
              <a:ext uri="{FF2B5EF4-FFF2-40B4-BE49-F238E27FC236}">
                <a16:creationId xmlns:a16="http://schemas.microsoft.com/office/drawing/2014/main" id="{7437BA9A-ECAE-4907-0F96-CD350EB60B99}"/>
              </a:ext>
            </a:extLst>
          </p:cNvPr>
          <p:cNvSpPr/>
          <p:nvPr/>
        </p:nvSpPr>
        <p:spPr>
          <a:xfrm>
            <a:off x="8087544" y="43989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a:extLst>
              <a:ext uri="{FF2B5EF4-FFF2-40B4-BE49-F238E27FC236}">
                <a16:creationId xmlns:a16="http://schemas.microsoft.com/office/drawing/2014/main" id="{015D580F-4006-5E14-ABD5-EA05279B7CD8}"/>
              </a:ext>
            </a:extLst>
          </p:cNvPr>
          <p:cNvSpPr/>
          <p:nvPr/>
        </p:nvSpPr>
        <p:spPr>
          <a:xfrm>
            <a:off x="7492373" y="352434"/>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4" name="Picture 2">
            <a:extLst>
              <a:ext uri="{FF2B5EF4-FFF2-40B4-BE49-F238E27FC236}">
                <a16:creationId xmlns:a16="http://schemas.microsoft.com/office/drawing/2014/main" id="{C457AFEF-4C24-E8FA-E01C-65106A90F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229" y="1216029"/>
            <a:ext cx="4847492" cy="363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00843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9">
          <a:extLst>
            <a:ext uri="{FF2B5EF4-FFF2-40B4-BE49-F238E27FC236}">
              <a16:creationId xmlns:a16="http://schemas.microsoft.com/office/drawing/2014/main" id="{3900195E-45CD-7FA6-A558-351226643443}"/>
            </a:ext>
          </a:extLst>
        </p:cNvPr>
        <p:cNvGrpSpPr/>
        <p:nvPr/>
      </p:nvGrpSpPr>
      <p:grpSpPr>
        <a:xfrm>
          <a:off x="0" y="0"/>
          <a:ext cx="0" cy="0"/>
          <a:chOff x="0" y="0"/>
          <a:chExt cx="0" cy="0"/>
        </a:xfrm>
      </p:grpSpPr>
      <p:sp>
        <p:nvSpPr>
          <p:cNvPr id="860" name="Google Shape;860;p51">
            <a:extLst>
              <a:ext uri="{FF2B5EF4-FFF2-40B4-BE49-F238E27FC236}">
                <a16:creationId xmlns:a16="http://schemas.microsoft.com/office/drawing/2014/main" id="{F9B3E67B-D8D8-5A65-7634-A3A894AD38A7}"/>
              </a:ext>
            </a:extLst>
          </p:cNvPr>
          <p:cNvSpPr/>
          <p:nvPr/>
        </p:nvSpPr>
        <p:spPr>
          <a:xfrm>
            <a:off x="2115275" y="651750"/>
            <a:ext cx="1794300" cy="1794300"/>
          </a:xfrm>
          <a:prstGeom prst="ellipse">
            <a:avLst/>
          </a:prstGeom>
          <a:solidFill>
            <a:schemeClr val="accent6"/>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1">
            <a:extLst>
              <a:ext uri="{FF2B5EF4-FFF2-40B4-BE49-F238E27FC236}">
                <a16:creationId xmlns:a16="http://schemas.microsoft.com/office/drawing/2014/main" id="{04A80CB3-9051-9BC7-6F2D-7B8A1E273E51}"/>
              </a:ext>
            </a:extLst>
          </p:cNvPr>
          <p:cNvSpPr txBox="1">
            <a:spLocks noGrp="1"/>
          </p:cNvSpPr>
          <p:nvPr>
            <p:ph type="title"/>
          </p:nvPr>
        </p:nvSpPr>
        <p:spPr>
          <a:xfrm>
            <a:off x="765275" y="2627650"/>
            <a:ext cx="44943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Old vs New</a:t>
            </a:r>
            <a:endParaRPr dirty="0"/>
          </a:p>
        </p:txBody>
      </p:sp>
      <p:sp>
        <p:nvSpPr>
          <p:cNvPr id="862" name="Google Shape;862;p51">
            <a:extLst>
              <a:ext uri="{FF2B5EF4-FFF2-40B4-BE49-F238E27FC236}">
                <a16:creationId xmlns:a16="http://schemas.microsoft.com/office/drawing/2014/main" id="{3AED1911-8B81-1D18-A58F-989F2A0F844A}"/>
              </a:ext>
            </a:extLst>
          </p:cNvPr>
          <p:cNvSpPr txBox="1">
            <a:spLocks noGrp="1"/>
          </p:cNvSpPr>
          <p:nvPr>
            <p:ph type="title" idx="2"/>
          </p:nvPr>
        </p:nvSpPr>
        <p:spPr>
          <a:xfrm>
            <a:off x="1997475" y="1001750"/>
            <a:ext cx="1959600" cy="11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63" name="Google Shape;863;p51">
            <a:extLst>
              <a:ext uri="{FF2B5EF4-FFF2-40B4-BE49-F238E27FC236}">
                <a16:creationId xmlns:a16="http://schemas.microsoft.com/office/drawing/2014/main" id="{B62F7D4F-A41E-DD9E-ACCB-EB763D0B9EE9}"/>
              </a:ext>
            </a:extLst>
          </p:cNvPr>
          <p:cNvSpPr txBox="1">
            <a:spLocks noGrp="1"/>
          </p:cNvSpPr>
          <p:nvPr>
            <p:ph type="subTitle" idx="1"/>
          </p:nvPr>
        </p:nvSpPr>
        <p:spPr>
          <a:xfrm>
            <a:off x="765275" y="3687675"/>
            <a:ext cx="449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Is popularity greater for shows that have been completed? </a:t>
            </a:r>
            <a:endParaRPr dirty="0"/>
          </a:p>
        </p:txBody>
      </p:sp>
      <p:grpSp>
        <p:nvGrpSpPr>
          <p:cNvPr id="864" name="Google Shape;864;p51">
            <a:extLst>
              <a:ext uri="{FF2B5EF4-FFF2-40B4-BE49-F238E27FC236}">
                <a16:creationId xmlns:a16="http://schemas.microsoft.com/office/drawing/2014/main" id="{4302E592-BE83-EDCF-8C1E-0B412F49FEE3}"/>
              </a:ext>
            </a:extLst>
          </p:cNvPr>
          <p:cNvGrpSpPr/>
          <p:nvPr/>
        </p:nvGrpSpPr>
        <p:grpSpPr>
          <a:xfrm>
            <a:off x="5871591" y="1593393"/>
            <a:ext cx="2306347" cy="2481638"/>
            <a:chOff x="382200" y="2863700"/>
            <a:chExt cx="1202475" cy="1293800"/>
          </a:xfrm>
        </p:grpSpPr>
        <p:sp>
          <p:nvSpPr>
            <p:cNvPr id="865" name="Google Shape;865;p51">
              <a:extLst>
                <a:ext uri="{FF2B5EF4-FFF2-40B4-BE49-F238E27FC236}">
                  <a16:creationId xmlns:a16="http://schemas.microsoft.com/office/drawing/2014/main" id="{5FE02331-6730-7DDB-419A-C1AF70308FFF}"/>
                </a:ext>
              </a:extLst>
            </p:cNvPr>
            <p:cNvSpPr/>
            <p:nvPr/>
          </p:nvSpPr>
          <p:spPr>
            <a:xfrm>
              <a:off x="772825" y="3821025"/>
              <a:ext cx="428300" cy="330575"/>
            </a:xfrm>
            <a:custGeom>
              <a:avLst/>
              <a:gdLst/>
              <a:ahLst/>
              <a:cxnLst/>
              <a:rect l="l" t="t" r="r" b="b"/>
              <a:pathLst>
                <a:path w="17132" h="13223" extrusionOk="0">
                  <a:moveTo>
                    <a:pt x="2355" y="1"/>
                  </a:moveTo>
                  <a:lnTo>
                    <a:pt x="1" y="11652"/>
                  </a:lnTo>
                  <a:cubicBezTo>
                    <a:pt x="1" y="11652"/>
                    <a:pt x="3412" y="13222"/>
                    <a:pt x="7867" y="13222"/>
                  </a:cubicBezTo>
                  <a:cubicBezTo>
                    <a:pt x="10734" y="13222"/>
                    <a:pt x="14032" y="12572"/>
                    <a:pt x="17132" y="10434"/>
                  </a:cubicBezTo>
                  <a:lnTo>
                    <a:pt x="150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1">
              <a:extLst>
                <a:ext uri="{FF2B5EF4-FFF2-40B4-BE49-F238E27FC236}">
                  <a16:creationId xmlns:a16="http://schemas.microsoft.com/office/drawing/2014/main" id="{E41BFEFE-FDB4-12F9-509C-C36355B55E0A}"/>
                </a:ext>
              </a:extLst>
            </p:cNvPr>
            <p:cNvSpPr/>
            <p:nvPr/>
          </p:nvSpPr>
          <p:spPr>
            <a:xfrm>
              <a:off x="766225" y="3814950"/>
              <a:ext cx="442025" cy="342550"/>
            </a:xfrm>
            <a:custGeom>
              <a:avLst/>
              <a:gdLst/>
              <a:ahLst/>
              <a:cxnLst/>
              <a:rect l="l" t="t" r="r" b="b"/>
              <a:pathLst>
                <a:path w="17681" h="13702" extrusionOk="0">
                  <a:moveTo>
                    <a:pt x="15123" y="508"/>
                  </a:moveTo>
                  <a:lnTo>
                    <a:pt x="17112" y="10555"/>
                  </a:lnTo>
                  <a:cubicBezTo>
                    <a:pt x="14120" y="12575"/>
                    <a:pt x="10932" y="13194"/>
                    <a:pt x="8150" y="13194"/>
                  </a:cubicBezTo>
                  <a:cubicBezTo>
                    <a:pt x="4363" y="13194"/>
                    <a:pt x="1330" y="12048"/>
                    <a:pt x="569" y="11732"/>
                  </a:cubicBezTo>
                  <a:lnTo>
                    <a:pt x="2822" y="508"/>
                  </a:lnTo>
                  <a:close/>
                  <a:moveTo>
                    <a:pt x="2619" y="0"/>
                  </a:moveTo>
                  <a:cubicBezTo>
                    <a:pt x="2497" y="0"/>
                    <a:pt x="2396" y="82"/>
                    <a:pt x="2376" y="203"/>
                  </a:cubicBezTo>
                  <a:lnTo>
                    <a:pt x="21" y="11834"/>
                  </a:lnTo>
                  <a:cubicBezTo>
                    <a:pt x="1" y="11956"/>
                    <a:pt x="62" y="12077"/>
                    <a:pt x="163" y="12118"/>
                  </a:cubicBezTo>
                  <a:cubicBezTo>
                    <a:pt x="224" y="12159"/>
                    <a:pt x="3675" y="13701"/>
                    <a:pt x="8140" y="13701"/>
                  </a:cubicBezTo>
                  <a:cubicBezTo>
                    <a:pt x="11063" y="13701"/>
                    <a:pt x="14412" y="13052"/>
                    <a:pt x="17538" y="10880"/>
                  </a:cubicBezTo>
                  <a:cubicBezTo>
                    <a:pt x="17639" y="10819"/>
                    <a:pt x="17680" y="10717"/>
                    <a:pt x="17660" y="10616"/>
                  </a:cubicBezTo>
                  <a:lnTo>
                    <a:pt x="15589" y="203"/>
                  </a:lnTo>
                  <a:cubicBezTo>
                    <a:pt x="15569" y="82"/>
                    <a:pt x="15468" y="0"/>
                    <a:pt x="15346"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a:extLst>
                <a:ext uri="{FF2B5EF4-FFF2-40B4-BE49-F238E27FC236}">
                  <a16:creationId xmlns:a16="http://schemas.microsoft.com/office/drawing/2014/main" id="{883835BE-7DB8-1E5C-04A6-AA0C21CB8832}"/>
                </a:ext>
              </a:extLst>
            </p:cNvPr>
            <p:cNvSpPr/>
            <p:nvPr/>
          </p:nvSpPr>
          <p:spPr>
            <a:xfrm>
              <a:off x="766225" y="3814950"/>
              <a:ext cx="442025" cy="342550"/>
            </a:xfrm>
            <a:custGeom>
              <a:avLst/>
              <a:gdLst/>
              <a:ahLst/>
              <a:cxnLst/>
              <a:rect l="l" t="t" r="r" b="b"/>
              <a:pathLst>
                <a:path w="17681" h="13702" extrusionOk="0">
                  <a:moveTo>
                    <a:pt x="15123" y="508"/>
                  </a:moveTo>
                  <a:lnTo>
                    <a:pt x="17112" y="10555"/>
                  </a:lnTo>
                  <a:cubicBezTo>
                    <a:pt x="14120" y="12575"/>
                    <a:pt x="10932" y="13194"/>
                    <a:pt x="8150" y="13194"/>
                  </a:cubicBezTo>
                  <a:cubicBezTo>
                    <a:pt x="4363" y="13194"/>
                    <a:pt x="1330" y="12048"/>
                    <a:pt x="569" y="11732"/>
                  </a:cubicBezTo>
                  <a:lnTo>
                    <a:pt x="2822" y="508"/>
                  </a:lnTo>
                  <a:close/>
                  <a:moveTo>
                    <a:pt x="2619" y="0"/>
                  </a:moveTo>
                  <a:cubicBezTo>
                    <a:pt x="2497" y="0"/>
                    <a:pt x="2396" y="82"/>
                    <a:pt x="2376" y="203"/>
                  </a:cubicBezTo>
                  <a:lnTo>
                    <a:pt x="21" y="11834"/>
                  </a:lnTo>
                  <a:cubicBezTo>
                    <a:pt x="1" y="11956"/>
                    <a:pt x="62" y="12077"/>
                    <a:pt x="163" y="12118"/>
                  </a:cubicBezTo>
                  <a:cubicBezTo>
                    <a:pt x="224" y="12159"/>
                    <a:pt x="3675" y="13701"/>
                    <a:pt x="8140" y="13701"/>
                  </a:cubicBezTo>
                  <a:cubicBezTo>
                    <a:pt x="11063" y="13701"/>
                    <a:pt x="14412" y="13052"/>
                    <a:pt x="17538" y="10880"/>
                  </a:cubicBezTo>
                  <a:cubicBezTo>
                    <a:pt x="17639" y="10819"/>
                    <a:pt x="17680" y="10717"/>
                    <a:pt x="17660" y="10616"/>
                  </a:cubicBezTo>
                  <a:lnTo>
                    <a:pt x="15589" y="203"/>
                  </a:lnTo>
                  <a:cubicBezTo>
                    <a:pt x="15569" y="82"/>
                    <a:pt x="15468" y="0"/>
                    <a:pt x="15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a:extLst>
                <a:ext uri="{FF2B5EF4-FFF2-40B4-BE49-F238E27FC236}">
                  <a16:creationId xmlns:a16="http://schemas.microsoft.com/office/drawing/2014/main" id="{C65F95E6-DCF7-955C-5C07-548E7BC88E3F}"/>
                </a:ext>
              </a:extLst>
            </p:cNvPr>
            <p:cNvSpPr/>
            <p:nvPr/>
          </p:nvSpPr>
          <p:spPr>
            <a:xfrm>
              <a:off x="382200" y="3345100"/>
              <a:ext cx="301150" cy="287700"/>
            </a:xfrm>
            <a:custGeom>
              <a:avLst/>
              <a:gdLst/>
              <a:ahLst/>
              <a:cxnLst/>
              <a:rect l="l" t="t" r="r" b="b"/>
              <a:pathLst>
                <a:path w="12046" h="11508" extrusionOk="0">
                  <a:moveTo>
                    <a:pt x="3905" y="0"/>
                  </a:moveTo>
                  <a:cubicBezTo>
                    <a:pt x="3329" y="0"/>
                    <a:pt x="2704" y="58"/>
                    <a:pt x="2026" y="181"/>
                  </a:cubicBezTo>
                  <a:cubicBezTo>
                    <a:pt x="2006" y="242"/>
                    <a:pt x="0" y="11508"/>
                    <a:pt x="10442" y="11508"/>
                  </a:cubicBezTo>
                  <a:cubicBezTo>
                    <a:pt x="10451" y="11508"/>
                    <a:pt x="10461" y="11508"/>
                    <a:pt x="10470" y="11507"/>
                  </a:cubicBezTo>
                  <a:cubicBezTo>
                    <a:pt x="10470" y="11507"/>
                    <a:pt x="12046" y="0"/>
                    <a:pt x="39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a:extLst>
                <a:ext uri="{FF2B5EF4-FFF2-40B4-BE49-F238E27FC236}">
                  <a16:creationId xmlns:a16="http://schemas.microsoft.com/office/drawing/2014/main" id="{B48C4BBD-8C2F-BB20-BC65-4AC2E2436F89}"/>
                </a:ext>
              </a:extLst>
            </p:cNvPr>
            <p:cNvSpPr/>
            <p:nvPr/>
          </p:nvSpPr>
          <p:spPr>
            <a:xfrm>
              <a:off x="401900" y="3338950"/>
              <a:ext cx="271000" cy="299950"/>
            </a:xfrm>
            <a:custGeom>
              <a:avLst/>
              <a:gdLst/>
              <a:ahLst/>
              <a:cxnLst/>
              <a:rect l="l" t="t" r="r" b="b"/>
              <a:pathLst>
                <a:path w="10840" h="11998" extrusionOk="0">
                  <a:moveTo>
                    <a:pt x="3111" y="506"/>
                  </a:moveTo>
                  <a:cubicBezTo>
                    <a:pt x="4775" y="506"/>
                    <a:pt x="6129" y="1001"/>
                    <a:pt x="7165" y="1990"/>
                  </a:cubicBezTo>
                  <a:cubicBezTo>
                    <a:pt x="9987" y="4690"/>
                    <a:pt x="9581" y="10312"/>
                    <a:pt x="9459" y="11490"/>
                  </a:cubicBezTo>
                  <a:cubicBezTo>
                    <a:pt x="6719" y="11449"/>
                    <a:pt x="4628" y="10617"/>
                    <a:pt x="3268" y="8973"/>
                  </a:cubicBezTo>
                  <a:cubicBezTo>
                    <a:pt x="832" y="6070"/>
                    <a:pt x="1319" y="1584"/>
                    <a:pt x="1462" y="651"/>
                  </a:cubicBezTo>
                  <a:cubicBezTo>
                    <a:pt x="2041" y="554"/>
                    <a:pt x="2591" y="506"/>
                    <a:pt x="3111" y="506"/>
                  </a:cubicBezTo>
                  <a:close/>
                  <a:moveTo>
                    <a:pt x="3099" y="1"/>
                  </a:moveTo>
                  <a:cubicBezTo>
                    <a:pt x="2495" y="1"/>
                    <a:pt x="1854" y="62"/>
                    <a:pt x="1177" y="184"/>
                  </a:cubicBezTo>
                  <a:cubicBezTo>
                    <a:pt x="1076" y="204"/>
                    <a:pt x="995" y="285"/>
                    <a:pt x="974" y="387"/>
                  </a:cubicBezTo>
                  <a:cubicBezTo>
                    <a:pt x="974" y="448"/>
                    <a:pt x="0" y="5847"/>
                    <a:pt x="2862" y="9277"/>
                  </a:cubicBezTo>
                  <a:cubicBezTo>
                    <a:pt x="4364" y="11084"/>
                    <a:pt x="6637" y="11997"/>
                    <a:pt x="9641" y="11997"/>
                  </a:cubicBezTo>
                  <a:cubicBezTo>
                    <a:pt x="9784" y="11997"/>
                    <a:pt x="9905" y="11916"/>
                    <a:pt x="9926" y="11794"/>
                  </a:cubicBezTo>
                  <a:cubicBezTo>
                    <a:pt x="9966" y="11510"/>
                    <a:pt x="10839" y="4812"/>
                    <a:pt x="7510" y="1625"/>
                  </a:cubicBezTo>
                  <a:cubicBezTo>
                    <a:pt x="6385" y="545"/>
                    <a:pt x="4906" y="1"/>
                    <a:pt x="30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a:extLst>
                <a:ext uri="{FF2B5EF4-FFF2-40B4-BE49-F238E27FC236}">
                  <a16:creationId xmlns:a16="http://schemas.microsoft.com/office/drawing/2014/main" id="{5BDD9570-71BA-F13E-C8F1-409B9B514745}"/>
                </a:ext>
              </a:extLst>
            </p:cNvPr>
            <p:cNvSpPr/>
            <p:nvPr/>
          </p:nvSpPr>
          <p:spPr>
            <a:xfrm>
              <a:off x="486125" y="3428200"/>
              <a:ext cx="112675" cy="139150"/>
            </a:xfrm>
            <a:custGeom>
              <a:avLst/>
              <a:gdLst/>
              <a:ahLst/>
              <a:cxnLst/>
              <a:rect l="l" t="t" r="r" b="b"/>
              <a:pathLst>
                <a:path w="4507" h="5566" extrusionOk="0">
                  <a:moveTo>
                    <a:pt x="303" y="0"/>
                  </a:moveTo>
                  <a:cubicBezTo>
                    <a:pt x="179" y="0"/>
                    <a:pt x="78" y="79"/>
                    <a:pt x="41" y="207"/>
                  </a:cubicBezTo>
                  <a:cubicBezTo>
                    <a:pt x="1" y="328"/>
                    <a:pt x="102" y="470"/>
                    <a:pt x="224" y="511"/>
                  </a:cubicBezTo>
                  <a:cubicBezTo>
                    <a:pt x="264" y="511"/>
                    <a:pt x="3979" y="1465"/>
                    <a:pt x="3776" y="5281"/>
                  </a:cubicBezTo>
                  <a:cubicBezTo>
                    <a:pt x="3776" y="5423"/>
                    <a:pt x="3877" y="5545"/>
                    <a:pt x="4019" y="5545"/>
                  </a:cubicBezTo>
                  <a:cubicBezTo>
                    <a:pt x="4019" y="5565"/>
                    <a:pt x="4019" y="5565"/>
                    <a:pt x="4040" y="5565"/>
                  </a:cubicBezTo>
                  <a:cubicBezTo>
                    <a:pt x="4162" y="5565"/>
                    <a:pt x="4283" y="5443"/>
                    <a:pt x="4283" y="5322"/>
                  </a:cubicBezTo>
                  <a:cubicBezTo>
                    <a:pt x="4507" y="1079"/>
                    <a:pt x="386" y="24"/>
                    <a:pt x="346" y="4"/>
                  </a:cubicBezTo>
                  <a:cubicBezTo>
                    <a:pt x="331" y="1"/>
                    <a:pt x="317" y="0"/>
                    <a:pt x="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a:extLst>
                <a:ext uri="{FF2B5EF4-FFF2-40B4-BE49-F238E27FC236}">
                  <a16:creationId xmlns:a16="http://schemas.microsoft.com/office/drawing/2014/main" id="{2FBB5768-09C3-18BF-8B26-667184E245E5}"/>
                </a:ext>
              </a:extLst>
            </p:cNvPr>
            <p:cNvSpPr/>
            <p:nvPr/>
          </p:nvSpPr>
          <p:spPr>
            <a:xfrm>
              <a:off x="517575" y="3468300"/>
              <a:ext cx="76150" cy="77725"/>
            </a:xfrm>
            <a:custGeom>
              <a:avLst/>
              <a:gdLst/>
              <a:ahLst/>
              <a:cxnLst/>
              <a:rect l="l" t="t" r="r" b="b"/>
              <a:pathLst>
                <a:path w="3046" h="3109" extrusionOk="0">
                  <a:moveTo>
                    <a:pt x="452" y="0"/>
                  </a:moveTo>
                  <a:cubicBezTo>
                    <a:pt x="326" y="0"/>
                    <a:pt x="222" y="96"/>
                    <a:pt x="204" y="226"/>
                  </a:cubicBezTo>
                  <a:cubicBezTo>
                    <a:pt x="184" y="267"/>
                    <a:pt x="1" y="1607"/>
                    <a:pt x="793" y="2459"/>
                  </a:cubicBezTo>
                  <a:cubicBezTo>
                    <a:pt x="1199" y="2885"/>
                    <a:pt x="1767" y="3109"/>
                    <a:pt x="2498" y="3109"/>
                  </a:cubicBezTo>
                  <a:cubicBezTo>
                    <a:pt x="2599" y="3109"/>
                    <a:pt x="2701" y="3088"/>
                    <a:pt x="2802" y="3088"/>
                  </a:cubicBezTo>
                  <a:cubicBezTo>
                    <a:pt x="2944" y="3068"/>
                    <a:pt x="3046" y="2946"/>
                    <a:pt x="3025" y="2824"/>
                  </a:cubicBezTo>
                  <a:cubicBezTo>
                    <a:pt x="3025" y="2682"/>
                    <a:pt x="2904" y="2581"/>
                    <a:pt x="2761" y="2581"/>
                  </a:cubicBezTo>
                  <a:cubicBezTo>
                    <a:pt x="2664" y="2589"/>
                    <a:pt x="2570" y="2593"/>
                    <a:pt x="2478" y="2593"/>
                  </a:cubicBezTo>
                  <a:cubicBezTo>
                    <a:pt x="1904" y="2593"/>
                    <a:pt x="1456" y="2429"/>
                    <a:pt x="1158" y="2114"/>
                  </a:cubicBezTo>
                  <a:cubicBezTo>
                    <a:pt x="549" y="1444"/>
                    <a:pt x="691" y="308"/>
                    <a:pt x="691" y="287"/>
                  </a:cubicBezTo>
                  <a:cubicBezTo>
                    <a:pt x="711" y="145"/>
                    <a:pt x="630" y="23"/>
                    <a:pt x="488" y="3"/>
                  </a:cubicBezTo>
                  <a:cubicBezTo>
                    <a:pt x="476" y="1"/>
                    <a:pt x="464" y="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a:extLst>
                <a:ext uri="{FF2B5EF4-FFF2-40B4-BE49-F238E27FC236}">
                  <a16:creationId xmlns:a16="http://schemas.microsoft.com/office/drawing/2014/main" id="{D10254B8-A9CE-2CC2-7CE8-E0CCCA299E02}"/>
                </a:ext>
              </a:extLst>
            </p:cNvPr>
            <p:cNvSpPr/>
            <p:nvPr/>
          </p:nvSpPr>
          <p:spPr>
            <a:xfrm>
              <a:off x="1283000" y="3345100"/>
              <a:ext cx="301675" cy="287700"/>
            </a:xfrm>
            <a:custGeom>
              <a:avLst/>
              <a:gdLst/>
              <a:ahLst/>
              <a:cxnLst/>
              <a:rect l="l" t="t" r="r" b="b"/>
              <a:pathLst>
                <a:path w="12067" h="11508" extrusionOk="0">
                  <a:moveTo>
                    <a:pt x="8158" y="0"/>
                  </a:moveTo>
                  <a:cubicBezTo>
                    <a:pt x="0" y="0"/>
                    <a:pt x="1576" y="11507"/>
                    <a:pt x="1576" y="11507"/>
                  </a:cubicBezTo>
                  <a:cubicBezTo>
                    <a:pt x="1585" y="11508"/>
                    <a:pt x="1595" y="11508"/>
                    <a:pt x="1604" y="11508"/>
                  </a:cubicBezTo>
                  <a:cubicBezTo>
                    <a:pt x="12066" y="11508"/>
                    <a:pt x="10040" y="181"/>
                    <a:pt x="10040" y="181"/>
                  </a:cubicBezTo>
                  <a:cubicBezTo>
                    <a:pt x="9361" y="58"/>
                    <a:pt x="8735" y="0"/>
                    <a:pt x="8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a:extLst>
                <a:ext uri="{FF2B5EF4-FFF2-40B4-BE49-F238E27FC236}">
                  <a16:creationId xmlns:a16="http://schemas.microsoft.com/office/drawing/2014/main" id="{D8DC5054-0E22-8874-69EF-379352E83922}"/>
                </a:ext>
              </a:extLst>
            </p:cNvPr>
            <p:cNvSpPr/>
            <p:nvPr/>
          </p:nvSpPr>
          <p:spPr>
            <a:xfrm>
              <a:off x="1293475" y="3338950"/>
              <a:ext cx="270475" cy="299950"/>
            </a:xfrm>
            <a:custGeom>
              <a:avLst/>
              <a:gdLst/>
              <a:ahLst/>
              <a:cxnLst/>
              <a:rect l="l" t="t" r="r" b="b"/>
              <a:pathLst>
                <a:path w="10819" h="11998" extrusionOk="0">
                  <a:moveTo>
                    <a:pt x="7733" y="509"/>
                  </a:moveTo>
                  <a:cubicBezTo>
                    <a:pt x="8261" y="509"/>
                    <a:pt x="8809" y="549"/>
                    <a:pt x="9398" y="651"/>
                  </a:cubicBezTo>
                  <a:cubicBezTo>
                    <a:pt x="9520" y="1584"/>
                    <a:pt x="9986" y="6090"/>
                    <a:pt x="7571" y="8973"/>
                  </a:cubicBezTo>
                  <a:cubicBezTo>
                    <a:pt x="6211" y="10617"/>
                    <a:pt x="4120" y="11449"/>
                    <a:pt x="1401" y="11490"/>
                  </a:cubicBezTo>
                  <a:cubicBezTo>
                    <a:pt x="1279" y="10312"/>
                    <a:pt x="853" y="4690"/>
                    <a:pt x="3694" y="1990"/>
                  </a:cubicBezTo>
                  <a:cubicBezTo>
                    <a:pt x="4709" y="996"/>
                    <a:pt x="6069" y="509"/>
                    <a:pt x="7733" y="509"/>
                  </a:cubicBezTo>
                  <a:close/>
                  <a:moveTo>
                    <a:pt x="7743" y="1"/>
                  </a:moveTo>
                  <a:cubicBezTo>
                    <a:pt x="5941" y="1"/>
                    <a:pt x="4470" y="545"/>
                    <a:pt x="3329" y="1625"/>
                  </a:cubicBezTo>
                  <a:cubicBezTo>
                    <a:pt x="0" y="4812"/>
                    <a:pt x="873" y="11510"/>
                    <a:pt x="913" y="11794"/>
                  </a:cubicBezTo>
                  <a:cubicBezTo>
                    <a:pt x="934" y="11916"/>
                    <a:pt x="1056" y="11997"/>
                    <a:pt x="1198" y="11997"/>
                  </a:cubicBezTo>
                  <a:cubicBezTo>
                    <a:pt x="4181" y="11997"/>
                    <a:pt x="6455" y="11084"/>
                    <a:pt x="7957" y="9297"/>
                  </a:cubicBezTo>
                  <a:cubicBezTo>
                    <a:pt x="10819" y="5908"/>
                    <a:pt x="9905" y="610"/>
                    <a:pt x="9865" y="387"/>
                  </a:cubicBezTo>
                  <a:cubicBezTo>
                    <a:pt x="9844" y="285"/>
                    <a:pt x="9763" y="204"/>
                    <a:pt x="9662" y="184"/>
                  </a:cubicBezTo>
                  <a:cubicBezTo>
                    <a:pt x="8985" y="62"/>
                    <a:pt x="8345" y="1"/>
                    <a:pt x="77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a:extLst>
                <a:ext uri="{FF2B5EF4-FFF2-40B4-BE49-F238E27FC236}">
                  <a16:creationId xmlns:a16="http://schemas.microsoft.com/office/drawing/2014/main" id="{543A6C1F-F850-3715-9829-2077D88DA466}"/>
                </a:ext>
              </a:extLst>
            </p:cNvPr>
            <p:cNvSpPr/>
            <p:nvPr/>
          </p:nvSpPr>
          <p:spPr>
            <a:xfrm>
              <a:off x="1367550" y="3428200"/>
              <a:ext cx="112675" cy="139150"/>
            </a:xfrm>
            <a:custGeom>
              <a:avLst/>
              <a:gdLst/>
              <a:ahLst/>
              <a:cxnLst/>
              <a:rect l="l" t="t" r="r" b="b"/>
              <a:pathLst>
                <a:path w="4507" h="5566" extrusionOk="0">
                  <a:moveTo>
                    <a:pt x="4205" y="0"/>
                  </a:moveTo>
                  <a:cubicBezTo>
                    <a:pt x="4191" y="0"/>
                    <a:pt x="4176" y="1"/>
                    <a:pt x="4162" y="4"/>
                  </a:cubicBezTo>
                  <a:cubicBezTo>
                    <a:pt x="4121" y="24"/>
                    <a:pt x="0" y="1079"/>
                    <a:pt x="224" y="5322"/>
                  </a:cubicBezTo>
                  <a:cubicBezTo>
                    <a:pt x="224" y="5443"/>
                    <a:pt x="346" y="5565"/>
                    <a:pt x="488" y="5565"/>
                  </a:cubicBezTo>
                  <a:cubicBezTo>
                    <a:pt x="488" y="5565"/>
                    <a:pt x="488" y="5565"/>
                    <a:pt x="488" y="5545"/>
                  </a:cubicBezTo>
                  <a:cubicBezTo>
                    <a:pt x="630" y="5545"/>
                    <a:pt x="731" y="5423"/>
                    <a:pt x="731" y="5281"/>
                  </a:cubicBezTo>
                  <a:cubicBezTo>
                    <a:pt x="528" y="1465"/>
                    <a:pt x="4121" y="531"/>
                    <a:pt x="4283" y="511"/>
                  </a:cubicBezTo>
                  <a:cubicBezTo>
                    <a:pt x="4425" y="470"/>
                    <a:pt x="4507" y="328"/>
                    <a:pt x="4466" y="186"/>
                  </a:cubicBezTo>
                  <a:cubicBezTo>
                    <a:pt x="4430" y="77"/>
                    <a:pt x="4328" y="0"/>
                    <a:pt x="42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a:extLst>
                <a:ext uri="{FF2B5EF4-FFF2-40B4-BE49-F238E27FC236}">
                  <a16:creationId xmlns:a16="http://schemas.microsoft.com/office/drawing/2014/main" id="{866E57CB-E191-CE33-F6F4-C73C9C2109CE}"/>
                </a:ext>
              </a:extLst>
            </p:cNvPr>
            <p:cNvSpPr/>
            <p:nvPr/>
          </p:nvSpPr>
          <p:spPr>
            <a:xfrm>
              <a:off x="1372625" y="3468300"/>
              <a:ext cx="76150" cy="77725"/>
            </a:xfrm>
            <a:custGeom>
              <a:avLst/>
              <a:gdLst/>
              <a:ahLst/>
              <a:cxnLst/>
              <a:rect l="l" t="t" r="r" b="b"/>
              <a:pathLst>
                <a:path w="3046" h="3109" extrusionOk="0">
                  <a:moveTo>
                    <a:pt x="2594" y="0"/>
                  </a:moveTo>
                  <a:cubicBezTo>
                    <a:pt x="2582" y="0"/>
                    <a:pt x="2570" y="1"/>
                    <a:pt x="2558" y="3"/>
                  </a:cubicBezTo>
                  <a:cubicBezTo>
                    <a:pt x="2436" y="23"/>
                    <a:pt x="2335" y="145"/>
                    <a:pt x="2355" y="287"/>
                  </a:cubicBezTo>
                  <a:cubicBezTo>
                    <a:pt x="2355" y="308"/>
                    <a:pt x="2497" y="1444"/>
                    <a:pt x="1888" y="2114"/>
                  </a:cubicBezTo>
                  <a:cubicBezTo>
                    <a:pt x="1590" y="2429"/>
                    <a:pt x="1142" y="2593"/>
                    <a:pt x="568" y="2593"/>
                  </a:cubicBezTo>
                  <a:cubicBezTo>
                    <a:pt x="477" y="2593"/>
                    <a:pt x="382" y="2589"/>
                    <a:pt x="285" y="2581"/>
                  </a:cubicBezTo>
                  <a:cubicBezTo>
                    <a:pt x="143" y="2581"/>
                    <a:pt x="21" y="2682"/>
                    <a:pt x="21" y="2824"/>
                  </a:cubicBezTo>
                  <a:cubicBezTo>
                    <a:pt x="0" y="2946"/>
                    <a:pt x="102" y="3068"/>
                    <a:pt x="244" y="3088"/>
                  </a:cubicBezTo>
                  <a:cubicBezTo>
                    <a:pt x="346" y="3088"/>
                    <a:pt x="447" y="3109"/>
                    <a:pt x="549" y="3109"/>
                  </a:cubicBezTo>
                  <a:cubicBezTo>
                    <a:pt x="1279" y="3109"/>
                    <a:pt x="1848" y="2885"/>
                    <a:pt x="2254" y="2459"/>
                  </a:cubicBezTo>
                  <a:cubicBezTo>
                    <a:pt x="3045" y="1607"/>
                    <a:pt x="2862" y="267"/>
                    <a:pt x="2842" y="226"/>
                  </a:cubicBezTo>
                  <a:cubicBezTo>
                    <a:pt x="2824" y="96"/>
                    <a:pt x="2720" y="0"/>
                    <a:pt x="2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a:extLst>
                <a:ext uri="{FF2B5EF4-FFF2-40B4-BE49-F238E27FC236}">
                  <a16:creationId xmlns:a16="http://schemas.microsoft.com/office/drawing/2014/main" id="{837B4829-7151-DC07-C3F0-B8A2A3FFC7EF}"/>
                </a:ext>
              </a:extLst>
            </p:cNvPr>
            <p:cNvSpPr/>
            <p:nvPr/>
          </p:nvSpPr>
          <p:spPr>
            <a:xfrm>
              <a:off x="433350" y="2870250"/>
              <a:ext cx="305500" cy="471775"/>
            </a:xfrm>
            <a:custGeom>
              <a:avLst/>
              <a:gdLst/>
              <a:ahLst/>
              <a:cxnLst/>
              <a:rect l="l" t="t" r="r" b="b"/>
              <a:pathLst>
                <a:path w="12220" h="18871" extrusionOk="0">
                  <a:moveTo>
                    <a:pt x="951" y="1"/>
                  </a:moveTo>
                  <a:cubicBezTo>
                    <a:pt x="352" y="1"/>
                    <a:pt x="1" y="35"/>
                    <a:pt x="1" y="35"/>
                  </a:cubicBezTo>
                  <a:cubicBezTo>
                    <a:pt x="2923" y="4297"/>
                    <a:pt x="2497" y="7240"/>
                    <a:pt x="1807" y="8803"/>
                  </a:cubicBezTo>
                  <a:cubicBezTo>
                    <a:pt x="1218" y="10163"/>
                    <a:pt x="934" y="11625"/>
                    <a:pt x="1097" y="13046"/>
                  </a:cubicBezTo>
                  <a:cubicBezTo>
                    <a:pt x="1259" y="14365"/>
                    <a:pt x="1685" y="15847"/>
                    <a:pt x="2822" y="16780"/>
                  </a:cubicBezTo>
                  <a:cubicBezTo>
                    <a:pt x="3979" y="17816"/>
                    <a:pt x="5379" y="18526"/>
                    <a:pt x="6861" y="18871"/>
                  </a:cubicBezTo>
                  <a:cubicBezTo>
                    <a:pt x="7450" y="15339"/>
                    <a:pt x="9277" y="12234"/>
                    <a:pt x="11854" y="10001"/>
                  </a:cubicBezTo>
                  <a:cubicBezTo>
                    <a:pt x="11854" y="9839"/>
                    <a:pt x="11854" y="9696"/>
                    <a:pt x="11875" y="9534"/>
                  </a:cubicBezTo>
                  <a:cubicBezTo>
                    <a:pt x="12220" y="5678"/>
                    <a:pt x="9967" y="2044"/>
                    <a:pt x="6293" y="826"/>
                  </a:cubicBezTo>
                  <a:cubicBezTo>
                    <a:pt x="4101" y="123"/>
                    <a:pt x="2084"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a:extLst>
                <a:ext uri="{FF2B5EF4-FFF2-40B4-BE49-F238E27FC236}">
                  <a16:creationId xmlns:a16="http://schemas.microsoft.com/office/drawing/2014/main" id="{FDF38640-4899-0E1E-2E6E-7264B7D5B40B}"/>
                </a:ext>
              </a:extLst>
            </p:cNvPr>
            <p:cNvSpPr/>
            <p:nvPr/>
          </p:nvSpPr>
          <p:spPr>
            <a:xfrm>
              <a:off x="426750" y="2863700"/>
              <a:ext cx="319200" cy="484425"/>
            </a:xfrm>
            <a:custGeom>
              <a:avLst/>
              <a:gdLst/>
              <a:ahLst/>
              <a:cxnLst/>
              <a:rect l="l" t="t" r="r" b="b"/>
              <a:pathLst>
                <a:path w="12768" h="19377" extrusionOk="0">
                  <a:moveTo>
                    <a:pt x="1101" y="516"/>
                  </a:moveTo>
                  <a:cubicBezTo>
                    <a:pt x="2198" y="516"/>
                    <a:pt x="4258" y="617"/>
                    <a:pt x="6476" y="1332"/>
                  </a:cubicBezTo>
                  <a:cubicBezTo>
                    <a:pt x="10007" y="2489"/>
                    <a:pt x="12240" y="5960"/>
                    <a:pt x="11895" y="9776"/>
                  </a:cubicBezTo>
                  <a:cubicBezTo>
                    <a:pt x="11875" y="9877"/>
                    <a:pt x="11875" y="9999"/>
                    <a:pt x="11855" y="10121"/>
                  </a:cubicBezTo>
                  <a:lnTo>
                    <a:pt x="11855" y="10141"/>
                  </a:lnTo>
                  <a:cubicBezTo>
                    <a:pt x="9297" y="12394"/>
                    <a:pt x="7551" y="15459"/>
                    <a:pt x="6922" y="18808"/>
                  </a:cubicBezTo>
                  <a:cubicBezTo>
                    <a:pt x="5542" y="18443"/>
                    <a:pt x="4263" y="17773"/>
                    <a:pt x="3248" y="16839"/>
                  </a:cubicBezTo>
                  <a:cubicBezTo>
                    <a:pt x="2355" y="16109"/>
                    <a:pt x="1827" y="14911"/>
                    <a:pt x="1624" y="13287"/>
                  </a:cubicBezTo>
                  <a:cubicBezTo>
                    <a:pt x="1462" y="11968"/>
                    <a:pt x="1685" y="10567"/>
                    <a:pt x="2315" y="9167"/>
                  </a:cubicBezTo>
                  <a:cubicBezTo>
                    <a:pt x="3066" y="7462"/>
                    <a:pt x="3370" y="4580"/>
                    <a:pt x="711" y="520"/>
                  </a:cubicBezTo>
                  <a:cubicBezTo>
                    <a:pt x="822" y="518"/>
                    <a:pt x="953" y="516"/>
                    <a:pt x="1101" y="516"/>
                  </a:cubicBezTo>
                  <a:close/>
                  <a:moveTo>
                    <a:pt x="1227" y="1"/>
                  </a:moveTo>
                  <a:cubicBezTo>
                    <a:pt x="643" y="1"/>
                    <a:pt x="285" y="33"/>
                    <a:pt x="244" y="33"/>
                  </a:cubicBezTo>
                  <a:cubicBezTo>
                    <a:pt x="143" y="53"/>
                    <a:pt x="62" y="114"/>
                    <a:pt x="21" y="195"/>
                  </a:cubicBezTo>
                  <a:cubicBezTo>
                    <a:pt x="1" y="277"/>
                    <a:pt x="1" y="358"/>
                    <a:pt x="41" y="439"/>
                  </a:cubicBezTo>
                  <a:cubicBezTo>
                    <a:pt x="2842" y="4498"/>
                    <a:pt x="2558" y="7320"/>
                    <a:pt x="1848" y="8964"/>
                  </a:cubicBezTo>
                  <a:cubicBezTo>
                    <a:pt x="1198" y="10466"/>
                    <a:pt x="955" y="11927"/>
                    <a:pt x="1117" y="13348"/>
                  </a:cubicBezTo>
                  <a:cubicBezTo>
                    <a:pt x="1340" y="15114"/>
                    <a:pt x="1929" y="16413"/>
                    <a:pt x="2903" y="17225"/>
                  </a:cubicBezTo>
                  <a:cubicBezTo>
                    <a:pt x="4060" y="18260"/>
                    <a:pt x="5501" y="19011"/>
                    <a:pt x="7064" y="19377"/>
                  </a:cubicBezTo>
                  <a:lnTo>
                    <a:pt x="7125" y="19377"/>
                  </a:lnTo>
                  <a:cubicBezTo>
                    <a:pt x="7166" y="19377"/>
                    <a:pt x="7227" y="19356"/>
                    <a:pt x="7267" y="19336"/>
                  </a:cubicBezTo>
                  <a:cubicBezTo>
                    <a:pt x="7308" y="19295"/>
                    <a:pt x="7348" y="19234"/>
                    <a:pt x="7369" y="19174"/>
                  </a:cubicBezTo>
                  <a:cubicBezTo>
                    <a:pt x="7937" y="15804"/>
                    <a:pt x="9683" y="12699"/>
                    <a:pt x="12281" y="10446"/>
                  </a:cubicBezTo>
                  <a:cubicBezTo>
                    <a:pt x="12321" y="10405"/>
                    <a:pt x="12362" y="10344"/>
                    <a:pt x="12362" y="10263"/>
                  </a:cubicBezTo>
                  <a:lnTo>
                    <a:pt x="12362" y="10141"/>
                  </a:lnTo>
                  <a:cubicBezTo>
                    <a:pt x="12382" y="10040"/>
                    <a:pt x="12382" y="9918"/>
                    <a:pt x="12382" y="9816"/>
                  </a:cubicBezTo>
                  <a:cubicBezTo>
                    <a:pt x="12768" y="5777"/>
                    <a:pt x="10393" y="2083"/>
                    <a:pt x="6618" y="865"/>
                  </a:cubicBezTo>
                  <a:cubicBezTo>
                    <a:pt x="4398" y="125"/>
                    <a:pt x="2375" y="1"/>
                    <a:pt x="1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a:extLst>
                <a:ext uri="{FF2B5EF4-FFF2-40B4-BE49-F238E27FC236}">
                  <a16:creationId xmlns:a16="http://schemas.microsoft.com/office/drawing/2014/main" id="{7271B027-157B-25B5-B3B2-5A433E05C4AC}"/>
                </a:ext>
              </a:extLst>
            </p:cNvPr>
            <p:cNvSpPr/>
            <p:nvPr/>
          </p:nvSpPr>
          <p:spPr>
            <a:xfrm>
              <a:off x="452625" y="3118300"/>
              <a:ext cx="135025" cy="188225"/>
            </a:xfrm>
            <a:custGeom>
              <a:avLst/>
              <a:gdLst/>
              <a:ahLst/>
              <a:cxnLst/>
              <a:rect l="l" t="t" r="r" b="b"/>
              <a:pathLst>
                <a:path w="5401" h="7529" extrusionOk="0">
                  <a:moveTo>
                    <a:pt x="2023" y="0"/>
                  </a:moveTo>
                  <a:cubicBezTo>
                    <a:pt x="1881" y="0"/>
                    <a:pt x="1755" y="91"/>
                    <a:pt x="1706" y="221"/>
                  </a:cubicBezTo>
                  <a:cubicBezTo>
                    <a:pt x="1686" y="282"/>
                    <a:pt x="1" y="5356"/>
                    <a:pt x="4872" y="7508"/>
                  </a:cubicBezTo>
                  <a:cubicBezTo>
                    <a:pt x="4913" y="7528"/>
                    <a:pt x="4974" y="7528"/>
                    <a:pt x="5014" y="7528"/>
                  </a:cubicBezTo>
                  <a:cubicBezTo>
                    <a:pt x="5136" y="7528"/>
                    <a:pt x="5278" y="7447"/>
                    <a:pt x="5319" y="7325"/>
                  </a:cubicBezTo>
                  <a:cubicBezTo>
                    <a:pt x="5400" y="7163"/>
                    <a:pt x="5319" y="6960"/>
                    <a:pt x="5156" y="6879"/>
                  </a:cubicBezTo>
                  <a:cubicBezTo>
                    <a:pt x="853" y="4991"/>
                    <a:pt x="2274" y="627"/>
                    <a:pt x="2335" y="444"/>
                  </a:cubicBezTo>
                  <a:cubicBezTo>
                    <a:pt x="2396" y="262"/>
                    <a:pt x="2315" y="79"/>
                    <a:pt x="2132" y="18"/>
                  </a:cubicBezTo>
                  <a:cubicBezTo>
                    <a:pt x="2096" y="6"/>
                    <a:pt x="2059" y="0"/>
                    <a:pt x="202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a:extLst>
                <a:ext uri="{FF2B5EF4-FFF2-40B4-BE49-F238E27FC236}">
                  <a16:creationId xmlns:a16="http://schemas.microsoft.com/office/drawing/2014/main" id="{704CA285-65E3-FF8C-8ED3-253A0F882146}"/>
                </a:ext>
              </a:extLst>
            </p:cNvPr>
            <p:cNvSpPr/>
            <p:nvPr/>
          </p:nvSpPr>
          <p:spPr>
            <a:xfrm>
              <a:off x="1225975" y="2870200"/>
              <a:ext cx="308550" cy="473350"/>
            </a:xfrm>
            <a:custGeom>
              <a:avLst/>
              <a:gdLst/>
              <a:ahLst/>
              <a:cxnLst/>
              <a:rect l="l" t="t" r="r" b="b"/>
              <a:pathLst>
                <a:path w="12342" h="18934" extrusionOk="0">
                  <a:moveTo>
                    <a:pt x="11357" y="0"/>
                  </a:moveTo>
                  <a:cubicBezTo>
                    <a:pt x="9917" y="0"/>
                    <a:pt x="7106" y="199"/>
                    <a:pt x="4324" y="1519"/>
                  </a:cubicBezTo>
                  <a:cubicBezTo>
                    <a:pt x="1502" y="2858"/>
                    <a:pt x="0" y="5923"/>
                    <a:pt x="406" y="9008"/>
                  </a:cubicBezTo>
                  <a:cubicBezTo>
                    <a:pt x="447" y="9475"/>
                    <a:pt x="488" y="9922"/>
                    <a:pt x="488" y="10389"/>
                  </a:cubicBezTo>
                  <a:cubicBezTo>
                    <a:pt x="2862" y="12621"/>
                    <a:pt x="4527" y="15585"/>
                    <a:pt x="5075" y="18934"/>
                  </a:cubicBezTo>
                  <a:cubicBezTo>
                    <a:pt x="6699" y="18629"/>
                    <a:pt x="8262" y="17919"/>
                    <a:pt x="9520" y="16782"/>
                  </a:cubicBezTo>
                  <a:cubicBezTo>
                    <a:pt x="10636" y="15849"/>
                    <a:pt x="11063" y="14367"/>
                    <a:pt x="11225" y="13048"/>
                  </a:cubicBezTo>
                  <a:cubicBezTo>
                    <a:pt x="11387" y="11627"/>
                    <a:pt x="11103" y="10165"/>
                    <a:pt x="10515" y="8805"/>
                  </a:cubicBezTo>
                  <a:cubicBezTo>
                    <a:pt x="9825" y="7242"/>
                    <a:pt x="9398" y="4299"/>
                    <a:pt x="12341" y="37"/>
                  </a:cubicBezTo>
                  <a:cubicBezTo>
                    <a:pt x="12341" y="37"/>
                    <a:pt x="11976" y="0"/>
                    <a:pt x="1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a:extLst>
                <a:ext uri="{FF2B5EF4-FFF2-40B4-BE49-F238E27FC236}">
                  <a16:creationId xmlns:a16="http://schemas.microsoft.com/office/drawing/2014/main" id="{4DD80FD7-06EA-305B-E60F-F6A75560915F}"/>
                </a:ext>
              </a:extLst>
            </p:cNvPr>
            <p:cNvSpPr/>
            <p:nvPr/>
          </p:nvSpPr>
          <p:spPr>
            <a:xfrm>
              <a:off x="1218875" y="2863800"/>
              <a:ext cx="322250" cy="486350"/>
            </a:xfrm>
            <a:custGeom>
              <a:avLst/>
              <a:gdLst/>
              <a:ahLst/>
              <a:cxnLst/>
              <a:rect l="l" t="t" r="r" b="b"/>
              <a:pathLst>
                <a:path w="12890" h="19454" extrusionOk="0">
                  <a:moveTo>
                    <a:pt x="11688" y="508"/>
                  </a:moveTo>
                  <a:cubicBezTo>
                    <a:pt x="11870" y="508"/>
                    <a:pt x="12028" y="511"/>
                    <a:pt x="12159" y="516"/>
                  </a:cubicBezTo>
                  <a:cubicBezTo>
                    <a:pt x="9500" y="4576"/>
                    <a:pt x="9824" y="7458"/>
                    <a:pt x="10575" y="9163"/>
                  </a:cubicBezTo>
                  <a:cubicBezTo>
                    <a:pt x="11184" y="10563"/>
                    <a:pt x="11408" y="11964"/>
                    <a:pt x="11245" y="13283"/>
                  </a:cubicBezTo>
                  <a:cubicBezTo>
                    <a:pt x="11062" y="14907"/>
                    <a:pt x="10514" y="16105"/>
                    <a:pt x="9621" y="16856"/>
                  </a:cubicBezTo>
                  <a:cubicBezTo>
                    <a:pt x="8505" y="17850"/>
                    <a:pt x="7104" y="18561"/>
                    <a:pt x="5562" y="18906"/>
                  </a:cubicBezTo>
                  <a:cubicBezTo>
                    <a:pt x="4973" y="15719"/>
                    <a:pt x="3370" y="12756"/>
                    <a:pt x="1035" y="10523"/>
                  </a:cubicBezTo>
                  <a:cubicBezTo>
                    <a:pt x="1015" y="10056"/>
                    <a:pt x="975" y="9630"/>
                    <a:pt x="934" y="9244"/>
                  </a:cubicBezTo>
                  <a:cubicBezTo>
                    <a:pt x="528" y="6179"/>
                    <a:pt x="2050" y="3256"/>
                    <a:pt x="4709" y="1998"/>
                  </a:cubicBezTo>
                  <a:cubicBezTo>
                    <a:pt x="7475" y="705"/>
                    <a:pt x="10289" y="508"/>
                    <a:pt x="11688" y="508"/>
                  </a:cubicBezTo>
                  <a:close/>
                  <a:moveTo>
                    <a:pt x="11701" y="1"/>
                  </a:moveTo>
                  <a:cubicBezTo>
                    <a:pt x="10261" y="1"/>
                    <a:pt x="7389" y="190"/>
                    <a:pt x="4506" y="1551"/>
                  </a:cubicBezTo>
                  <a:cubicBezTo>
                    <a:pt x="1644" y="2891"/>
                    <a:pt x="0" y="6017"/>
                    <a:pt x="427" y="9305"/>
                  </a:cubicBezTo>
                  <a:cubicBezTo>
                    <a:pt x="487" y="9711"/>
                    <a:pt x="508" y="10137"/>
                    <a:pt x="528" y="10645"/>
                  </a:cubicBezTo>
                  <a:cubicBezTo>
                    <a:pt x="528" y="10705"/>
                    <a:pt x="569" y="10787"/>
                    <a:pt x="609" y="10827"/>
                  </a:cubicBezTo>
                  <a:cubicBezTo>
                    <a:pt x="2984" y="13060"/>
                    <a:pt x="4588" y="16044"/>
                    <a:pt x="5115" y="19251"/>
                  </a:cubicBezTo>
                  <a:cubicBezTo>
                    <a:pt x="5115" y="19312"/>
                    <a:pt x="5156" y="19373"/>
                    <a:pt x="5217" y="19413"/>
                  </a:cubicBezTo>
                  <a:cubicBezTo>
                    <a:pt x="5257" y="19433"/>
                    <a:pt x="5298" y="19454"/>
                    <a:pt x="5359" y="19454"/>
                  </a:cubicBezTo>
                  <a:lnTo>
                    <a:pt x="5399" y="19454"/>
                  </a:lnTo>
                  <a:cubicBezTo>
                    <a:pt x="7145" y="19129"/>
                    <a:pt x="8708" y="18358"/>
                    <a:pt x="9966" y="17241"/>
                  </a:cubicBezTo>
                  <a:cubicBezTo>
                    <a:pt x="10941" y="16409"/>
                    <a:pt x="11550" y="15110"/>
                    <a:pt x="11753" y="13344"/>
                  </a:cubicBezTo>
                  <a:cubicBezTo>
                    <a:pt x="11935" y="11923"/>
                    <a:pt x="11692" y="10462"/>
                    <a:pt x="11042" y="8960"/>
                  </a:cubicBezTo>
                  <a:cubicBezTo>
                    <a:pt x="10311" y="7316"/>
                    <a:pt x="10048" y="4494"/>
                    <a:pt x="12828" y="435"/>
                  </a:cubicBezTo>
                  <a:cubicBezTo>
                    <a:pt x="12869" y="354"/>
                    <a:pt x="12889" y="273"/>
                    <a:pt x="12849" y="191"/>
                  </a:cubicBezTo>
                  <a:cubicBezTo>
                    <a:pt x="12808" y="110"/>
                    <a:pt x="12727" y="49"/>
                    <a:pt x="12646" y="29"/>
                  </a:cubicBezTo>
                  <a:cubicBezTo>
                    <a:pt x="12600" y="29"/>
                    <a:pt x="12258" y="1"/>
                    <a:pt x="1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a:extLst>
                <a:ext uri="{FF2B5EF4-FFF2-40B4-BE49-F238E27FC236}">
                  <a16:creationId xmlns:a16="http://schemas.microsoft.com/office/drawing/2014/main" id="{8E3447C4-B4FA-BCB2-DC94-E83CCEE84A62}"/>
                </a:ext>
              </a:extLst>
            </p:cNvPr>
            <p:cNvSpPr/>
            <p:nvPr/>
          </p:nvSpPr>
          <p:spPr>
            <a:xfrm>
              <a:off x="1381750" y="3116775"/>
              <a:ext cx="135000" cy="188725"/>
            </a:xfrm>
            <a:custGeom>
              <a:avLst/>
              <a:gdLst/>
              <a:ahLst/>
              <a:cxnLst/>
              <a:rect l="l" t="t" r="r" b="b"/>
              <a:pathLst>
                <a:path w="5400" h="7549" extrusionOk="0">
                  <a:moveTo>
                    <a:pt x="3388" y="0"/>
                  </a:moveTo>
                  <a:cubicBezTo>
                    <a:pt x="3355" y="0"/>
                    <a:pt x="3321" y="6"/>
                    <a:pt x="3289" y="18"/>
                  </a:cubicBezTo>
                  <a:cubicBezTo>
                    <a:pt x="3106" y="79"/>
                    <a:pt x="3005" y="282"/>
                    <a:pt x="3066" y="465"/>
                  </a:cubicBezTo>
                  <a:cubicBezTo>
                    <a:pt x="3127" y="647"/>
                    <a:pt x="4568" y="4991"/>
                    <a:pt x="265" y="6899"/>
                  </a:cubicBezTo>
                  <a:cubicBezTo>
                    <a:pt x="82" y="6960"/>
                    <a:pt x="1" y="7163"/>
                    <a:pt x="82" y="7346"/>
                  </a:cubicBezTo>
                  <a:cubicBezTo>
                    <a:pt x="143" y="7467"/>
                    <a:pt x="265" y="7549"/>
                    <a:pt x="386" y="7549"/>
                  </a:cubicBezTo>
                  <a:cubicBezTo>
                    <a:pt x="447" y="7549"/>
                    <a:pt x="488" y="7528"/>
                    <a:pt x="529" y="7508"/>
                  </a:cubicBezTo>
                  <a:cubicBezTo>
                    <a:pt x="5400" y="5356"/>
                    <a:pt x="3736" y="282"/>
                    <a:pt x="3715" y="241"/>
                  </a:cubicBezTo>
                  <a:cubicBezTo>
                    <a:pt x="3666" y="95"/>
                    <a:pt x="3526" y="0"/>
                    <a:pt x="338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a:extLst>
                <a:ext uri="{FF2B5EF4-FFF2-40B4-BE49-F238E27FC236}">
                  <a16:creationId xmlns:a16="http://schemas.microsoft.com/office/drawing/2014/main" id="{B1C8941D-EA44-B5F6-C92A-D892181B4802}"/>
                </a:ext>
              </a:extLst>
            </p:cNvPr>
            <p:cNvSpPr/>
            <p:nvPr/>
          </p:nvSpPr>
          <p:spPr>
            <a:xfrm>
              <a:off x="599275" y="3026900"/>
              <a:ext cx="758650" cy="824100"/>
            </a:xfrm>
            <a:custGeom>
              <a:avLst/>
              <a:gdLst/>
              <a:ahLst/>
              <a:cxnLst/>
              <a:rect l="l" t="t" r="r" b="b"/>
              <a:pathLst>
                <a:path w="30346" h="32964" extrusionOk="0">
                  <a:moveTo>
                    <a:pt x="15163" y="0"/>
                  </a:moveTo>
                  <a:cubicBezTo>
                    <a:pt x="11368" y="0"/>
                    <a:pt x="7876" y="1401"/>
                    <a:pt x="5217" y="3735"/>
                  </a:cubicBezTo>
                  <a:cubicBezTo>
                    <a:pt x="2640" y="5968"/>
                    <a:pt x="813" y="9073"/>
                    <a:pt x="224" y="12605"/>
                  </a:cubicBezTo>
                  <a:cubicBezTo>
                    <a:pt x="82" y="13437"/>
                    <a:pt x="1" y="14290"/>
                    <a:pt x="1" y="15162"/>
                  </a:cubicBezTo>
                  <a:lnTo>
                    <a:pt x="1" y="17801"/>
                  </a:lnTo>
                  <a:cubicBezTo>
                    <a:pt x="1" y="26184"/>
                    <a:pt x="6780" y="32963"/>
                    <a:pt x="15163" y="32963"/>
                  </a:cubicBezTo>
                  <a:cubicBezTo>
                    <a:pt x="23546" y="32963"/>
                    <a:pt x="30346" y="26184"/>
                    <a:pt x="30346" y="17801"/>
                  </a:cubicBezTo>
                  <a:lnTo>
                    <a:pt x="30346" y="15162"/>
                  </a:lnTo>
                  <a:cubicBezTo>
                    <a:pt x="30346" y="14330"/>
                    <a:pt x="30285" y="13478"/>
                    <a:pt x="30143" y="12666"/>
                  </a:cubicBezTo>
                  <a:cubicBezTo>
                    <a:pt x="29595" y="9317"/>
                    <a:pt x="27930" y="6353"/>
                    <a:pt x="25556" y="4121"/>
                  </a:cubicBezTo>
                  <a:cubicBezTo>
                    <a:pt x="22856" y="1563"/>
                    <a:pt x="19202" y="0"/>
                    <a:pt x="15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a:extLst>
                <a:ext uri="{FF2B5EF4-FFF2-40B4-BE49-F238E27FC236}">
                  <a16:creationId xmlns:a16="http://schemas.microsoft.com/office/drawing/2014/main" id="{DEA0F276-21DF-EE57-B6C9-6C7482008A48}"/>
                </a:ext>
              </a:extLst>
            </p:cNvPr>
            <p:cNvSpPr/>
            <p:nvPr/>
          </p:nvSpPr>
          <p:spPr>
            <a:xfrm>
              <a:off x="592700" y="3020300"/>
              <a:ext cx="771825" cy="837300"/>
            </a:xfrm>
            <a:custGeom>
              <a:avLst/>
              <a:gdLst/>
              <a:ahLst/>
              <a:cxnLst/>
              <a:rect l="l" t="t" r="r" b="b"/>
              <a:pathLst>
                <a:path w="30873" h="33492" extrusionOk="0">
                  <a:moveTo>
                    <a:pt x="15426" y="508"/>
                  </a:moveTo>
                  <a:cubicBezTo>
                    <a:pt x="19242" y="508"/>
                    <a:pt x="22875" y="1949"/>
                    <a:pt x="25656" y="4567"/>
                  </a:cubicBezTo>
                  <a:cubicBezTo>
                    <a:pt x="28031" y="6800"/>
                    <a:pt x="29635" y="9784"/>
                    <a:pt x="30162" y="12970"/>
                  </a:cubicBezTo>
                  <a:cubicBezTo>
                    <a:pt x="30284" y="13803"/>
                    <a:pt x="30365" y="14635"/>
                    <a:pt x="30365" y="15426"/>
                  </a:cubicBezTo>
                  <a:lnTo>
                    <a:pt x="30365" y="18065"/>
                  </a:lnTo>
                  <a:cubicBezTo>
                    <a:pt x="30365" y="26286"/>
                    <a:pt x="23667" y="32984"/>
                    <a:pt x="15426" y="32984"/>
                  </a:cubicBezTo>
                  <a:cubicBezTo>
                    <a:pt x="7206" y="32984"/>
                    <a:pt x="507" y="26286"/>
                    <a:pt x="507" y="18065"/>
                  </a:cubicBezTo>
                  <a:lnTo>
                    <a:pt x="507" y="15426"/>
                  </a:lnTo>
                  <a:cubicBezTo>
                    <a:pt x="507" y="14594"/>
                    <a:pt x="589" y="13742"/>
                    <a:pt x="731" y="12910"/>
                  </a:cubicBezTo>
                  <a:cubicBezTo>
                    <a:pt x="1299" y="9540"/>
                    <a:pt x="3045" y="6435"/>
                    <a:pt x="5643" y="4182"/>
                  </a:cubicBezTo>
                  <a:cubicBezTo>
                    <a:pt x="8363" y="1807"/>
                    <a:pt x="11834" y="508"/>
                    <a:pt x="15426" y="508"/>
                  </a:cubicBezTo>
                  <a:close/>
                  <a:moveTo>
                    <a:pt x="15426" y="0"/>
                  </a:moveTo>
                  <a:cubicBezTo>
                    <a:pt x="11712" y="0"/>
                    <a:pt x="8119" y="1360"/>
                    <a:pt x="5298" y="3796"/>
                  </a:cubicBezTo>
                  <a:cubicBezTo>
                    <a:pt x="2618" y="6130"/>
                    <a:pt x="832" y="9337"/>
                    <a:pt x="223" y="12808"/>
                  </a:cubicBezTo>
                  <a:cubicBezTo>
                    <a:pt x="81" y="13701"/>
                    <a:pt x="0" y="14574"/>
                    <a:pt x="0" y="15426"/>
                  </a:cubicBezTo>
                  <a:lnTo>
                    <a:pt x="0" y="18065"/>
                  </a:lnTo>
                  <a:cubicBezTo>
                    <a:pt x="0" y="26570"/>
                    <a:pt x="6922" y="33491"/>
                    <a:pt x="15426" y="33491"/>
                  </a:cubicBezTo>
                  <a:cubicBezTo>
                    <a:pt x="23951" y="33491"/>
                    <a:pt x="30873" y="26570"/>
                    <a:pt x="30873" y="18065"/>
                  </a:cubicBezTo>
                  <a:lnTo>
                    <a:pt x="30873" y="15426"/>
                  </a:lnTo>
                  <a:cubicBezTo>
                    <a:pt x="30873" y="14594"/>
                    <a:pt x="30792" y="13742"/>
                    <a:pt x="30649" y="12889"/>
                  </a:cubicBezTo>
                  <a:cubicBezTo>
                    <a:pt x="30101" y="9601"/>
                    <a:pt x="28457" y="6496"/>
                    <a:pt x="26001" y="4202"/>
                  </a:cubicBezTo>
                  <a:cubicBezTo>
                    <a:pt x="23119" y="1482"/>
                    <a:pt x="19384" y="0"/>
                    <a:pt x="15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a:extLst>
                <a:ext uri="{FF2B5EF4-FFF2-40B4-BE49-F238E27FC236}">
                  <a16:creationId xmlns:a16="http://schemas.microsoft.com/office/drawing/2014/main" id="{5483C32A-E51F-C791-8E7B-FA00F60C2390}"/>
                </a:ext>
              </a:extLst>
            </p:cNvPr>
            <p:cNvSpPr/>
            <p:nvPr/>
          </p:nvSpPr>
          <p:spPr>
            <a:xfrm>
              <a:off x="1120425" y="3090550"/>
              <a:ext cx="204525" cy="252000"/>
            </a:xfrm>
            <a:custGeom>
              <a:avLst/>
              <a:gdLst/>
              <a:ahLst/>
              <a:cxnLst/>
              <a:rect l="l" t="t" r="r" b="b"/>
              <a:pathLst>
                <a:path w="8181" h="10080" extrusionOk="0">
                  <a:moveTo>
                    <a:pt x="395" y="1"/>
                  </a:moveTo>
                  <a:cubicBezTo>
                    <a:pt x="268" y="1"/>
                    <a:pt x="142" y="80"/>
                    <a:pt x="82" y="215"/>
                  </a:cubicBezTo>
                  <a:cubicBezTo>
                    <a:pt x="1" y="377"/>
                    <a:pt x="82" y="580"/>
                    <a:pt x="244" y="661"/>
                  </a:cubicBezTo>
                  <a:cubicBezTo>
                    <a:pt x="305" y="681"/>
                    <a:pt x="6374" y="3523"/>
                    <a:pt x="7490" y="9795"/>
                  </a:cubicBezTo>
                  <a:cubicBezTo>
                    <a:pt x="7511" y="9957"/>
                    <a:pt x="7653" y="10079"/>
                    <a:pt x="7815" y="10079"/>
                  </a:cubicBezTo>
                  <a:lnTo>
                    <a:pt x="7876" y="10079"/>
                  </a:lnTo>
                  <a:cubicBezTo>
                    <a:pt x="8059" y="10039"/>
                    <a:pt x="8180" y="9876"/>
                    <a:pt x="8160" y="9694"/>
                  </a:cubicBezTo>
                  <a:cubicBezTo>
                    <a:pt x="6983" y="3036"/>
                    <a:pt x="792" y="154"/>
                    <a:pt x="528" y="32"/>
                  </a:cubicBezTo>
                  <a:cubicBezTo>
                    <a:pt x="486" y="11"/>
                    <a:pt x="440" y="1"/>
                    <a:pt x="395"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a:extLst>
                <a:ext uri="{FF2B5EF4-FFF2-40B4-BE49-F238E27FC236}">
                  <a16:creationId xmlns:a16="http://schemas.microsoft.com/office/drawing/2014/main" id="{7E230C18-635B-FFA6-3F7E-819C68DDF7B7}"/>
                </a:ext>
              </a:extLst>
            </p:cNvPr>
            <p:cNvSpPr/>
            <p:nvPr/>
          </p:nvSpPr>
          <p:spPr>
            <a:xfrm>
              <a:off x="962600" y="2957875"/>
              <a:ext cx="33525" cy="69050"/>
            </a:xfrm>
            <a:custGeom>
              <a:avLst/>
              <a:gdLst/>
              <a:ahLst/>
              <a:cxnLst/>
              <a:rect l="l" t="t" r="r" b="b"/>
              <a:pathLst>
                <a:path w="1341" h="2762" extrusionOk="0">
                  <a:moveTo>
                    <a:pt x="671" y="1"/>
                  </a:moveTo>
                  <a:cubicBezTo>
                    <a:pt x="305" y="1"/>
                    <a:pt x="1" y="305"/>
                    <a:pt x="1" y="671"/>
                  </a:cubicBezTo>
                  <a:cubicBezTo>
                    <a:pt x="1" y="1036"/>
                    <a:pt x="305" y="2761"/>
                    <a:pt x="671" y="2761"/>
                  </a:cubicBezTo>
                  <a:cubicBezTo>
                    <a:pt x="1036" y="2761"/>
                    <a:pt x="1341" y="1036"/>
                    <a:pt x="1341" y="671"/>
                  </a:cubicBezTo>
                  <a:cubicBezTo>
                    <a:pt x="1341" y="305"/>
                    <a:pt x="1036" y="1"/>
                    <a:pt x="671" y="1"/>
                  </a:cubicBezTo>
                  <a:close/>
                </a:path>
              </a:pathLst>
            </a:custGeom>
            <a:solidFill>
              <a:srgbClr val="FF69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a:extLst>
                <a:ext uri="{FF2B5EF4-FFF2-40B4-BE49-F238E27FC236}">
                  <a16:creationId xmlns:a16="http://schemas.microsoft.com/office/drawing/2014/main" id="{55DAD1FA-A7A9-636C-50A0-771792FD375D}"/>
                </a:ext>
              </a:extLst>
            </p:cNvPr>
            <p:cNvSpPr/>
            <p:nvPr/>
          </p:nvSpPr>
          <p:spPr>
            <a:xfrm>
              <a:off x="956525" y="2951275"/>
              <a:ext cx="45700" cy="81725"/>
            </a:xfrm>
            <a:custGeom>
              <a:avLst/>
              <a:gdLst/>
              <a:ahLst/>
              <a:cxnLst/>
              <a:rect l="l" t="t" r="r" b="b"/>
              <a:pathLst>
                <a:path w="1828" h="3269" extrusionOk="0">
                  <a:moveTo>
                    <a:pt x="914" y="508"/>
                  </a:moveTo>
                  <a:cubicBezTo>
                    <a:pt x="1137" y="508"/>
                    <a:pt x="1320" y="691"/>
                    <a:pt x="1320" y="935"/>
                  </a:cubicBezTo>
                  <a:cubicBezTo>
                    <a:pt x="1320" y="1280"/>
                    <a:pt x="1096" y="2376"/>
                    <a:pt x="914" y="2700"/>
                  </a:cubicBezTo>
                  <a:cubicBezTo>
                    <a:pt x="731" y="2376"/>
                    <a:pt x="508" y="1280"/>
                    <a:pt x="508" y="935"/>
                  </a:cubicBezTo>
                  <a:cubicBezTo>
                    <a:pt x="508" y="691"/>
                    <a:pt x="691" y="508"/>
                    <a:pt x="914" y="508"/>
                  </a:cubicBezTo>
                  <a:close/>
                  <a:moveTo>
                    <a:pt x="914" y="1"/>
                  </a:moveTo>
                  <a:cubicBezTo>
                    <a:pt x="406" y="1"/>
                    <a:pt x="0" y="427"/>
                    <a:pt x="0" y="935"/>
                  </a:cubicBezTo>
                  <a:cubicBezTo>
                    <a:pt x="0" y="955"/>
                    <a:pt x="183" y="3269"/>
                    <a:pt x="914" y="3269"/>
                  </a:cubicBezTo>
                  <a:cubicBezTo>
                    <a:pt x="1645" y="3269"/>
                    <a:pt x="1827" y="955"/>
                    <a:pt x="1827" y="935"/>
                  </a:cubicBezTo>
                  <a:cubicBezTo>
                    <a:pt x="1827" y="427"/>
                    <a:pt x="1421" y="1"/>
                    <a:pt x="9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a:extLst>
                <a:ext uri="{FF2B5EF4-FFF2-40B4-BE49-F238E27FC236}">
                  <a16:creationId xmlns:a16="http://schemas.microsoft.com/office/drawing/2014/main" id="{234E8F90-AA9B-62EC-0B19-E1F2A694370A}"/>
                </a:ext>
              </a:extLst>
            </p:cNvPr>
            <p:cNvSpPr/>
            <p:nvPr/>
          </p:nvSpPr>
          <p:spPr>
            <a:xfrm>
              <a:off x="972250" y="2988200"/>
              <a:ext cx="45700" cy="38475"/>
            </a:xfrm>
            <a:custGeom>
              <a:avLst/>
              <a:gdLst/>
              <a:ahLst/>
              <a:cxnLst/>
              <a:rect l="l" t="t" r="r" b="b"/>
              <a:pathLst>
                <a:path w="1828" h="1539" extrusionOk="0">
                  <a:moveTo>
                    <a:pt x="1290" y="0"/>
                  </a:moveTo>
                  <a:cubicBezTo>
                    <a:pt x="1175" y="0"/>
                    <a:pt x="1061" y="41"/>
                    <a:pt x="975" y="127"/>
                  </a:cubicBezTo>
                  <a:cubicBezTo>
                    <a:pt x="772" y="310"/>
                    <a:pt x="1" y="1305"/>
                    <a:pt x="183" y="1508"/>
                  </a:cubicBezTo>
                  <a:cubicBezTo>
                    <a:pt x="204" y="1529"/>
                    <a:pt x="237" y="1538"/>
                    <a:pt x="279" y="1538"/>
                  </a:cubicBezTo>
                  <a:cubicBezTo>
                    <a:pt x="598" y="1538"/>
                    <a:pt x="1445" y="981"/>
                    <a:pt x="1624" y="838"/>
                  </a:cubicBezTo>
                  <a:cubicBezTo>
                    <a:pt x="1807" y="655"/>
                    <a:pt x="1827" y="351"/>
                    <a:pt x="1645" y="148"/>
                  </a:cubicBezTo>
                  <a:cubicBezTo>
                    <a:pt x="1548" y="51"/>
                    <a:pt x="1418" y="0"/>
                    <a:pt x="1290" y="0"/>
                  </a:cubicBezTo>
                  <a:close/>
                </a:path>
              </a:pathLst>
            </a:custGeom>
            <a:solidFill>
              <a:srgbClr val="FF69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a:extLst>
                <a:ext uri="{FF2B5EF4-FFF2-40B4-BE49-F238E27FC236}">
                  <a16:creationId xmlns:a16="http://schemas.microsoft.com/office/drawing/2014/main" id="{7F5D5CF2-1C45-D43F-D733-7D49529D6997}"/>
                </a:ext>
              </a:extLst>
            </p:cNvPr>
            <p:cNvSpPr/>
            <p:nvPr/>
          </p:nvSpPr>
          <p:spPr>
            <a:xfrm>
              <a:off x="966675" y="2981725"/>
              <a:ext cx="56350" cy="51275"/>
            </a:xfrm>
            <a:custGeom>
              <a:avLst/>
              <a:gdLst/>
              <a:ahLst/>
              <a:cxnLst/>
              <a:rect l="l" t="t" r="r" b="b"/>
              <a:pathLst>
                <a:path w="2254" h="2051" extrusionOk="0">
                  <a:moveTo>
                    <a:pt x="1523" y="508"/>
                  </a:moveTo>
                  <a:cubicBezTo>
                    <a:pt x="1584" y="508"/>
                    <a:pt x="1644" y="528"/>
                    <a:pt x="1685" y="589"/>
                  </a:cubicBezTo>
                  <a:cubicBezTo>
                    <a:pt x="1726" y="630"/>
                    <a:pt x="1746" y="691"/>
                    <a:pt x="1746" y="752"/>
                  </a:cubicBezTo>
                  <a:cubicBezTo>
                    <a:pt x="1746" y="813"/>
                    <a:pt x="1705" y="853"/>
                    <a:pt x="1665" y="894"/>
                  </a:cubicBezTo>
                  <a:cubicBezTo>
                    <a:pt x="1523" y="1036"/>
                    <a:pt x="1015" y="1361"/>
                    <a:pt x="711" y="1482"/>
                  </a:cubicBezTo>
                  <a:cubicBezTo>
                    <a:pt x="853" y="1198"/>
                    <a:pt x="1218" y="711"/>
                    <a:pt x="1360" y="569"/>
                  </a:cubicBezTo>
                  <a:cubicBezTo>
                    <a:pt x="1401" y="528"/>
                    <a:pt x="1462" y="508"/>
                    <a:pt x="1523" y="508"/>
                  </a:cubicBezTo>
                  <a:close/>
                  <a:moveTo>
                    <a:pt x="1543" y="1"/>
                  </a:moveTo>
                  <a:cubicBezTo>
                    <a:pt x="1340" y="1"/>
                    <a:pt x="1157" y="62"/>
                    <a:pt x="1015" y="204"/>
                  </a:cubicBezTo>
                  <a:cubicBezTo>
                    <a:pt x="893" y="305"/>
                    <a:pt x="650" y="610"/>
                    <a:pt x="447" y="934"/>
                  </a:cubicBezTo>
                  <a:cubicBezTo>
                    <a:pt x="203" y="1300"/>
                    <a:pt x="0" y="1685"/>
                    <a:pt x="224" y="1929"/>
                  </a:cubicBezTo>
                  <a:cubicBezTo>
                    <a:pt x="285" y="2010"/>
                    <a:pt x="386" y="2051"/>
                    <a:pt x="508" y="2051"/>
                  </a:cubicBezTo>
                  <a:cubicBezTo>
                    <a:pt x="1056" y="2051"/>
                    <a:pt x="1990" y="1279"/>
                    <a:pt x="2010" y="1279"/>
                  </a:cubicBezTo>
                  <a:cubicBezTo>
                    <a:pt x="2152" y="1137"/>
                    <a:pt x="2233" y="955"/>
                    <a:pt x="2253" y="772"/>
                  </a:cubicBezTo>
                  <a:cubicBezTo>
                    <a:pt x="2253" y="569"/>
                    <a:pt x="2193" y="386"/>
                    <a:pt x="2050" y="244"/>
                  </a:cubicBezTo>
                  <a:cubicBezTo>
                    <a:pt x="1929" y="102"/>
                    <a:pt x="1746" y="1"/>
                    <a:pt x="1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a:extLst>
                <a:ext uri="{FF2B5EF4-FFF2-40B4-BE49-F238E27FC236}">
                  <a16:creationId xmlns:a16="http://schemas.microsoft.com/office/drawing/2014/main" id="{9E7C6C43-68AD-89B1-8909-FBD298338906}"/>
                </a:ext>
              </a:extLst>
            </p:cNvPr>
            <p:cNvSpPr/>
            <p:nvPr/>
          </p:nvSpPr>
          <p:spPr>
            <a:xfrm>
              <a:off x="624650" y="3182175"/>
              <a:ext cx="710950" cy="666275"/>
            </a:xfrm>
            <a:custGeom>
              <a:avLst/>
              <a:gdLst/>
              <a:ahLst/>
              <a:cxnLst/>
              <a:rect l="l" t="t" r="r" b="b"/>
              <a:pathLst>
                <a:path w="28438" h="26651" extrusionOk="0">
                  <a:moveTo>
                    <a:pt x="14635" y="0"/>
                  </a:moveTo>
                  <a:cubicBezTo>
                    <a:pt x="13783" y="5724"/>
                    <a:pt x="7937" y="10474"/>
                    <a:pt x="1" y="11793"/>
                  </a:cubicBezTo>
                  <a:lnTo>
                    <a:pt x="1" y="12077"/>
                  </a:lnTo>
                  <a:lnTo>
                    <a:pt x="1" y="13498"/>
                  </a:lnTo>
                  <a:lnTo>
                    <a:pt x="1" y="14736"/>
                  </a:lnTo>
                  <a:cubicBezTo>
                    <a:pt x="1" y="21313"/>
                    <a:pt x="5420" y="26651"/>
                    <a:pt x="12118" y="26651"/>
                  </a:cubicBezTo>
                  <a:lnTo>
                    <a:pt x="16300" y="26651"/>
                  </a:lnTo>
                  <a:cubicBezTo>
                    <a:pt x="22998" y="26651"/>
                    <a:pt x="28438" y="21313"/>
                    <a:pt x="28438" y="14736"/>
                  </a:cubicBezTo>
                  <a:lnTo>
                    <a:pt x="28438" y="13640"/>
                  </a:lnTo>
                  <a:lnTo>
                    <a:pt x="28438" y="12219"/>
                  </a:lnTo>
                  <a:lnTo>
                    <a:pt x="28438" y="11651"/>
                  </a:lnTo>
                  <a:cubicBezTo>
                    <a:pt x="20928" y="10129"/>
                    <a:pt x="15488" y="5521"/>
                    <a:pt x="14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a:extLst>
                <a:ext uri="{FF2B5EF4-FFF2-40B4-BE49-F238E27FC236}">
                  <a16:creationId xmlns:a16="http://schemas.microsoft.com/office/drawing/2014/main" id="{63F66366-CD2C-8176-B162-EFDBEBE62B0C}"/>
                </a:ext>
              </a:extLst>
            </p:cNvPr>
            <p:cNvSpPr/>
            <p:nvPr/>
          </p:nvSpPr>
          <p:spPr>
            <a:xfrm>
              <a:off x="618050" y="3175575"/>
              <a:ext cx="723650" cy="679475"/>
            </a:xfrm>
            <a:custGeom>
              <a:avLst/>
              <a:gdLst/>
              <a:ahLst/>
              <a:cxnLst/>
              <a:rect l="l" t="t" r="r" b="b"/>
              <a:pathLst>
                <a:path w="28946" h="27179" extrusionOk="0">
                  <a:moveTo>
                    <a:pt x="14899" y="1482"/>
                  </a:moveTo>
                  <a:cubicBezTo>
                    <a:pt x="16280" y="6556"/>
                    <a:pt x="21435" y="10657"/>
                    <a:pt x="28438" y="12118"/>
                  </a:cubicBezTo>
                  <a:lnTo>
                    <a:pt x="28438" y="15000"/>
                  </a:lnTo>
                  <a:cubicBezTo>
                    <a:pt x="28438" y="21435"/>
                    <a:pt x="23120" y="26671"/>
                    <a:pt x="16564" y="26671"/>
                  </a:cubicBezTo>
                  <a:lnTo>
                    <a:pt x="12382" y="26671"/>
                  </a:lnTo>
                  <a:cubicBezTo>
                    <a:pt x="5847" y="26671"/>
                    <a:pt x="508" y="21435"/>
                    <a:pt x="508" y="15000"/>
                  </a:cubicBezTo>
                  <a:lnTo>
                    <a:pt x="508" y="12280"/>
                  </a:lnTo>
                  <a:cubicBezTo>
                    <a:pt x="7856" y="11002"/>
                    <a:pt x="13458" y="6739"/>
                    <a:pt x="14899" y="1482"/>
                  </a:cubicBezTo>
                  <a:close/>
                  <a:moveTo>
                    <a:pt x="14899" y="0"/>
                  </a:moveTo>
                  <a:cubicBezTo>
                    <a:pt x="14778" y="0"/>
                    <a:pt x="14676" y="102"/>
                    <a:pt x="14656" y="224"/>
                  </a:cubicBezTo>
                  <a:cubicBezTo>
                    <a:pt x="13803" y="5866"/>
                    <a:pt x="7998" y="10515"/>
                    <a:pt x="224" y="11814"/>
                  </a:cubicBezTo>
                  <a:cubicBezTo>
                    <a:pt x="102" y="11834"/>
                    <a:pt x="1" y="11935"/>
                    <a:pt x="1" y="12057"/>
                  </a:cubicBezTo>
                  <a:lnTo>
                    <a:pt x="1" y="15000"/>
                  </a:lnTo>
                  <a:cubicBezTo>
                    <a:pt x="1" y="21719"/>
                    <a:pt x="5562" y="27179"/>
                    <a:pt x="12382" y="27179"/>
                  </a:cubicBezTo>
                  <a:lnTo>
                    <a:pt x="16564" y="27179"/>
                  </a:lnTo>
                  <a:cubicBezTo>
                    <a:pt x="23404" y="27179"/>
                    <a:pt x="28945" y="21719"/>
                    <a:pt x="28945" y="15000"/>
                  </a:cubicBezTo>
                  <a:lnTo>
                    <a:pt x="28945" y="11915"/>
                  </a:lnTo>
                  <a:cubicBezTo>
                    <a:pt x="28945" y="11793"/>
                    <a:pt x="28864" y="11671"/>
                    <a:pt x="28742" y="11651"/>
                  </a:cubicBezTo>
                  <a:cubicBezTo>
                    <a:pt x="21313" y="10169"/>
                    <a:pt x="15975" y="5684"/>
                    <a:pt x="15163" y="224"/>
                  </a:cubicBezTo>
                  <a:cubicBezTo>
                    <a:pt x="15143" y="102"/>
                    <a:pt x="15041" y="0"/>
                    <a:pt x="148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a:extLst>
                <a:ext uri="{FF2B5EF4-FFF2-40B4-BE49-F238E27FC236}">
                  <a16:creationId xmlns:a16="http://schemas.microsoft.com/office/drawing/2014/main" id="{D88156A0-E6E4-3BD0-F4E9-E2FBF75DB796}"/>
                </a:ext>
              </a:extLst>
            </p:cNvPr>
            <p:cNvSpPr/>
            <p:nvPr/>
          </p:nvSpPr>
          <p:spPr>
            <a:xfrm>
              <a:off x="953975" y="3530275"/>
              <a:ext cx="46725" cy="19300"/>
            </a:xfrm>
            <a:custGeom>
              <a:avLst/>
              <a:gdLst/>
              <a:ahLst/>
              <a:cxnLst/>
              <a:rect l="l" t="t" r="r" b="b"/>
              <a:pathLst>
                <a:path w="1869" h="772" extrusionOk="0">
                  <a:moveTo>
                    <a:pt x="935" y="0"/>
                  </a:moveTo>
                  <a:cubicBezTo>
                    <a:pt x="427" y="0"/>
                    <a:pt x="1" y="183"/>
                    <a:pt x="1" y="386"/>
                  </a:cubicBezTo>
                  <a:cubicBezTo>
                    <a:pt x="1" y="609"/>
                    <a:pt x="427" y="772"/>
                    <a:pt x="935" y="772"/>
                  </a:cubicBezTo>
                  <a:cubicBezTo>
                    <a:pt x="1462" y="772"/>
                    <a:pt x="1868" y="609"/>
                    <a:pt x="1868" y="386"/>
                  </a:cubicBezTo>
                  <a:cubicBezTo>
                    <a:pt x="1868" y="183"/>
                    <a:pt x="1462" y="0"/>
                    <a:pt x="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a:extLst>
                <a:ext uri="{FF2B5EF4-FFF2-40B4-BE49-F238E27FC236}">
                  <a16:creationId xmlns:a16="http://schemas.microsoft.com/office/drawing/2014/main" id="{BBCB2678-FD01-07DF-9537-E0744C8BF1FC}"/>
                </a:ext>
              </a:extLst>
            </p:cNvPr>
            <p:cNvSpPr/>
            <p:nvPr/>
          </p:nvSpPr>
          <p:spPr>
            <a:xfrm>
              <a:off x="733250" y="3454750"/>
              <a:ext cx="157325" cy="139400"/>
            </a:xfrm>
            <a:custGeom>
              <a:avLst/>
              <a:gdLst/>
              <a:ahLst/>
              <a:cxnLst/>
              <a:rect l="l" t="t" r="r" b="b"/>
              <a:pathLst>
                <a:path w="6293" h="5576" extrusionOk="0">
                  <a:moveTo>
                    <a:pt x="3145" y="0"/>
                  </a:moveTo>
                  <a:cubicBezTo>
                    <a:pt x="2822" y="0"/>
                    <a:pt x="2493" y="58"/>
                    <a:pt x="2172" y="180"/>
                  </a:cubicBezTo>
                  <a:cubicBezTo>
                    <a:pt x="731" y="707"/>
                    <a:pt x="0" y="2311"/>
                    <a:pt x="528" y="3752"/>
                  </a:cubicBezTo>
                  <a:cubicBezTo>
                    <a:pt x="938" y="4872"/>
                    <a:pt x="1999" y="5576"/>
                    <a:pt x="3128" y="5576"/>
                  </a:cubicBezTo>
                  <a:cubicBezTo>
                    <a:pt x="3451" y="5576"/>
                    <a:pt x="3780" y="5518"/>
                    <a:pt x="4101" y="5396"/>
                  </a:cubicBezTo>
                  <a:cubicBezTo>
                    <a:pt x="5542" y="4868"/>
                    <a:pt x="6293" y="3265"/>
                    <a:pt x="5765" y="1824"/>
                  </a:cubicBezTo>
                  <a:cubicBezTo>
                    <a:pt x="5339" y="703"/>
                    <a:pt x="4275" y="0"/>
                    <a:pt x="3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a:extLst>
                <a:ext uri="{FF2B5EF4-FFF2-40B4-BE49-F238E27FC236}">
                  <a16:creationId xmlns:a16="http://schemas.microsoft.com/office/drawing/2014/main" id="{9F953724-A25A-D1B3-A1A3-8B15CE779CF2}"/>
                </a:ext>
              </a:extLst>
            </p:cNvPr>
            <p:cNvSpPr/>
            <p:nvPr/>
          </p:nvSpPr>
          <p:spPr>
            <a:xfrm>
              <a:off x="824075" y="3473450"/>
              <a:ext cx="30975" cy="30975"/>
            </a:xfrm>
            <a:custGeom>
              <a:avLst/>
              <a:gdLst/>
              <a:ahLst/>
              <a:cxnLst/>
              <a:rect l="l" t="t" r="r" b="b"/>
              <a:pathLst>
                <a:path w="1239" h="1239" extrusionOk="0">
                  <a:moveTo>
                    <a:pt x="650" y="0"/>
                  </a:moveTo>
                  <a:cubicBezTo>
                    <a:pt x="488" y="345"/>
                    <a:pt x="346" y="447"/>
                    <a:pt x="1" y="609"/>
                  </a:cubicBezTo>
                  <a:cubicBezTo>
                    <a:pt x="346" y="771"/>
                    <a:pt x="468" y="893"/>
                    <a:pt x="610" y="1238"/>
                  </a:cubicBezTo>
                  <a:cubicBezTo>
                    <a:pt x="772" y="893"/>
                    <a:pt x="894" y="792"/>
                    <a:pt x="1239" y="629"/>
                  </a:cubicBezTo>
                  <a:cubicBezTo>
                    <a:pt x="914" y="467"/>
                    <a:pt x="792" y="345"/>
                    <a:pt x="65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a:extLst>
                <a:ext uri="{FF2B5EF4-FFF2-40B4-BE49-F238E27FC236}">
                  <a16:creationId xmlns:a16="http://schemas.microsoft.com/office/drawing/2014/main" id="{E200C8D9-A2C4-1F0B-1BD6-AA6FFDD8FA76}"/>
                </a:ext>
              </a:extLst>
            </p:cNvPr>
            <p:cNvSpPr/>
            <p:nvPr/>
          </p:nvSpPr>
          <p:spPr>
            <a:xfrm>
              <a:off x="790600" y="3555650"/>
              <a:ext cx="16750" cy="17275"/>
            </a:xfrm>
            <a:custGeom>
              <a:avLst/>
              <a:gdLst/>
              <a:ahLst/>
              <a:cxnLst/>
              <a:rect l="l" t="t" r="r" b="b"/>
              <a:pathLst>
                <a:path w="670" h="691" extrusionOk="0">
                  <a:moveTo>
                    <a:pt x="203" y="0"/>
                  </a:moveTo>
                  <a:cubicBezTo>
                    <a:pt x="203" y="224"/>
                    <a:pt x="142" y="305"/>
                    <a:pt x="0" y="467"/>
                  </a:cubicBezTo>
                  <a:cubicBezTo>
                    <a:pt x="203" y="487"/>
                    <a:pt x="305" y="528"/>
                    <a:pt x="467" y="690"/>
                  </a:cubicBezTo>
                  <a:cubicBezTo>
                    <a:pt x="467" y="467"/>
                    <a:pt x="528" y="366"/>
                    <a:pt x="670" y="224"/>
                  </a:cubicBezTo>
                  <a:cubicBezTo>
                    <a:pt x="447" y="203"/>
                    <a:pt x="365" y="163"/>
                    <a:pt x="20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a:extLst>
                <a:ext uri="{FF2B5EF4-FFF2-40B4-BE49-F238E27FC236}">
                  <a16:creationId xmlns:a16="http://schemas.microsoft.com/office/drawing/2014/main" id="{5E9B14C4-3576-1A1D-F672-EE534C9DD720}"/>
                </a:ext>
              </a:extLst>
            </p:cNvPr>
            <p:cNvSpPr/>
            <p:nvPr/>
          </p:nvSpPr>
          <p:spPr>
            <a:xfrm>
              <a:off x="1066125" y="3454750"/>
              <a:ext cx="157325" cy="139400"/>
            </a:xfrm>
            <a:custGeom>
              <a:avLst/>
              <a:gdLst/>
              <a:ahLst/>
              <a:cxnLst/>
              <a:rect l="l" t="t" r="r" b="b"/>
              <a:pathLst>
                <a:path w="6293" h="5576" extrusionOk="0">
                  <a:moveTo>
                    <a:pt x="3128" y="0"/>
                  </a:moveTo>
                  <a:cubicBezTo>
                    <a:pt x="1999" y="0"/>
                    <a:pt x="939" y="703"/>
                    <a:pt x="528" y="1824"/>
                  </a:cubicBezTo>
                  <a:cubicBezTo>
                    <a:pt x="1" y="3265"/>
                    <a:pt x="731" y="4868"/>
                    <a:pt x="2173" y="5396"/>
                  </a:cubicBezTo>
                  <a:cubicBezTo>
                    <a:pt x="2498" y="5518"/>
                    <a:pt x="2830" y="5576"/>
                    <a:pt x="3156" y="5576"/>
                  </a:cubicBezTo>
                  <a:cubicBezTo>
                    <a:pt x="4294" y="5576"/>
                    <a:pt x="5355" y="4872"/>
                    <a:pt x="5765" y="3752"/>
                  </a:cubicBezTo>
                  <a:cubicBezTo>
                    <a:pt x="6293" y="2311"/>
                    <a:pt x="5562" y="707"/>
                    <a:pt x="4101" y="180"/>
                  </a:cubicBezTo>
                  <a:cubicBezTo>
                    <a:pt x="3780" y="58"/>
                    <a:pt x="3451" y="0"/>
                    <a:pt x="31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a:extLst>
                <a:ext uri="{FF2B5EF4-FFF2-40B4-BE49-F238E27FC236}">
                  <a16:creationId xmlns:a16="http://schemas.microsoft.com/office/drawing/2014/main" id="{7243FA56-5933-DF74-A2D3-3A3C9565F9F2}"/>
                </a:ext>
              </a:extLst>
            </p:cNvPr>
            <p:cNvSpPr/>
            <p:nvPr/>
          </p:nvSpPr>
          <p:spPr>
            <a:xfrm>
              <a:off x="1098100" y="3477500"/>
              <a:ext cx="34025" cy="34525"/>
            </a:xfrm>
            <a:custGeom>
              <a:avLst/>
              <a:gdLst/>
              <a:ahLst/>
              <a:cxnLst/>
              <a:rect l="l" t="t" r="r" b="b"/>
              <a:pathLst>
                <a:path w="1361" h="1381" extrusionOk="0">
                  <a:moveTo>
                    <a:pt x="670" y="0"/>
                  </a:moveTo>
                  <a:cubicBezTo>
                    <a:pt x="508" y="386"/>
                    <a:pt x="366" y="528"/>
                    <a:pt x="0" y="711"/>
                  </a:cubicBezTo>
                  <a:cubicBezTo>
                    <a:pt x="386" y="873"/>
                    <a:pt x="528" y="995"/>
                    <a:pt x="691" y="1381"/>
                  </a:cubicBezTo>
                  <a:cubicBezTo>
                    <a:pt x="853" y="995"/>
                    <a:pt x="995" y="853"/>
                    <a:pt x="1360" y="670"/>
                  </a:cubicBezTo>
                  <a:cubicBezTo>
                    <a:pt x="995" y="508"/>
                    <a:pt x="853" y="386"/>
                    <a:pt x="67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a:extLst>
                <a:ext uri="{FF2B5EF4-FFF2-40B4-BE49-F238E27FC236}">
                  <a16:creationId xmlns:a16="http://schemas.microsoft.com/office/drawing/2014/main" id="{79D93ACB-0E6B-4230-7408-9C1C2F8B1331}"/>
                </a:ext>
              </a:extLst>
            </p:cNvPr>
            <p:cNvSpPr/>
            <p:nvPr/>
          </p:nvSpPr>
          <p:spPr>
            <a:xfrm>
              <a:off x="1162025" y="3555650"/>
              <a:ext cx="17300" cy="17275"/>
            </a:xfrm>
            <a:custGeom>
              <a:avLst/>
              <a:gdLst/>
              <a:ahLst/>
              <a:cxnLst/>
              <a:rect l="l" t="t" r="r" b="b"/>
              <a:pathLst>
                <a:path w="692" h="691" extrusionOk="0">
                  <a:moveTo>
                    <a:pt x="468" y="0"/>
                  </a:moveTo>
                  <a:cubicBezTo>
                    <a:pt x="326" y="163"/>
                    <a:pt x="224" y="203"/>
                    <a:pt x="1" y="224"/>
                  </a:cubicBezTo>
                  <a:cubicBezTo>
                    <a:pt x="163" y="366"/>
                    <a:pt x="204" y="467"/>
                    <a:pt x="224" y="690"/>
                  </a:cubicBezTo>
                  <a:cubicBezTo>
                    <a:pt x="366" y="528"/>
                    <a:pt x="468" y="487"/>
                    <a:pt x="691" y="467"/>
                  </a:cubicBezTo>
                  <a:cubicBezTo>
                    <a:pt x="529" y="305"/>
                    <a:pt x="488" y="224"/>
                    <a:pt x="46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1">
              <a:extLst>
                <a:ext uri="{FF2B5EF4-FFF2-40B4-BE49-F238E27FC236}">
                  <a16:creationId xmlns:a16="http://schemas.microsoft.com/office/drawing/2014/main" id="{1C1ED966-9393-8362-CC76-C212104CA45E}"/>
                </a:ext>
              </a:extLst>
            </p:cNvPr>
            <p:cNvSpPr/>
            <p:nvPr/>
          </p:nvSpPr>
          <p:spPr>
            <a:xfrm>
              <a:off x="826625" y="3414800"/>
              <a:ext cx="76650" cy="35825"/>
            </a:xfrm>
            <a:custGeom>
              <a:avLst/>
              <a:gdLst/>
              <a:ahLst/>
              <a:cxnLst/>
              <a:rect l="l" t="t" r="r" b="b"/>
              <a:pathLst>
                <a:path w="3066" h="1433" extrusionOk="0">
                  <a:moveTo>
                    <a:pt x="825" y="1"/>
                  </a:moveTo>
                  <a:cubicBezTo>
                    <a:pt x="434" y="1"/>
                    <a:pt x="151" y="101"/>
                    <a:pt x="102" y="296"/>
                  </a:cubicBezTo>
                  <a:cubicBezTo>
                    <a:pt x="0" y="621"/>
                    <a:pt x="569" y="1067"/>
                    <a:pt x="1360" y="1291"/>
                  </a:cubicBezTo>
                  <a:cubicBezTo>
                    <a:pt x="1680" y="1387"/>
                    <a:pt x="1985" y="1432"/>
                    <a:pt x="2242" y="1432"/>
                  </a:cubicBezTo>
                  <a:cubicBezTo>
                    <a:pt x="2638" y="1432"/>
                    <a:pt x="2923" y="1325"/>
                    <a:pt x="2984" y="1128"/>
                  </a:cubicBezTo>
                  <a:cubicBezTo>
                    <a:pt x="3065" y="824"/>
                    <a:pt x="2497" y="377"/>
                    <a:pt x="1705" y="134"/>
                  </a:cubicBezTo>
                  <a:cubicBezTo>
                    <a:pt x="1390" y="45"/>
                    <a:pt x="1084"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1">
              <a:extLst>
                <a:ext uri="{FF2B5EF4-FFF2-40B4-BE49-F238E27FC236}">
                  <a16:creationId xmlns:a16="http://schemas.microsoft.com/office/drawing/2014/main" id="{C5EFFF12-36F3-01D3-D595-45FAA6E77994}"/>
                </a:ext>
              </a:extLst>
            </p:cNvPr>
            <p:cNvSpPr/>
            <p:nvPr/>
          </p:nvSpPr>
          <p:spPr>
            <a:xfrm>
              <a:off x="819000" y="3408450"/>
              <a:ext cx="89350" cy="48775"/>
            </a:xfrm>
            <a:custGeom>
              <a:avLst/>
              <a:gdLst/>
              <a:ahLst/>
              <a:cxnLst/>
              <a:rect l="l" t="t" r="r" b="b"/>
              <a:pathLst>
                <a:path w="3574" h="1951" extrusionOk="0">
                  <a:moveTo>
                    <a:pt x="1137" y="509"/>
                  </a:moveTo>
                  <a:cubicBezTo>
                    <a:pt x="1340" y="509"/>
                    <a:pt x="1625" y="530"/>
                    <a:pt x="1949" y="631"/>
                  </a:cubicBezTo>
                  <a:cubicBezTo>
                    <a:pt x="2680" y="854"/>
                    <a:pt x="3045" y="1220"/>
                    <a:pt x="3045" y="1321"/>
                  </a:cubicBezTo>
                  <a:cubicBezTo>
                    <a:pt x="3010" y="1368"/>
                    <a:pt x="2827" y="1428"/>
                    <a:pt x="2538" y="1428"/>
                  </a:cubicBezTo>
                  <a:cubicBezTo>
                    <a:pt x="2326" y="1428"/>
                    <a:pt x="2056" y="1396"/>
                    <a:pt x="1746" y="1301"/>
                  </a:cubicBezTo>
                  <a:cubicBezTo>
                    <a:pt x="934" y="1078"/>
                    <a:pt x="630" y="712"/>
                    <a:pt x="650" y="611"/>
                  </a:cubicBezTo>
                  <a:cubicBezTo>
                    <a:pt x="671" y="570"/>
                    <a:pt x="853" y="509"/>
                    <a:pt x="1137" y="509"/>
                  </a:cubicBezTo>
                  <a:close/>
                  <a:moveTo>
                    <a:pt x="1138" y="1"/>
                  </a:moveTo>
                  <a:cubicBezTo>
                    <a:pt x="647" y="1"/>
                    <a:pt x="252" y="140"/>
                    <a:pt x="163" y="469"/>
                  </a:cubicBezTo>
                  <a:cubicBezTo>
                    <a:pt x="1" y="1017"/>
                    <a:pt x="772" y="1545"/>
                    <a:pt x="1604" y="1788"/>
                  </a:cubicBezTo>
                  <a:cubicBezTo>
                    <a:pt x="1929" y="1890"/>
                    <a:pt x="2254" y="1951"/>
                    <a:pt x="2558" y="1951"/>
                  </a:cubicBezTo>
                  <a:cubicBezTo>
                    <a:pt x="2619" y="1951"/>
                    <a:pt x="2700" y="1930"/>
                    <a:pt x="2761" y="1930"/>
                  </a:cubicBezTo>
                  <a:cubicBezTo>
                    <a:pt x="3330" y="1869"/>
                    <a:pt x="3492" y="1605"/>
                    <a:pt x="3533" y="1463"/>
                  </a:cubicBezTo>
                  <a:cubicBezTo>
                    <a:pt x="3573" y="1301"/>
                    <a:pt x="3573" y="997"/>
                    <a:pt x="3147" y="651"/>
                  </a:cubicBezTo>
                  <a:cubicBezTo>
                    <a:pt x="2863" y="449"/>
                    <a:pt x="2497" y="266"/>
                    <a:pt x="2091" y="144"/>
                  </a:cubicBezTo>
                  <a:cubicBezTo>
                    <a:pt x="1769" y="52"/>
                    <a:pt x="1436" y="1"/>
                    <a:pt x="1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a:extLst>
                <a:ext uri="{FF2B5EF4-FFF2-40B4-BE49-F238E27FC236}">
                  <a16:creationId xmlns:a16="http://schemas.microsoft.com/office/drawing/2014/main" id="{4C9A6FA7-E2A7-181C-5CB5-CE3B6C2A122F}"/>
                </a:ext>
              </a:extLst>
            </p:cNvPr>
            <p:cNvSpPr/>
            <p:nvPr/>
          </p:nvSpPr>
          <p:spPr>
            <a:xfrm>
              <a:off x="1046350" y="3414800"/>
              <a:ext cx="76650" cy="35825"/>
            </a:xfrm>
            <a:custGeom>
              <a:avLst/>
              <a:gdLst/>
              <a:ahLst/>
              <a:cxnLst/>
              <a:rect l="l" t="t" r="r" b="b"/>
              <a:pathLst>
                <a:path w="3066" h="1433" extrusionOk="0">
                  <a:moveTo>
                    <a:pt x="2250" y="1"/>
                  </a:moveTo>
                  <a:cubicBezTo>
                    <a:pt x="1991" y="1"/>
                    <a:pt x="1684" y="45"/>
                    <a:pt x="1360" y="134"/>
                  </a:cubicBezTo>
                  <a:cubicBezTo>
                    <a:pt x="568" y="377"/>
                    <a:pt x="0" y="824"/>
                    <a:pt x="102" y="1128"/>
                  </a:cubicBezTo>
                  <a:cubicBezTo>
                    <a:pt x="151" y="1325"/>
                    <a:pt x="438" y="1432"/>
                    <a:pt x="833" y="1432"/>
                  </a:cubicBezTo>
                  <a:cubicBezTo>
                    <a:pt x="1090" y="1432"/>
                    <a:pt x="1393" y="1387"/>
                    <a:pt x="1705" y="1291"/>
                  </a:cubicBezTo>
                  <a:cubicBezTo>
                    <a:pt x="2497" y="1067"/>
                    <a:pt x="3065" y="621"/>
                    <a:pt x="2984" y="296"/>
                  </a:cubicBezTo>
                  <a:cubicBezTo>
                    <a:pt x="2923" y="101"/>
                    <a:pt x="2641" y="1"/>
                    <a:pt x="2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a:extLst>
                <a:ext uri="{FF2B5EF4-FFF2-40B4-BE49-F238E27FC236}">
                  <a16:creationId xmlns:a16="http://schemas.microsoft.com/office/drawing/2014/main" id="{6A1FCC49-61B0-25CE-5DC7-4D4602673572}"/>
                </a:ext>
              </a:extLst>
            </p:cNvPr>
            <p:cNvSpPr/>
            <p:nvPr/>
          </p:nvSpPr>
          <p:spPr>
            <a:xfrm>
              <a:off x="1041275" y="3408350"/>
              <a:ext cx="86800" cy="48875"/>
            </a:xfrm>
            <a:custGeom>
              <a:avLst/>
              <a:gdLst/>
              <a:ahLst/>
              <a:cxnLst/>
              <a:rect l="l" t="t" r="r" b="b"/>
              <a:pathLst>
                <a:path w="3472" h="1955" extrusionOk="0">
                  <a:moveTo>
                    <a:pt x="2451" y="508"/>
                  </a:moveTo>
                  <a:cubicBezTo>
                    <a:pt x="2742" y="508"/>
                    <a:pt x="2920" y="568"/>
                    <a:pt x="2943" y="615"/>
                  </a:cubicBezTo>
                  <a:cubicBezTo>
                    <a:pt x="2943" y="716"/>
                    <a:pt x="2639" y="1082"/>
                    <a:pt x="1847" y="1305"/>
                  </a:cubicBezTo>
                  <a:cubicBezTo>
                    <a:pt x="1529" y="1400"/>
                    <a:pt x="1254" y="1432"/>
                    <a:pt x="1040" y="1432"/>
                  </a:cubicBezTo>
                  <a:cubicBezTo>
                    <a:pt x="750" y="1432"/>
                    <a:pt x="572" y="1372"/>
                    <a:pt x="548" y="1325"/>
                  </a:cubicBezTo>
                  <a:cubicBezTo>
                    <a:pt x="528" y="1224"/>
                    <a:pt x="893" y="858"/>
                    <a:pt x="1644" y="635"/>
                  </a:cubicBezTo>
                  <a:cubicBezTo>
                    <a:pt x="1963" y="541"/>
                    <a:pt x="2237" y="508"/>
                    <a:pt x="2451" y="508"/>
                  </a:cubicBezTo>
                  <a:close/>
                  <a:moveTo>
                    <a:pt x="2494" y="1"/>
                  </a:moveTo>
                  <a:cubicBezTo>
                    <a:pt x="2197" y="1"/>
                    <a:pt x="1842" y="46"/>
                    <a:pt x="1502" y="148"/>
                  </a:cubicBezTo>
                  <a:cubicBezTo>
                    <a:pt x="1076" y="270"/>
                    <a:pt x="711" y="453"/>
                    <a:pt x="447" y="655"/>
                  </a:cubicBezTo>
                  <a:cubicBezTo>
                    <a:pt x="0" y="1001"/>
                    <a:pt x="20" y="1305"/>
                    <a:pt x="61" y="1467"/>
                  </a:cubicBezTo>
                  <a:cubicBezTo>
                    <a:pt x="102" y="1609"/>
                    <a:pt x="264" y="1873"/>
                    <a:pt x="812" y="1934"/>
                  </a:cubicBezTo>
                  <a:cubicBezTo>
                    <a:pt x="893" y="1934"/>
                    <a:pt x="954" y="1955"/>
                    <a:pt x="1035" y="1955"/>
                  </a:cubicBezTo>
                  <a:cubicBezTo>
                    <a:pt x="1319" y="1955"/>
                    <a:pt x="1644" y="1894"/>
                    <a:pt x="1989" y="1792"/>
                  </a:cubicBezTo>
                  <a:cubicBezTo>
                    <a:pt x="2395" y="1670"/>
                    <a:pt x="2781" y="1488"/>
                    <a:pt x="3045" y="1285"/>
                  </a:cubicBezTo>
                  <a:cubicBezTo>
                    <a:pt x="3471" y="940"/>
                    <a:pt x="3471" y="635"/>
                    <a:pt x="3430" y="473"/>
                  </a:cubicBezTo>
                  <a:cubicBezTo>
                    <a:pt x="3390" y="331"/>
                    <a:pt x="3227" y="67"/>
                    <a:pt x="2659" y="6"/>
                  </a:cubicBezTo>
                  <a:cubicBezTo>
                    <a:pt x="2606" y="3"/>
                    <a:pt x="2551" y="1"/>
                    <a:pt x="24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a:extLst>
                <a:ext uri="{FF2B5EF4-FFF2-40B4-BE49-F238E27FC236}">
                  <a16:creationId xmlns:a16="http://schemas.microsoft.com/office/drawing/2014/main" id="{911A089D-BB95-DE25-40E2-218012E2E358}"/>
                </a:ext>
              </a:extLst>
            </p:cNvPr>
            <p:cNvSpPr/>
            <p:nvPr/>
          </p:nvSpPr>
          <p:spPr>
            <a:xfrm>
              <a:off x="950425" y="3542425"/>
              <a:ext cx="55850" cy="15275"/>
            </a:xfrm>
            <a:custGeom>
              <a:avLst/>
              <a:gdLst/>
              <a:ahLst/>
              <a:cxnLst/>
              <a:rect l="l" t="t" r="r" b="b"/>
              <a:pathLst>
                <a:path w="2234" h="611" extrusionOk="0">
                  <a:moveTo>
                    <a:pt x="194" y="1"/>
                  </a:moveTo>
                  <a:cubicBezTo>
                    <a:pt x="137" y="1"/>
                    <a:pt x="81" y="23"/>
                    <a:pt x="41" y="62"/>
                  </a:cubicBezTo>
                  <a:cubicBezTo>
                    <a:pt x="1" y="144"/>
                    <a:pt x="1" y="245"/>
                    <a:pt x="82" y="306"/>
                  </a:cubicBezTo>
                  <a:cubicBezTo>
                    <a:pt x="102" y="326"/>
                    <a:pt x="508" y="610"/>
                    <a:pt x="1097" y="610"/>
                  </a:cubicBezTo>
                  <a:cubicBezTo>
                    <a:pt x="1401" y="610"/>
                    <a:pt x="1746" y="529"/>
                    <a:pt x="2112" y="306"/>
                  </a:cubicBezTo>
                  <a:cubicBezTo>
                    <a:pt x="2193" y="265"/>
                    <a:pt x="2234" y="164"/>
                    <a:pt x="2173" y="83"/>
                  </a:cubicBezTo>
                  <a:cubicBezTo>
                    <a:pt x="2146" y="29"/>
                    <a:pt x="2091" y="2"/>
                    <a:pt x="2034" y="2"/>
                  </a:cubicBezTo>
                  <a:cubicBezTo>
                    <a:pt x="2006" y="2"/>
                    <a:pt x="1976" y="8"/>
                    <a:pt x="1949" y="22"/>
                  </a:cubicBezTo>
                  <a:cubicBezTo>
                    <a:pt x="1640" y="211"/>
                    <a:pt x="1349" y="275"/>
                    <a:pt x="1098" y="275"/>
                  </a:cubicBezTo>
                  <a:cubicBezTo>
                    <a:pt x="624" y="275"/>
                    <a:pt x="298" y="48"/>
                    <a:pt x="285" y="22"/>
                  </a:cubicBezTo>
                  <a:cubicBezTo>
                    <a:pt x="256" y="7"/>
                    <a:pt x="225"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a:extLst>
                <a:ext uri="{FF2B5EF4-FFF2-40B4-BE49-F238E27FC236}">
                  <a16:creationId xmlns:a16="http://schemas.microsoft.com/office/drawing/2014/main" id="{BC6E0ACF-DC6B-B088-8483-01D35AF3B46B}"/>
                </a:ext>
              </a:extLst>
            </p:cNvPr>
            <p:cNvSpPr/>
            <p:nvPr/>
          </p:nvSpPr>
          <p:spPr>
            <a:xfrm>
              <a:off x="702800" y="3449050"/>
              <a:ext cx="187275" cy="55375"/>
            </a:xfrm>
            <a:custGeom>
              <a:avLst/>
              <a:gdLst/>
              <a:ahLst/>
              <a:cxnLst/>
              <a:rect l="l" t="t" r="r" b="b"/>
              <a:pathLst>
                <a:path w="7491" h="2215" extrusionOk="0">
                  <a:moveTo>
                    <a:pt x="4074" y="0"/>
                  </a:moveTo>
                  <a:cubicBezTo>
                    <a:pt x="2890" y="0"/>
                    <a:pt x="1494" y="459"/>
                    <a:pt x="61" y="1930"/>
                  </a:cubicBezTo>
                  <a:cubicBezTo>
                    <a:pt x="1" y="2011"/>
                    <a:pt x="1" y="2113"/>
                    <a:pt x="61" y="2174"/>
                  </a:cubicBezTo>
                  <a:cubicBezTo>
                    <a:pt x="102" y="2214"/>
                    <a:pt x="143" y="2214"/>
                    <a:pt x="183" y="2214"/>
                  </a:cubicBezTo>
                  <a:cubicBezTo>
                    <a:pt x="224" y="2214"/>
                    <a:pt x="264" y="2214"/>
                    <a:pt x="305" y="2174"/>
                  </a:cubicBezTo>
                  <a:cubicBezTo>
                    <a:pt x="1679" y="761"/>
                    <a:pt x="2995" y="321"/>
                    <a:pt x="4102" y="321"/>
                  </a:cubicBezTo>
                  <a:cubicBezTo>
                    <a:pt x="5875" y="321"/>
                    <a:pt x="7111" y="1449"/>
                    <a:pt x="7186" y="1524"/>
                  </a:cubicBezTo>
                  <a:cubicBezTo>
                    <a:pt x="7224" y="1552"/>
                    <a:pt x="7266" y="1567"/>
                    <a:pt x="7306" y="1567"/>
                  </a:cubicBezTo>
                  <a:cubicBezTo>
                    <a:pt x="7353" y="1567"/>
                    <a:pt x="7397" y="1547"/>
                    <a:pt x="7430" y="1504"/>
                  </a:cubicBezTo>
                  <a:cubicBezTo>
                    <a:pt x="7490" y="1443"/>
                    <a:pt x="7490" y="1341"/>
                    <a:pt x="7430" y="1260"/>
                  </a:cubicBezTo>
                  <a:cubicBezTo>
                    <a:pt x="7404" y="1248"/>
                    <a:pt x="6026" y="0"/>
                    <a:pt x="4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a:extLst>
                <a:ext uri="{FF2B5EF4-FFF2-40B4-BE49-F238E27FC236}">
                  <a16:creationId xmlns:a16="http://schemas.microsoft.com/office/drawing/2014/main" id="{BB2AAEF6-BF29-DF00-7B91-CDA13350EBEE}"/>
                </a:ext>
              </a:extLst>
            </p:cNvPr>
            <p:cNvSpPr/>
            <p:nvPr/>
          </p:nvSpPr>
          <p:spPr>
            <a:xfrm>
              <a:off x="678450" y="3595175"/>
              <a:ext cx="33000" cy="43725"/>
            </a:xfrm>
            <a:custGeom>
              <a:avLst/>
              <a:gdLst/>
              <a:ahLst/>
              <a:cxnLst/>
              <a:rect l="l" t="t" r="r" b="b"/>
              <a:pathLst>
                <a:path w="1320" h="1749" extrusionOk="0">
                  <a:moveTo>
                    <a:pt x="1019" y="1"/>
                  </a:moveTo>
                  <a:cubicBezTo>
                    <a:pt x="933" y="1"/>
                    <a:pt x="852" y="46"/>
                    <a:pt x="812" y="124"/>
                  </a:cubicBezTo>
                  <a:lnTo>
                    <a:pt x="82" y="1362"/>
                  </a:lnTo>
                  <a:cubicBezTo>
                    <a:pt x="0" y="1484"/>
                    <a:pt x="41" y="1647"/>
                    <a:pt x="163" y="1707"/>
                  </a:cubicBezTo>
                  <a:cubicBezTo>
                    <a:pt x="203" y="1728"/>
                    <a:pt x="264" y="1748"/>
                    <a:pt x="305" y="1748"/>
                  </a:cubicBezTo>
                  <a:cubicBezTo>
                    <a:pt x="386" y="1748"/>
                    <a:pt x="467" y="1707"/>
                    <a:pt x="528" y="1626"/>
                  </a:cubicBezTo>
                  <a:lnTo>
                    <a:pt x="1238" y="388"/>
                  </a:lnTo>
                  <a:cubicBezTo>
                    <a:pt x="1320" y="266"/>
                    <a:pt x="1279" y="104"/>
                    <a:pt x="1157" y="43"/>
                  </a:cubicBezTo>
                  <a:cubicBezTo>
                    <a:pt x="1114" y="14"/>
                    <a:pt x="1066" y="1"/>
                    <a:pt x="1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a:extLst>
                <a:ext uri="{FF2B5EF4-FFF2-40B4-BE49-F238E27FC236}">
                  <a16:creationId xmlns:a16="http://schemas.microsoft.com/office/drawing/2014/main" id="{B0C486C7-5EA5-23A6-9292-F68B4697B0D2}"/>
                </a:ext>
              </a:extLst>
            </p:cNvPr>
            <p:cNvSpPr/>
            <p:nvPr/>
          </p:nvSpPr>
          <p:spPr>
            <a:xfrm>
              <a:off x="746450" y="3622625"/>
              <a:ext cx="25900" cy="44675"/>
            </a:xfrm>
            <a:custGeom>
              <a:avLst/>
              <a:gdLst/>
              <a:ahLst/>
              <a:cxnLst/>
              <a:rect l="l" t="t" r="r" b="b"/>
              <a:pathLst>
                <a:path w="1036" h="1787" extrusionOk="0">
                  <a:moveTo>
                    <a:pt x="734" y="0"/>
                  </a:moveTo>
                  <a:cubicBezTo>
                    <a:pt x="629" y="0"/>
                    <a:pt x="539" y="70"/>
                    <a:pt x="508" y="163"/>
                  </a:cubicBezTo>
                  <a:lnTo>
                    <a:pt x="41" y="1462"/>
                  </a:lnTo>
                  <a:cubicBezTo>
                    <a:pt x="0" y="1584"/>
                    <a:pt x="81" y="1726"/>
                    <a:pt x="203" y="1787"/>
                  </a:cubicBezTo>
                  <a:lnTo>
                    <a:pt x="284" y="1787"/>
                  </a:lnTo>
                  <a:cubicBezTo>
                    <a:pt x="386" y="1787"/>
                    <a:pt x="487" y="1726"/>
                    <a:pt x="528" y="1624"/>
                  </a:cubicBezTo>
                  <a:lnTo>
                    <a:pt x="974" y="346"/>
                  </a:lnTo>
                  <a:cubicBezTo>
                    <a:pt x="1035" y="204"/>
                    <a:pt x="954" y="61"/>
                    <a:pt x="832" y="21"/>
                  </a:cubicBezTo>
                  <a:cubicBezTo>
                    <a:pt x="799" y="7"/>
                    <a:pt x="766"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a:extLst>
                <a:ext uri="{FF2B5EF4-FFF2-40B4-BE49-F238E27FC236}">
                  <a16:creationId xmlns:a16="http://schemas.microsoft.com/office/drawing/2014/main" id="{A6FAA5EC-BD1E-E082-1313-3B2812E8DA5F}"/>
                </a:ext>
              </a:extLst>
            </p:cNvPr>
            <p:cNvSpPr/>
            <p:nvPr/>
          </p:nvSpPr>
          <p:spPr>
            <a:xfrm>
              <a:off x="712950" y="3610350"/>
              <a:ext cx="28450" cy="43750"/>
            </a:xfrm>
            <a:custGeom>
              <a:avLst/>
              <a:gdLst/>
              <a:ahLst/>
              <a:cxnLst/>
              <a:rect l="l" t="t" r="r" b="b"/>
              <a:pathLst>
                <a:path w="1138" h="1750" extrusionOk="0">
                  <a:moveTo>
                    <a:pt x="842" y="1"/>
                  </a:moveTo>
                  <a:cubicBezTo>
                    <a:pt x="742" y="1"/>
                    <a:pt x="654" y="57"/>
                    <a:pt x="609" y="146"/>
                  </a:cubicBezTo>
                  <a:lnTo>
                    <a:pt x="61" y="1385"/>
                  </a:lnTo>
                  <a:cubicBezTo>
                    <a:pt x="1" y="1527"/>
                    <a:pt x="61" y="1669"/>
                    <a:pt x="183" y="1730"/>
                  </a:cubicBezTo>
                  <a:cubicBezTo>
                    <a:pt x="224" y="1750"/>
                    <a:pt x="264" y="1750"/>
                    <a:pt x="285" y="1750"/>
                  </a:cubicBezTo>
                  <a:cubicBezTo>
                    <a:pt x="386" y="1750"/>
                    <a:pt x="488" y="1689"/>
                    <a:pt x="528" y="1608"/>
                  </a:cubicBezTo>
                  <a:lnTo>
                    <a:pt x="1076" y="349"/>
                  </a:lnTo>
                  <a:cubicBezTo>
                    <a:pt x="1137" y="228"/>
                    <a:pt x="1076" y="65"/>
                    <a:pt x="955" y="25"/>
                  </a:cubicBezTo>
                  <a:cubicBezTo>
                    <a:pt x="916" y="8"/>
                    <a:pt x="878"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a:extLst>
                <a:ext uri="{FF2B5EF4-FFF2-40B4-BE49-F238E27FC236}">
                  <a16:creationId xmlns:a16="http://schemas.microsoft.com/office/drawing/2014/main" id="{16374108-D86A-BD5B-35EE-CF61DD043E7A}"/>
                </a:ext>
              </a:extLst>
            </p:cNvPr>
            <p:cNvSpPr/>
            <p:nvPr/>
          </p:nvSpPr>
          <p:spPr>
            <a:xfrm>
              <a:off x="803775" y="3512500"/>
              <a:ext cx="22875" cy="28950"/>
            </a:xfrm>
            <a:custGeom>
              <a:avLst/>
              <a:gdLst/>
              <a:ahLst/>
              <a:cxnLst/>
              <a:rect l="l" t="t" r="r" b="b"/>
              <a:pathLst>
                <a:path w="915" h="1158" extrusionOk="0">
                  <a:moveTo>
                    <a:pt x="468" y="1"/>
                  </a:moveTo>
                  <a:cubicBezTo>
                    <a:pt x="204" y="1"/>
                    <a:pt x="1" y="265"/>
                    <a:pt x="1" y="590"/>
                  </a:cubicBezTo>
                  <a:cubicBezTo>
                    <a:pt x="1" y="914"/>
                    <a:pt x="204" y="1158"/>
                    <a:pt x="468" y="1158"/>
                  </a:cubicBezTo>
                  <a:cubicBezTo>
                    <a:pt x="711" y="1158"/>
                    <a:pt x="914" y="914"/>
                    <a:pt x="914" y="590"/>
                  </a:cubicBezTo>
                  <a:cubicBezTo>
                    <a:pt x="914" y="265"/>
                    <a:pt x="711" y="1"/>
                    <a:pt x="468"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a:extLst>
                <a:ext uri="{FF2B5EF4-FFF2-40B4-BE49-F238E27FC236}">
                  <a16:creationId xmlns:a16="http://schemas.microsoft.com/office/drawing/2014/main" id="{1B33ED63-7DAE-09F3-5E92-3B54370B7F20}"/>
                </a:ext>
              </a:extLst>
            </p:cNvPr>
            <p:cNvSpPr/>
            <p:nvPr/>
          </p:nvSpPr>
          <p:spPr>
            <a:xfrm>
              <a:off x="1064100" y="3449050"/>
              <a:ext cx="187275" cy="55375"/>
            </a:xfrm>
            <a:custGeom>
              <a:avLst/>
              <a:gdLst/>
              <a:ahLst/>
              <a:cxnLst/>
              <a:rect l="l" t="t" r="r" b="b"/>
              <a:pathLst>
                <a:path w="7491" h="2215" extrusionOk="0">
                  <a:moveTo>
                    <a:pt x="3417" y="0"/>
                  </a:moveTo>
                  <a:cubicBezTo>
                    <a:pt x="1465" y="0"/>
                    <a:pt x="87" y="1248"/>
                    <a:pt x="61" y="1260"/>
                  </a:cubicBezTo>
                  <a:cubicBezTo>
                    <a:pt x="1" y="1341"/>
                    <a:pt x="1" y="1443"/>
                    <a:pt x="61" y="1504"/>
                  </a:cubicBezTo>
                  <a:cubicBezTo>
                    <a:pt x="94" y="1547"/>
                    <a:pt x="138" y="1567"/>
                    <a:pt x="185" y="1567"/>
                  </a:cubicBezTo>
                  <a:cubicBezTo>
                    <a:pt x="225" y="1567"/>
                    <a:pt x="267" y="1552"/>
                    <a:pt x="305" y="1524"/>
                  </a:cubicBezTo>
                  <a:cubicBezTo>
                    <a:pt x="380" y="1449"/>
                    <a:pt x="1616" y="321"/>
                    <a:pt x="3389" y="321"/>
                  </a:cubicBezTo>
                  <a:cubicBezTo>
                    <a:pt x="4496" y="321"/>
                    <a:pt x="5812" y="761"/>
                    <a:pt x="7186" y="2174"/>
                  </a:cubicBezTo>
                  <a:cubicBezTo>
                    <a:pt x="7226" y="2214"/>
                    <a:pt x="7267" y="2214"/>
                    <a:pt x="7308" y="2214"/>
                  </a:cubicBezTo>
                  <a:cubicBezTo>
                    <a:pt x="7348" y="2214"/>
                    <a:pt x="7389" y="2214"/>
                    <a:pt x="7429" y="2174"/>
                  </a:cubicBezTo>
                  <a:cubicBezTo>
                    <a:pt x="7490" y="2113"/>
                    <a:pt x="7490" y="2011"/>
                    <a:pt x="7429" y="1930"/>
                  </a:cubicBezTo>
                  <a:cubicBezTo>
                    <a:pt x="5997" y="459"/>
                    <a:pt x="4601" y="0"/>
                    <a:pt x="3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a:extLst>
                <a:ext uri="{FF2B5EF4-FFF2-40B4-BE49-F238E27FC236}">
                  <a16:creationId xmlns:a16="http://schemas.microsoft.com/office/drawing/2014/main" id="{E25F57EE-E3C2-D297-1751-0B59F7B2E433}"/>
                </a:ext>
              </a:extLst>
            </p:cNvPr>
            <p:cNvSpPr/>
            <p:nvPr/>
          </p:nvSpPr>
          <p:spPr>
            <a:xfrm>
              <a:off x="702800" y="3578900"/>
              <a:ext cx="187275" cy="13300"/>
            </a:xfrm>
            <a:custGeom>
              <a:avLst/>
              <a:gdLst/>
              <a:ahLst/>
              <a:cxnLst/>
              <a:rect l="l" t="t" r="r" b="b"/>
              <a:pathLst>
                <a:path w="7491" h="532" extrusionOk="0">
                  <a:moveTo>
                    <a:pt x="172" y="1"/>
                  </a:moveTo>
                  <a:cubicBezTo>
                    <a:pt x="86" y="1"/>
                    <a:pt x="21" y="73"/>
                    <a:pt x="21" y="146"/>
                  </a:cubicBezTo>
                  <a:cubicBezTo>
                    <a:pt x="1" y="248"/>
                    <a:pt x="82" y="329"/>
                    <a:pt x="163" y="349"/>
                  </a:cubicBezTo>
                  <a:cubicBezTo>
                    <a:pt x="1564" y="491"/>
                    <a:pt x="2923" y="532"/>
                    <a:pt x="4080" y="532"/>
                  </a:cubicBezTo>
                  <a:cubicBezTo>
                    <a:pt x="5968" y="532"/>
                    <a:pt x="7308" y="410"/>
                    <a:pt x="7328" y="410"/>
                  </a:cubicBezTo>
                  <a:cubicBezTo>
                    <a:pt x="7409" y="390"/>
                    <a:pt x="7490" y="308"/>
                    <a:pt x="7470" y="227"/>
                  </a:cubicBezTo>
                  <a:cubicBezTo>
                    <a:pt x="7470" y="126"/>
                    <a:pt x="7389" y="65"/>
                    <a:pt x="7287" y="65"/>
                  </a:cubicBezTo>
                  <a:cubicBezTo>
                    <a:pt x="7275" y="65"/>
                    <a:pt x="5935" y="193"/>
                    <a:pt x="4032" y="193"/>
                  </a:cubicBezTo>
                  <a:cubicBezTo>
                    <a:pt x="2902" y="193"/>
                    <a:pt x="1572" y="148"/>
                    <a:pt x="204" y="4"/>
                  </a:cubicBezTo>
                  <a:cubicBezTo>
                    <a:pt x="193" y="2"/>
                    <a:pt x="182"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a:extLst>
                <a:ext uri="{FF2B5EF4-FFF2-40B4-BE49-F238E27FC236}">
                  <a16:creationId xmlns:a16="http://schemas.microsoft.com/office/drawing/2014/main" id="{44628E48-5B81-AC6F-86D8-F0C445599091}"/>
                </a:ext>
              </a:extLst>
            </p:cNvPr>
            <p:cNvSpPr/>
            <p:nvPr/>
          </p:nvSpPr>
          <p:spPr>
            <a:xfrm>
              <a:off x="1064100" y="3578900"/>
              <a:ext cx="187275" cy="13300"/>
            </a:xfrm>
            <a:custGeom>
              <a:avLst/>
              <a:gdLst/>
              <a:ahLst/>
              <a:cxnLst/>
              <a:rect l="l" t="t" r="r" b="b"/>
              <a:pathLst>
                <a:path w="7491" h="532" extrusionOk="0">
                  <a:moveTo>
                    <a:pt x="7319" y="1"/>
                  </a:moveTo>
                  <a:cubicBezTo>
                    <a:pt x="7309" y="1"/>
                    <a:pt x="7298" y="2"/>
                    <a:pt x="7287" y="4"/>
                  </a:cubicBezTo>
                  <a:cubicBezTo>
                    <a:pt x="5919" y="148"/>
                    <a:pt x="4589" y="193"/>
                    <a:pt x="3459" y="193"/>
                  </a:cubicBezTo>
                  <a:cubicBezTo>
                    <a:pt x="1555" y="193"/>
                    <a:pt x="216" y="65"/>
                    <a:pt x="203" y="65"/>
                  </a:cubicBezTo>
                  <a:cubicBezTo>
                    <a:pt x="102" y="65"/>
                    <a:pt x="21" y="126"/>
                    <a:pt x="21" y="227"/>
                  </a:cubicBezTo>
                  <a:cubicBezTo>
                    <a:pt x="1" y="308"/>
                    <a:pt x="82" y="390"/>
                    <a:pt x="163" y="410"/>
                  </a:cubicBezTo>
                  <a:cubicBezTo>
                    <a:pt x="183" y="410"/>
                    <a:pt x="1523" y="532"/>
                    <a:pt x="3411" y="532"/>
                  </a:cubicBezTo>
                  <a:cubicBezTo>
                    <a:pt x="4567" y="532"/>
                    <a:pt x="5927" y="491"/>
                    <a:pt x="7328" y="349"/>
                  </a:cubicBezTo>
                  <a:cubicBezTo>
                    <a:pt x="7409" y="329"/>
                    <a:pt x="7490" y="248"/>
                    <a:pt x="7470" y="146"/>
                  </a:cubicBezTo>
                  <a:cubicBezTo>
                    <a:pt x="7470" y="73"/>
                    <a:pt x="7405" y="1"/>
                    <a:pt x="73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a:extLst>
                <a:ext uri="{FF2B5EF4-FFF2-40B4-BE49-F238E27FC236}">
                  <a16:creationId xmlns:a16="http://schemas.microsoft.com/office/drawing/2014/main" id="{0A613483-E97E-91B4-58B1-904272634097}"/>
                </a:ext>
              </a:extLst>
            </p:cNvPr>
            <p:cNvSpPr/>
            <p:nvPr/>
          </p:nvSpPr>
          <p:spPr>
            <a:xfrm>
              <a:off x="1242725" y="3595175"/>
              <a:ext cx="33000" cy="43725"/>
            </a:xfrm>
            <a:custGeom>
              <a:avLst/>
              <a:gdLst/>
              <a:ahLst/>
              <a:cxnLst/>
              <a:rect l="l" t="t" r="r" b="b"/>
              <a:pathLst>
                <a:path w="1320" h="1749" extrusionOk="0">
                  <a:moveTo>
                    <a:pt x="301" y="1"/>
                  </a:moveTo>
                  <a:cubicBezTo>
                    <a:pt x="254" y="1"/>
                    <a:pt x="206" y="14"/>
                    <a:pt x="163" y="43"/>
                  </a:cubicBezTo>
                  <a:cubicBezTo>
                    <a:pt x="41" y="104"/>
                    <a:pt x="0" y="266"/>
                    <a:pt x="81" y="388"/>
                  </a:cubicBezTo>
                  <a:lnTo>
                    <a:pt x="792" y="1626"/>
                  </a:lnTo>
                  <a:cubicBezTo>
                    <a:pt x="853" y="1707"/>
                    <a:pt x="934" y="1748"/>
                    <a:pt x="1015" y="1748"/>
                  </a:cubicBezTo>
                  <a:cubicBezTo>
                    <a:pt x="1056" y="1748"/>
                    <a:pt x="1117" y="1728"/>
                    <a:pt x="1157" y="1707"/>
                  </a:cubicBezTo>
                  <a:cubicBezTo>
                    <a:pt x="1279" y="1647"/>
                    <a:pt x="1320" y="1484"/>
                    <a:pt x="1238" y="1362"/>
                  </a:cubicBezTo>
                  <a:lnTo>
                    <a:pt x="508" y="124"/>
                  </a:lnTo>
                  <a:cubicBezTo>
                    <a:pt x="468" y="46"/>
                    <a:pt x="387"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1">
              <a:extLst>
                <a:ext uri="{FF2B5EF4-FFF2-40B4-BE49-F238E27FC236}">
                  <a16:creationId xmlns:a16="http://schemas.microsoft.com/office/drawing/2014/main" id="{DD24B370-695C-6E46-6090-1091562AD14E}"/>
                </a:ext>
              </a:extLst>
            </p:cNvPr>
            <p:cNvSpPr/>
            <p:nvPr/>
          </p:nvSpPr>
          <p:spPr>
            <a:xfrm>
              <a:off x="1181825" y="3622625"/>
              <a:ext cx="25900" cy="44675"/>
            </a:xfrm>
            <a:custGeom>
              <a:avLst/>
              <a:gdLst/>
              <a:ahLst/>
              <a:cxnLst/>
              <a:rect l="l" t="t" r="r" b="b"/>
              <a:pathLst>
                <a:path w="1036" h="1787" extrusionOk="0">
                  <a:moveTo>
                    <a:pt x="302" y="0"/>
                  </a:moveTo>
                  <a:cubicBezTo>
                    <a:pt x="270" y="0"/>
                    <a:pt x="237" y="7"/>
                    <a:pt x="204" y="21"/>
                  </a:cubicBezTo>
                  <a:cubicBezTo>
                    <a:pt x="82" y="61"/>
                    <a:pt x="1" y="204"/>
                    <a:pt x="61" y="346"/>
                  </a:cubicBezTo>
                  <a:lnTo>
                    <a:pt x="508" y="1624"/>
                  </a:lnTo>
                  <a:cubicBezTo>
                    <a:pt x="549" y="1726"/>
                    <a:pt x="650" y="1787"/>
                    <a:pt x="752" y="1787"/>
                  </a:cubicBezTo>
                  <a:lnTo>
                    <a:pt x="833" y="1787"/>
                  </a:lnTo>
                  <a:cubicBezTo>
                    <a:pt x="955" y="1726"/>
                    <a:pt x="1036" y="1584"/>
                    <a:pt x="995" y="1462"/>
                  </a:cubicBezTo>
                  <a:lnTo>
                    <a:pt x="528" y="163"/>
                  </a:lnTo>
                  <a:cubicBezTo>
                    <a:pt x="497" y="70"/>
                    <a:pt x="407"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1">
              <a:extLst>
                <a:ext uri="{FF2B5EF4-FFF2-40B4-BE49-F238E27FC236}">
                  <a16:creationId xmlns:a16="http://schemas.microsoft.com/office/drawing/2014/main" id="{CDE1FF6E-7A3C-62E8-433A-7D6ACC074396}"/>
                </a:ext>
              </a:extLst>
            </p:cNvPr>
            <p:cNvSpPr/>
            <p:nvPr/>
          </p:nvSpPr>
          <p:spPr>
            <a:xfrm>
              <a:off x="1212775" y="3610350"/>
              <a:ext cx="28450" cy="43750"/>
            </a:xfrm>
            <a:custGeom>
              <a:avLst/>
              <a:gdLst/>
              <a:ahLst/>
              <a:cxnLst/>
              <a:rect l="l" t="t" r="r" b="b"/>
              <a:pathLst>
                <a:path w="1138" h="1750" extrusionOk="0">
                  <a:moveTo>
                    <a:pt x="296" y="1"/>
                  </a:moveTo>
                  <a:cubicBezTo>
                    <a:pt x="260" y="1"/>
                    <a:pt x="221" y="8"/>
                    <a:pt x="183" y="25"/>
                  </a:cubicBezTo>
                  <a:cubicBezTo>
                    <a:pt x="62" y="65"/>
                    <a:pt x="1" y="228"/>
                    <a:pt x="62" y="349"/>
                  </a:cubicBezTo>
                  <a:lnTo>
                    <a:pt x="610" y="1608"/>
                  </a:lnTo>
                  <a:cubicBezTo>
                    <a:pt x="650" y="1689"/>
                    <a:pt x="752" y="1750"/>
                    <a:pt x="853" y="1750"/>
                  </a:cubicBezTo>
                  <a:cubicBezTo>
                    <a:pt x="874" y="1750"/>
                    <a:pt x="914" y="1750"/>
                    <a:pt x="955" y="1730"/>
                  </a:cubicBezTo>
                  <a:cubicBezTo>
                    <a:pt x="1076" y="1669"/>
                    <a:pt x="1137" y="1527"/>
                    <a:pt x="1076" y="1385"/>
                  </a:cubicBezTo>
                  <a:lnTo>
                    <a:pt x="528" y="146"/>
                  </a:lnTo>
                  <a:cubicBezTo>
                    <a:pt x="484" y="57"/>
                    <a:pt x="39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1">
              <a:extLst>
                <a:ext uri="{FF2B5EF4-FFF2-40B4-BE49-F238E27FC236}">
                  <a16:creationId xmlns:a16="http://schemas.microsoft.com/office/drawing/2014/main" id="{71C53CF3-3BFB-CC4F-6A5E-B0E0AF9E8761}"/>
                </a:ext>
              </a:extLst>
            </p:cNvPr>
            <p:cNvSpPr/>
            <p:nvPr/>
          </p:nvSpPr>
          <p:spPr>
            <a:xfrm>
              <a:off x="1127525" y="3512500"/>
              <a:ext cx="22875" cy="28950"/>
            </a:xfrm>
            <a:custGeom>
              <a:avLst/>
              <a:gdLst/>
              <a:ahLst/>
              <a:cxnLst/>
              <a:rect l="l" t="t" r="r" b="b"/>
              <a:pathLst>
                <a:path w="915" h="1158" extrusionOk="0">
                  <a:moveTo>
                    <a:pt x="447" y="1"/>
                  </a:moveTo>
                  <a:cubicBezTo>
                    <a:pt x="204" y="1"/>
                    <a:pt x="1" y="265"/>
                    <a:pt x="1" y="590"/>
                  </a:cubicBezTo>
                  <a:cubicBezTo>
                    <a:pt x="1" y="914"/>
                    <a:pt x="204" y="1158"/>
                    <a:pt x="447" y="1158"/>
                  </a:cubicBezTo>
                  <a:cubicBezTo>
                    <a:pt x="711" y="1158"/>
                    <a:pt x="914" y="914"/>
                    <a:pt x="914" y="590"/>
                  </a:cubicBezTo>
                  <a:cubicBezTo>
                    <a:pt x="914" y="265"/>
                    <a:pt x="711" y="1"/>
                    <a:pt x="44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1">
              <a:extLst>
                <a:ext uri="{FF2B5EF4-FFF2-40B4-BE49-F238E27FC236}">
                  <a16:creationId xmlns:a16="http://schemas.microsoft.com/office/drawing/2014/main" id="{B5EDD166-F1F4-BC7F-509A-C07E266D2046}"/>
                </a:ext>
              </a:extLst>
            </p:cNvPr>
            <p:cNvSpPr/>
            <p:nvPr/>
          </p:nvSpPr>
          <p:spPr>
            <a:xfrm>
              <a:off x="986450" y="3557675"/>
              <a:ext cx="27950" cy="45175"/>
            </a:xfrm>
            <a:custGeom>
              <a:avLst/>
              <a:gdLst/>
              <a:ahLst/>
              <a:cxnLst/>
              <a:rect l="l" t="t" r="r" b="b"/>
              <a:pathLst>
                <a:path w="1118" h="1807" extrusionOk="0">
                  <a:moveTo>
                    <a:pt x="914" y="0"/>
                  </a:moveTo>
                  <a:lnTo>
                    <a:pt x="1" y="954"/>
                  </a:lnTo>
                  <a:lnTo>
                    <a:pt x="1117" y="1807"/>
                  </a:lnTo>
                  <a:lnTo>
                    <a:pt x="1117" y="1807"/>
                  </a:lnTo>
                  <a:lnTo>
                    <a:pt x="914" y="0"/>
                  </a:ln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a:extLst>
                <a:ext uri="{FF2B5EF4-FFF2-40B4-BE49-F238E27FC236}">
                  <a16:creationId xmlns:a16="http://schemas.microsoft.com/office/drawing/2014/main" id="{ED2BE625-DA96-F10F-10F3-DE9E182F941A}"/>
                </a:ext>
              </a:extLst>
            </p:cNvPr>
            <p:cNvSpPr/>
            <p:nvPr/>
          </p:nvSpPr>
          <p:spPr>
            <a:xfrm>
              <a:off x="927100" y="3575175"/>
              <a:ext cx="90350" cy="44950"/>
            </a:xfrm>
            <a:custGeom>
              <a:avLst/>
              <a:gdLst/>
              <a:ahLst/>
              <a:cxnLst/>
              <a:rect l="l" t="t" r="r" b="b"/>
              <a:pathLst>
                <a:path w="3614" h="1798" extrusionOk="0">
                  <a:moveTo>
                    <a:pt x="1792" y="0"/>
                  </a:moveTo>
                  <a:cubicBezTo>
                    <a:pt x="1683" y="0"/>
                    <a:pt x="1572" y="10"/>
                    <a:pt x="1462" y="31"/>
                  </a:cubicBezTo>
                  <a:cubicBezTo>
                    <a:pt x="771" y="153"/>
                    <a:pt x="244" y="660"/>
                    <a:pt x="41" y="1310"/>
                  </a:cubicBezTo>
                  <a:cubicBezTo>
                    <a:pt x="0" y="1452"/>
                    <a:pt x="81" y="1594"/>
                    <a:pt x="223" y="1635"/>
                  </a:cubicBezTo>
                  <a:cubicBezTo>
                    <a:pt x="245" y="1642"/>
                    <a:pt x="266" y="1645"/>
                    <a:pt x="288" y="1645"/>
                  </a:cubicBezTo>
                  <a:cubicBezTo>
                    <a:pt x="392" y="1645"/>
                    <a:pt x="494" y="1569"/>
                    <a:pt x="528" y="1452"/>
                  </a:cubicBezTo>
                  <a:cubicBezTo>
                    <a:pt x="670" y="985"/>
                    <a:pt x="1056" y="620"/>
                    <a:pt x="1543" y="539"/>
                  </a:cubicBezTo>
                  <a:cubicBezTo>
                    <a:pt x="1629" y="521"/>
                    <a:pt x="1714" y="513"/>
                    <a:pt x="1799" y="513"/>
                  </a:cubicBezTo>
                  <a:cubicBezTo>
                    <a:pt x="2412" y="513"/>
                    <a:pt x="2961" y="949"/>
                    <a:pt x="3085" y="1574"/>
                  </a:cubicBezTo>
                  <a:cubicBezTo>
                    <a:pt x="3106" y="1696"/>
                    <a:pt x="3207" y="1797"/>
                    <a:pt x="3329" y="1797"/>
                  </a:cubicBezTo>
                  <a:cubicBezTo>
                    <a:pt x="3349" y="1797"/>
                    <a:pt x="3370" y="1797"/>
                    <a:pt x="3370" y="1777"/>
                  </a:cubicBezTo>
                  <a:cubicBezTo>
                    <a:pt x="3512" y="1756"/>
                    <a:pt x="3613" y="1635"/>
                    <a:pt x="3573" y="1493"/>
                  </a:cubicBezTo>
                  <a:cubicBezTo>
                    <a:pt x="3411" y="611"/>
                    <a:pt x="2643" y="0"/>
                    <a:pt x="17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a:extLst>
                <a:ext uri="{FF2B5EF4-FFF2-40B4-BE49-F238E27FC236}">
                  <a16:creationId xmlns:a16="http://schemas.microsoft.com/office/drawing/2014/main" id="{12F37B39-3CC1-9F56-167C-CB4E042B8AB6}"/>
                </a:ext>
              </a:extLst>
            </p:cNvPr>
            <p:cNvSpPr/>
            <p:nvPr/>
          </p:nvSpPr>
          <p:spPr>
            <a:xfrm>
              <a:off x="553625" y="3578475"/>
              <a:ext cx="273025" cy="393275"/>
            </a:xfrm>
            <a:custGeom>
              <a:avLst/>
              <a:gdLst/>
              <a:ahLst/>
              <a:cxnLst/>
              <a:rect l="l" t="t" r="r" b="b"/>
              <a:pathLst>
                <a:path w="10921" h="15731" extrusionOk="0">
                  <a:moveTo>
                    <a:pt x="4344" y="1"/>
                  </a:moveTo>
                  <a:lnTo>
                    <a:pt x="2334" y="7714"/>
                  </a:lnTo>
                  <a:lnTo>
                    <a:pt x="1238" y="6131"/>
                  </a:lnTo>
                  <a:lnTo>
                    <a:pt x="568" y="8830"/>
                  </a:lnTo>
                  <a:cubicBezTo>
                    <a:pt x="0" y="11083"/>
                    <a:pt x="853" y="13478"/>
                    <a:pt x="2679" y="14777"/>
                  </a:cubicBezTo>
                  <a:lnTo>
                    <a:pt x="2720" y="14798"/>
                  </a:lnTo>
                  <a:cubicBezTo>
                    <a:pt x="3596" y="15420"/>
                    <a:pt x="4602" y="15730"/>
                    <a:pt x="5607" y="15730"/>
                  </a:cubicBezTo>
                  <a:cubicBezTo>
                    <a:pt x="6698" y="15730"/>
                    <a:pt x="7788" y="15364"/>
                    <a:pt x="8708" y="14635"/>
                  </a:cubicBezTo>
                  <a:cubicBezTo>
                    <a:pt x="10149" y="13478"/>
                    <a:pt x="10920" y="11611"/>
                    <a:pt x="10738" y="9723"/>
                  </a:cubicBezTo>
                  <a:lnTo>
                    <a:pt x="10332" y="5237"/>
                  </a:lnTo>
                  <a:lnTo>
                    <a:pt x="8870" y="7287"/>
                  </a:lnTo>
                  <a:lnTo>
                    <a:pt x="8261" y="3817"/>
                  </a:lnTo>
                  <a:lnTo>
                    <a:pt x="6333" y="7125"/>
                  </a:lnTo>
                  <a:lnTo>
                    <a:pt x="4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a:extLst>
                <a:ext uri="{FF2B5EF4-FFF2-40B4-BE49-F238E27FC236}">
                  <a16:creationId xmlns:a16="http://schemas.microsoft.com/office/drawing/2014/main" id="{FA2A8FEB-88D2-F674-89F3-4D1789899C21}"/>
                </a:ext>
              </a:extLst>
            </p:cNvPr>
            <p:cNvSpPr/>
            <p:nvPr/>
          </p:nvSpPr>
          <p:spPr>
            <a:xfrm>
              <a:off x="547025" y="3572300"/>
              <a:ext cx="285700" cy="406075"/>
            </a:xfrm>
            <a:custGeom>
              <a:avLst/>
              <a:gdLst/>
              <a:ahLst/>
              <a:cxnLst/>
              <a:rect l="l" t="t" r="r" b="b"/>
              <a:pathLst>
                <a:path w="11428" h="16243" extrusionOk="0">
                  <a:moveTo>
                    <a:pt x="4628" y="1222"/>
                  </a:moveTo>
                  <a:lnTo>
                    <a:pt x="6353" y="7433"/>
                  </a:lnTo>
                  <a:cubicBezTo>
                    <a:pt x="6374" y="7534"/>
                    <a:pt x="6455" y="7616"/>
                    <a:pt x="6556" y="7616"/>
                  </a:cubicBezTo>
                  <a:cubicBezTo>
                    <a:pt x="6570" y="7618"/>
                    <a:pt x="6583" y="7620"/>
                    <a:pt x="6596" y="7620"/>
                  </a:cubicBezTo>
                  <a:cubicBezTo>
                    <a:pt x="6684" y="7620"/>
                    <a:pt x="6767" y="7564"/>
                    <a:pt x="6820" y="7494"/>
                  </a:cubicBezTo>
                  <a:lnTo>
                    <a:pt x="8403" y="4794"/>
                  </a:lnTo>
                  <a:lnTo>
                    <a:pt x="8891" y="7575"/>
                  </a:lnTo>
                  <a:cubicBezTo>
                    <a:pt x="8911" y="7677"/>
                    <a:pt x="8992" y="7758"/>
                    <a:pt x="9094" y="7778"/>
                  </a:cubicBezTo>
                  <a:cubicBezTo>
                    <a:pt x="9115" y="7789"/>
                    <a:pt x="9138" y="7794"/>
                    <a:pt x="9163" y="7794"/>
                  </a:cubicBezTo>
                  <a:cubicBezTo>
                    <a:pt x="9232" y="7794"/>
                    <a:pt x="9307" y="7752"/>
                    <a:pt x="9337" y="7677"/>
                  </a:cubicBezTo>
                  <a:lnTo>
                    <a:pt x="10413" y="6195"/>
                  </a:lnTo>
                  <a:lnTo>
                    <a:pt x="10758" y="9990"/>
                  </a:lnTo>
                  <a:cubicBezTo>
                    <a:pt x="10920" y="11797"/>
                    <a:pt x="10169" y="13583"/>
                    <a:pt x="8809" y="14679"/>
                  </a:cubicBezTo>
                  <a:cubicBezTo>
                    <a:pt x="7945" y="15375"/>
                    <a:pt x="6910" y="15726"/>
                    <a:pt x="5871" y="15726"/>
                  </a:cubicBezTo>
                  <a:cubicBezTo>
                    <a:pt x="4910" y="15726"/>
                    <a:pt x="3944" y="15426"/>
                    <a:pt x="3106" y="14821"/>
                  </a:cubicBezTo>
                  <a:cubicBezTo>
                    <a:pt x="1360" y="13583"/>
                    <a:pt x="548" y="11290"/>
                    <a:pt x="1076" y="9138"/>
                  </a:cubicBezTo>
                  <a:lnTo>
                    <a:pt x="1624" y="6986"/>
                  </a:lnTo>
                  <a:lnTo>
                    <a:pt x="2395" y="8103"/>
                  </a:lnTo>
                  <a:cubicBezTo>
                    <a:pt x="2436" y="8184"/>
                    <a:pt x="2537" y="8225"/>
                    <a:pt x="2639" y="8225"/>
                  </a:cubicBezTo>
                  <a:cubicBezTo>
                    <a:pt x="2740" y="8204"/>
                    <a:pt x="2822" y="8123"/>
                    <a:pt x="2842" y="8022"/>
                  </a:cubicBezTo>
                  <a:lnTo>
                    <a:pt x="4628" y="1222"/>
                  </a:lnTo>
                  <a:close/>
                  <a:moveTo>
                    <a:pt x="4645" y="1"/>
                  </a:moveTo>
                  <a:cubicBezTo>
                    <a:pt x="4633" y="1"/>
                    <a:pt x="4620" y="2"/>
                    <a:pt x="4608" y="4"/>
                  </a:cubicBezTo>
                  <a:cubicBezTo>
                    <a:pt x="4506" y="4"/>
                    <a:pt x="4405" y="85"/>
                    <a:pt x="4364" y="187"/>
                  </a:cubicBezTo>
                  <a:lnTo>
                    <a:pt x="2497" y="7372"/>
                  </a:lnTo>
                  <a:lnTo>
                    <a:pt x="1726" y="6235"/>
                  </a:lnTo>
                  <a:cubicBezTo>
                    <a:pt x="1675" y="6168"/>
                    <a:pt x="1597" y="6129"/>
                    <a:pt x="1514" y="6129"/>
                  </a:cubicBezTo>
                  <a:cubicBezTo>
                    <a:pt x="1496" y="6129"/>
                    <a:pt x="1479" y="6130"/>
                    <a:pt x="1462" y="6134"/>
                  </a:cubicBezTo>
                  <a:cubicBezTo>
                    <a:pt x="1360" y="6154"/>
                    <a:pt x="1279" y="6215"/>
                    <a:pt x="1259" y="6317"/>
                  </a:cubicBezTo>
                  <a:lnTo>
                    <a:pt x="589" y="9016"/>
                  </a:lnTo>
                  <a:cubicBezTo>
                    <a:pt x="0" y="11371"/>
                    <a:pt x="893" y="13867"/>
                    <a:pt x="2822" y="15248"/>
                  </a:cubicBezTo>
                  <a:cubicBezTo>
                    <a:pt x="3755" y="15917"/>
                    <a:pt x="4811" y="16242"/>
                    <a:pt x="5846" y="16242"/>
                  </a:cubicBezTo>
                  <a:cubicBezTo>
                    <a:pt x="7003" y="16242"/>
                    <a:pt x="8160" y="15836"/>
                    <a:pt x="9134" y="15065"/>
                  </a:cubicBezTo>
                  <a:cubicBezTo>
                    <a:pt x="10616" y="13888"/>
                    <a:pt x="11428" y="11919"/>
                    <a:pt x="11245" y="9950"/>
                  </a:cubicBezTo>
                  <a:lnTo>
                    <a:pt x="10839" y="5464"/>
                  </a:lnTo>
                  <a:cubicBezTo>
                    <a:pt x="10839" y="5363"/>
                    <a:pt x="10758" y="5261"/>
                    <a:pt x="10656" y="5241"/>
                  </a:cubicBezTo>
                  <a:cubicBezTo>
                    <a:pt x="10630" y="5230"/>
                    <a:pt x="10604" y="5225"/>
                    <a:pt x="10579" y="5225"/>
                  </a:cubicBezTo>
                  <a:cubicBezTo>
                    <a:pt x="10505" y="5225"/>
                    <a:pt x="10438" y="5267"/>
                    <a:pt x="10393" y="5342"/>
                  </a:cubicBezTo>
                  <a:lnTo>
                    <a:pt x="9276" y="6885"/>
                  </a:lnTo>
                  <a:lnTo>
                    <a:pt x="8789" y="4023"/>
                  </a:lnTo>
                  <a:cubicBezTo>
                    <a:pt x="8769" y="3922"/>
                    <a:pt x="8688" y="3840"/>
                    <a:pt x="8586" y="3820"/>
                  </a:cubicBezTo>
                  <a:cubicBezTo>
                    <a:pt x="8566" y="3817"/>
                    <a:pt x="8546" y="3815"/>
                    <a:pt x="8527" y="3815"/>
                  </a:cubicBezTo>
                  <a:cubicBezTo>
                    <a:pt x="8432" y="3815"/>
                    <a:pt x="8356" y="3857"/>
                    <a:pt x="8322" y="3942"/>
                  </a:cubicBezTo>
                  <a:lnTo>
                    <a:pt x="6678" y="6723"/>
                  </a:lnTo>
                  <a:lnTo>
                    <a:pt x="4872" y="187"/>
                  </a:lnTo>
                  <a:cubicBezTo>
                    <a:pt x="4835" y="78"/>
                    <a:pt x="4750" y="1"/>
                    <a:pt x="4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a:extLst>
                <a:ext uri="{FF2B5EF4-FFF2-40B4-BE49-F238E27FC236}">
                  <a16:creationId xmlns:a16="http://schemas.microsoft.com/office/drawing/2014/main" id="{B9B017F8-A73C-D110-32A7-BB76EB75C931}"/>
                </a:ext>
              </a:extLst>
            </p:cNvPr>
            <p:cNvSpPr/>
            <p:nvPr/>
          </p:nvSpPr>
          <p:spPr>
            <a:xfrm>
              <a:off x="578975" y="3794450"/>
              <a:ext cx="235925" cy="189425"/>
            </a:xfrm>
            <a:custGeom>
              <a:avLst/>
              <a:gdLst/>
              <a:ahLst/>
              <a:cxnLst/>
              <a:rect l="l" t="t" r="r" b="b"/>
              <a:pathLst>
                <a:path w="9437" h="7577" extrusionOk="0">
                  <a:moveTo>
                    <a:pt x="3462" y="0"/>
                  </a:moveTo>
                  <a:cubicBezTo>
                    <a:pt x="3411" y="0"/>
                    <a:pt x="3360" y="3"/>
                    <a:pt x="3309" y="8"/>
                  </a:cubicBezTo>
                  <a:cubicBezTo>
                    <a:pt x="2599" y="90"/>
                    <a:pt x="2071" y="536"/>
                    <a:pt x="1604" y="983"/>
                  </a:cubicBezTo>
                  <a:cubicBezTo>
                    <a:pt x="1604" y="983"/>
                    <a:pt x="1604" y="983"/>
                    <a:pt x="1584" y="1003"/>
                  </a:cubicBezTo>
                  <a:cubicBezTo>
                    <a:pt x="204" y="2302"/>
                    <a:pt x="1" y="4251"/>
                    <a:pt x="1138" y="5793"/>
                  </a:cubicBezTo>
                  <a:cubicBezTo>
                    <a:pt x="1908" y="6825"/>
                    <a:pt x="3293" y="7577"/>
                    <a:pt x="4629" y="7577"/>
                  </a:cubicBezTo>
                  <a:cubicBezTo>
                    <a:pt x="5158" y="7577"/>
                    <a:pt x="5679" y="7459"/>
                    <a:pt x="6151" y="7194"/>
                  </a:cubicBezTo>
                  <a:cubicBezTo>
                    <a:pt x="7328" y="6565"/>
                    <a:pt x="8506" y="5529"/>
                    <a:pt x="9013" y="4291"/>
                  </a:cubicBezTo>
                  <a:cubicBezTo>
                    <a:pt x="9437" y="3268"/>
                    <a:pt x="8848" y="1877"/>
                    <a:pt x="7727" y="1877"/>
                  </a:cubicBezTo>
                  <a:cubicBezTo>
                    <a:pt x="7558" y="1877"/>
                    <a:pt x="7378" y="1908"/>
                    <a:pt x="7186" y="1977"/>
                  </a:cubicBezTo>
                  <a:cubicBezTo>
                    <a:pt x="7349" y="1490"/>
                    <a:pt x="7004" y="922"/>
                    <a:pt x="6415" y="678"/>
                  </a:cubicBezTo>
                  <a:cubicBezTo>
                    <a:pt x="6227" y="607"/>
                    <a:pt x="6020" y="573"/>
                    <a:pt x="5814" y="573"/>
                  </a:cubicBezTo>
                  <a:cubicBezTo>
                    <a:pt x="5377" y="573"/>
                    <a:pt x="4945" y="727"/>
                    <a:pt x="4710" y="1003"/>
                  </a:cubicBezTo>
                  <a:cubicBezTo>
                    <a:pt x="4899" y="493"/>
                    <a:pt x="4155" y="0"/>
                    <a:pt x="3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a:extLst>
                <a:ext uri="{FF2B5EF4-FFF2-40B4-BE49-F238E27FC236}">
                  <a16:creationId xmlns:a16="http://schemas.microsoft.com/office/drawing/2014/main" id="{52CF342A-38A2-7418-967B-6D43A210E9A6}"/>
                </a:ext>
              </a:extLst>
            </p:cNvPr>
            <p:cNvSpPr/>
            <p:nvPr/>
          </p:nvSpPr>
          <p:spPr>
            <a:xfrm>
              <a:off x="572400" y="3788325"/>
              <a:ext cx="245625" cy="201700"/>
            </a:xfrm>
            <a:custGeom>
              <a:avLst/>
              <a:gdLst/>
              <a:ahLst/>
              <a:cxnLst/>
              <a:rect l="l" t="t" r="r" b="b"/>
              <a:pathLst>
                <a:path w="9825" h="8068" extrusionOk="0">
                  <a:moveTo>
                    <a:pt x="3719" y="491"/>
                  </a:moveTo>
                  <a:cubicBezTo>
                    <a:pt x="4067" y="491"/>
                    <a:pt x="4485" y="664"/>
                    <a:pt x="4669" y="903"/>
                  </a:cubicBezTo>
                  <a:cubicBezTo>
                    <a:pt x="4770" y="1045"/>
                    <a:pt x="4750" y="1126"/>
                    <a:pt x="4729" y="1167"/>
                  </a:cubicBezTo>
                  <a:cubicBezTo>
                    <a:pt x="4689" y="1268"/>
                    <a:pt x="4729" y="1410"/>
                    <a:pt x="4831" y="1471"/>
                  </a:cubicBezTo>
                  <a:cubicBezTo>
                    <a:pt x="4877" y="1494"/>
                    <a:pt x="4922" y="1506"/>
                    <a:pt x="4966" y="1506"/>
                  </a:cubicBezTo>
                  <a:cubicBezTo>
                    <a:pt x="5038" y="1506"/>
                    <a:pt x="5105" y="1474"/>
                    <a:pt x="5156" y="1410"/>
                  </a:cubicBezTo>
                  <a:cubicBezTo>
                    <a:pt x="5345" y="1194"/>
                    <a:pt x="5697" y="1077"/>
                    <a:pt x="6055" y="1077"/>
                  </a:cubicBezTo>
                  <a:cubicBezTo>
                    <a:pt x="6234" y="1077"/>
                    <a:pt x="6414" y="1106"/>
                    <a:pt x="6577" y="1167"/>
                  </a:cubicBezTo>
                  <a:cubicBezTo>
                    <a:pt x="7043" y="1349"/>
                    <a:pt x="7328" y="1796"/>
                    <a:pt x="7206" y="2141"/>
                  </a:cubicBezTo>
                  <a:cubicBezTo>
                    <a:pt x="7185" y="2243"/>
                    <a:pt x="7206" y="2344"/>
                    <a:pt x="7267" y="2405"/>
                  </a:cubicBezTo>
                  <a:cubicBezTo>
                    <a:pt x="7325" y="2449"/>
                    <a:pt x="7394" y="2482"/>
                    <a:pt x="7459" y="2482"/>
                  </a:cubicBezTo>
                  <a:cubicBezTo>
                    <a:pt x="7484" y="2482"/>
                    <a:pt x="7508" y="2477"/>
                    <a:pt x="7531" y="2466"/>
                  </a:cubicBezTo>
                  <a:cubicBezTo>
                    <a:pt x="7701" y="2403"/>
                    <a:pt x="7854" y="2377"/>
                    <a:pt x="7991" y="2377"/>
                  </a:cubicBezTo>
                  <a:cubicBezTo>
                    <a:pt x="8343" y="2377"/>
                    <a:pt x="8588" y="2549"/>
                    <a:pt x="8748" y="2709"/>
                  </a:cubicBezTo>
                  <a:cubicBezTo>
                    <a:pt x="9154" y="3136"/>
                    <a:pt x="9276" y="3866"/>
                    <a:pt x="9053" y="4435"/>
                  </a:cubicBezTo>
                  <a:cubicBezTo>
                    <a:pt x="8606" y="5490"/>
                    <a:pt x="7612" y="6505"/>
                    <a:pt x="6292" y="7215"/>
                  </a:cubicBezTo>
                  <a:cubicBezTo>
                    <a:pt x="5863" y="7458"/>
                    <a:pt x="5388" y="7566"/>
                    <a:pt x="4904" y="7566"/>
                  </a:cubicBezTo>
                  <a:cubicBezTo>
                    <a:pt x="3650" y="7566"/>
                    <a:pt x="2336" y="6843"/>
                    <a:pt x="1604" y="5876"/>
                  </a:cubicBezTo>
                  <a:cubicBezTo>
                    <a:pt x="568" y="4475"/>
                    <a:pt x="731" y="2649"/>
                    <a:pt x="2050" y="1410"/>
                  </a:cubicBezTo>
                  <a:cubicBezTo>
                    <a:pt x="2517" y="964"/>
                    <a:pt x="2984" y="578"/>
                    <a:pt x="3613" y="497"/>
                  </a:cubicBezTo>
                  <a:cubicBezTo>
                    <a:pt x="3647" y="493"/>
                    <a:pt x="3683" y="491"/>
                    <a:pt x="3719" y="491"/>
                  </a:cubicBezTo>
                  <a:close/>
                  <a:moveTo>
                    <a:pt x="3724" y="1"/>
                  </a:moveTo>
                  <a:cubicBezTo>
                    <a:pt x="3666" y="1"/>
                    <a:pt x="3609" y="4"/>
                    <a:pt x="3552" y="10"/>
                  </a:cubicBezTo>
                  <a:cubicBezTo>
                    <a:pt x="2761" y="91"/>
                    <a:pt x="2213" y="558"/>
                    <a:pt x="1685" y="1065"/>
                  </a:cubicBezTo>
                  <a:cubicBezTo>
                    <a:pt x="183" y="2446"/>
                    <a:pt x="0" y="4556"/>
                    <a:pt x="1198" y="6180"/>
                  </a:cubicBezTo>
                  <a:cubicBezTo>
                    <a:pt x="2010" y="7276"/>
                    <a:pt x="3491" y="8068"/>
                    <a:pt x="4912" y="8068"/>
                  </a:cubicBezTo>
                  <a:cubicBezTo>
                    <a:pt x="5480" y="8068"/>
                    <a:pt x="6049" y="7946"/>
                    <a:pt x="6536" y="7662"/>
                  </a:cubicBezTo>
                  <a:cubicBezTo>
                    <a:pt x="7957" y="6891"/>
                    <a:pt x="9033" y="5774"/>
                    <a:pt x="9520" y="4638"/>
                  </a:cubicBezTo>
                  <a:cubicBezTo>
                    <a:pt x="9824" y="3887"/>
                    <a:pt x="9662" y="2933"/>
                    <a:pt x="9114" y="2364"/>
                  </a:cubicBezTo>
                  <a:cubicBezTo>
                    <a:pt x="8810" y="2043"/>
                    <a:pt x="8421" y="1877"/>
                    <a:pt x="7995" y="1877"/>
                  </a:cubicBezTo>
                  <a:cubicBezTo>
                    <a:pt x="7910" y="1877"/>
                    <a:pt x="7822" y="1884"/>
                    <a:pt x="7734" y="1898"/>
                  </a:cubicBezTo>
                  <a:cubicBezTo>
                    <a:pt x="7693" y="1390"/>
                    <a:pt x="7328" y="923"/>
                    <a:pt x="6759" y="700"/>
                  </a:cubicBezTo>
                  <a:cubicBezTo>
                    <a:pt x="6540" y="612"/>
                    <a:pt x="6302" y="570"/>
                    <a:pt x="6064" y="570"/>
                  </a:cubicBezTo>
                  <a:cubicBezTo>
                    <a:pt x="5752" y="570"/>
                    <a:pt x="5441" y="643"/>
                    <a:pt x="5176" y="781"/>
                  </a:cubicBezTo>
                  <a:cubicBezTo>
                    <a:pt x="5156" y="700"/>
                    <a:pt x="5115" y="639"/>
                    <a:pt x="5054" y="578"/>
                  </a:cubicBezTo>
                  <a:cubicBezTo>
                    <a:pt x="4781" y="232"/>
                    <a:pt x="4230" y="1"/>
                    <a:pt x="37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a:extLst>
                <a:ext uri="{FF2B5EF4-FFF2-40B4-BE49-F238E27FC236}">
                  <a16:creationId xmlns:a16="http://schemas.microsoft.com/office/drawing/2014/main" id="{38255A3B-9369-407B-01BC-DB7EA0CCCDB7}"/>
                </a:ext>
              </a:extLst>
            </p:cNvPr>
            <p:cNvSpPr/>
            <p:nvPr/>
          </p:nvSpPr>
          <p:spPr>
            <a:xfrm>
              <a:off x="1141750" y="3566800"/>
              <a:ext cx="272500" cy="393225"/>
            </a:xfrm>
            <a:custGeom>
              <a:avLst/>
              <a:gdLst/>
              <a:ahLst/>
              <a:cxnLst/>
              <a:rect l="l" t="t" r="r" b="b"/>
              <a:pathLst>
                <a:path w="10900" h="15729" extrusionOk="0">
                  <a:moveTo>
                    <a:pt x="6556" y="1"/>
                  </a:moveTo>
                  <a:lnTo>
                    <a:pt x="4587" y="7105"/>
                  </a:lnTo>
                  <a:lnTo>
                    <a:pt x="2639" y="3817"/>
                  </a:lnTo>
                  <a:lnTo>
                    <a:pt x="2050" y="7288"/>
                  </a:lnTo>
                  <a:lnTo>
                    <a:pt x="589" y="5238"/>
                  </a:lnTo>
                  <a:lnTo>
                    <a:pt x="183" y="9723"/>
                  </a:lnTo>
                  <a:cubicBezTo>
                    <a:pt x="0" y="11611"/>
                    <a:pt x="771" y="13478"/>
                    <a:pt x="2212" y="14615"/>
                  </a:cubicBezTo>
                  <a:cubicBezTo>
                    <a:pt x="3135" y="15357"/>
                    <a:pt x="4229" y="15728"/>
                    <a:pt x="5324" y="15728"/>
                  </a:cubicBezTo>
                  <a:cubicBezTo>
                    <a:pt x="6326" y="15728"/>
                    <a:pt x="7328" y="15418"/>
                    <a:pt x="8200" y="14798"/>
                  </a:cubicBezTo>
                  <a:lnTo>
                    <a:pt x="8221" y="14777"/>
                  </a:lnTo>
                  <a:cubicBezTo>
                    <a:pt x="10068" y="13478"/>
                    <a:pt x="10900" y="11083"/>
                    <a:pt x="10352" y="8810"/>
                  </a:cubicBezTo>
                  <a:lnTo>
                    <a:pt x="9682" y="6131"/>
                  </a:lnTo>
                  <a:lnTo>
                    <a:pt x="8586" y="7714"/>
                  </a:lnTo>
                  <a:lnTo>
                    <a:pt x="65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a:extLst>
                <a:ext uri="{FF2B5EF4-FFF2-40B4-BE49-F238E27FC236}">
                  <a16:creationId xmlns:a16="http://schemas.microsoft.com/office/drawing/2014/main" id="{096470B9-284B-3ED3-853B-67525B2EDFB2}"/>
                </a:ext>
              </a:extLst>
            </p:cNvPr>
            <p:cNvSpPr/>
            <p:nvPr/>
          </p:nvSpPr>
          <p:spPr>
            <a:xfrm>
              <a:off x="1135650" y="3560200"/>
              <a:ext cx="285725" cy="405975"/>
            </a:xfrm>
            <a:custGeom>
              <a:avLst/>
              <a:gdLst/>
              <a:ahLst/>
              <a:cxnLst/>
              <a:rect l="l" t="t" r="r" b="b"/>
              <a:pathLst>
                <a:path w="11429" h="16239" extrusionOk="0">
                  <a:moveTo>
                    <a:pt x="6800" y="1239"/>
                  </a:moveTo>
                  <a:lnTo>
                    <a:pt x="8586" y="8039"/>
                  </a:lnTo>
                  <a:cubicBezTo>
                    <a:pt x="8607" y="8140"/>
                    <a:pt x="8688" y="8221"/>
                    <a:pt x="8789" y="8221"/>
                  </a:cubicBezTo>
                  <a:cubicBezTo>
                    <a:pt x="8807" y="8225"/>
                    <a:pt x="8824" y="8227"/>
                    <a:pt x="8840" y="8227"/>
                  </a:cubicBezTo>
                  <a:cubicBezTo>
                    <a:pt x="8918" y="8227"/>
                    <a:pt x="8982" y="8187"/>
                    <a:pt x="9033" y="8120"/>
                  </a:cubicBezTo>
                  <a:lnTo>
                    <a:pt x="9804" y="7004"/>
                  </a:lnTo>
                  <a:lnTo>
                    <a:pt x="10352" y="9135"/>
                  </a:lnTo>
                  <a:cubicBezTo>
                    <a:pt x="10880" y="11307"/>
                    <a:pt x="10068" y="13600"/>
                    <a:pt x="8302" y="14859"/>
                  </a:cubicBezTo>
                  <a:cubicBezTo>
                    <a:pt x="7481" y="15448"/>
                    <a:pt x="6530" y="15739"/>
                    <a:pt x="5580" y="15739"/>
                  </a:cubicBezTo>
                  <a:cubicBezTo>
                    <a:pt x="4535" y="15739"/>
                    <a:pt x="3491" y="15387"/>
                    <a:pt x="2619" y="14696"/>
                  </a:cubicBezTo>
                  <a:cubicBezTo>
                    <a:pt x="1259" y="13600"/>
                    <a:pt x="508" y="11794"/>
                    <a:pt x="670" y="10008"/>
                  </a:cubicBezTo>
                  <a:lnTo>
                    <a:pt x="1015" y="6192"/>
                  </a:lnTo>
                  <a:lnTo>
                    <a:pt x="2071" y="7694"/>
                  </a:lnTo>
                  <a:cubicBezTo>
                    <a:pt x="2121" y="7761"/>
                    <a:pt x="2200" y="7800"/>
                    <a:pt x="2283" y="7800"/>
                  </a:cubicBezTo>
                  <a:cubicBezTo>
                    <a:pt x="2300" y="7800"/>
                    <a:pt x="2317" y="7799"/>
                    <a:pt x="2335" y="7795"/>
                  </a:cubicBezTo>
                  <a:cubicBezTo>
                    <a:pt x="2436" y="7775"/>
                    <a:pt x="2517" y="7694"/>
                    <a:pt x="2538" y="7592"/>
                  </a:cubicBezTo>
                  <a:lnTo>
                    <a:pt x="3025" y="4811"/>
                  </a:lnTo>
                  <a:lnTo>
                    <a:pt x="4608" y="7511"/>
                  </a:lnTo>
                  <a:cubicBezTo>
                    <a:pt x="4661" y="7582"/>
                    <a:pt x="4744" y="7637"/>
                    <a:pt x="4832" y="7637"/>
                  </a:cubicBezTo>
                  <a:cubicBezTo>
                    <a:pt x="4845" y="7637"/>
                    <a:pt x="4859" y="7635"/>
                    <a:pt x="4872" y="7633"/>
                  </a:cubicBezTo>
                  <a:cubicBezTo>
                    <a:pt x="4953" y="7613"/>
                    <a:pt x="5055" y="7552"/>
                    <a:pt x="5075" y="7450"/>
                  </a:cubicBezTo>
                  <a:lnTo>
                    <a:pt x="6800" y="1239"/>
                  </a:lnTo>
                  <a:close/>
                  <a:moveTo>
                    <a:pt x="6800" y="1"/>
                  </a:moveTo>
                  <a:cubicBezTo>
                    <a:pt x="6699" y="21"/>
                    <a:pt x="6597" y="82"/>
                    <a:pt x="6557" y="204"/>
                  </a:cubicBezTo>
                  <a:lnTo>
                    <a:pt x="4750" y="6740"/>
                  </a:lnTo>
                  <a:lnTo>
                    <a:pt x="3106" y="3959"/>
                  </a:lnTo>
                  <a:cubicBezTo>
                    <a:pt x="3072" y="3874"/>
                    <a:pt x="2982" y="3832"/>
                    <a:pt x="2894" y="3832"/>
                  </a:cubicBezTo>
                  <a:cubicBezTo>
                    <a:pt x="2877" y="3832"/>
                    <a:pt x="2859" y="3834"/>
                    <a:pt x="2842" y="3837"/>
                  </a:cubicBezTo>
                  <a:cubicBezTo>
                    <a:pt x="2741" y="3857"/>
                    <a:pt x="2659" y="3939"/>
                    <a:pt x="2639" y="4040"/>
                  </a:cubicBezTo>
                  <a:lnTo>
                    <a:pt x="2132" y="6902"/>
                  </a:lnTo>
                  <a:lnTo>
                    <a:pt x="1036" y="5339"/>
                  </a:lnTo>
                  <a:cubicBezTo>
                    <a:pt x="985" y="5272"/>
                    <a:pt x="907" y="5233"/>
                    <a:pt x="824" y="5233"/>
                  </a:cubicBezTo>
                  <a:cubicBezTo>
                    <a:pt x="807" y="5233"/>
                    <a:pt x="789" y="5234"/>
                    <a:pt x="772" y="5238"/>
                  </a:cubicBezTo>
                  <a:cubicBezTo>
                    <a:pt x="670" y="5278"/>
                    <a:pt x="589" y="5359"/>
                    <a:pt x="589" y="5461"/>
                  </a:cubicBezTo>
                  <a:lnTo>
                    <a:pt x="163" y="9947"/>
                  </a:lnTo>
                  <a:cubicBezTo>
                    <a:pt x="0" y="11916"/>
                    <a:pt x="812" y="13884"/>
                    <a:pt x="2294" y="15082"/>
                  </a:cubicBezTo>
                  <a:cubicBezTo>
                    <a:pt x="3268" y="15853"/>
                    <a:pt x="4405" y="16239"/>
                    <a:pt x="5562" y="16239"/>
                  </a:cubicBezTo>
                  <a:cubicBezTo>
                    <a:pt x="6618" y="16239"/>
                    <a:pt x="7693" y="15914"/>
                    <a:pt x="8627" y="15244"/>
                  </a:cubicBezTo>
                  <a:cubicBezTo>
                    <a:pt x="10535" y="13884"/>
                    <a:pt x="11428" y="11388"/>
                    <a:pt x="10839" y="9013"/>
                  </a:cubicBezTo>
                  <a:lnTo>
                    <a:pt x="10170" y="6334"/>
                  </a:lnTo>
                  <a:cubicBezTo>
                    <a:pt x="10129" y="6232"/>
                    <a:pt x="10068" y="6151"/>
                    <a:pt x="9967" y="6151"/>
                  </a:cubicBezTo>
                  <a:cubicBezTo>
                    <a:pt x="9949" y="6148"/>
                    <a:pt x="9932" y="6146"/>
                    <a:pt x="9915" y="6146"/>
                  </a:cubicBezTo>
                  <a:cubicBezTo>
                    <a:pt x="9831" y="6146"/>
                    <a:pt x="9753" y="6185"/>
                    <a:pt x="9703" y="6253"/>
                  </a:cubicBezTo>
                  <a:lnTo>
                    <a:pt x="8931" y="7369"/>
                  </a:lnTo>
                  <a:lnTo>
                    <a:pt x="7044" y="204"/>
                  </a:lnTo>
                  <a:cubicBezTo>
                    <a:pt x="7023" y="82"/>
                    <a:pt x="6922" y="1"/>
                    <a:pt x="68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a:extLst>
                <a:ext uri="{FF2B5EF4-FFF2-40B4-BE49-F238E27FC236}">
                  <a16:creationId xmlns:a16="http://schemas.microsoft.com/office/drawing/2014/main" id="{C299CB3F-7A2A-B0AF-9CB3-DEBC46CAA328}"/>
                </a:ext>
              </a:extLst>
            </p:cNvPr>
            <p:cNvSpPr/>
            <p:nvPr/>
          </p:nvSpPr>
          <p:spPr>
            <a:xfrm>
              <a:off x="1153050" y="3782775"/>
              <a:ext cx="236350" cy="189325"/>
            </a:xfrm>
            <a:custGeom>
              <a:avLst/>
              <a:gdLst/>
              <a:ahLst/>
              <a:cxnLst/>
              <a:rect l="l" t="t" r="r" b="b"/>
              <a:pathLst>
                <a:path w="9454" h="7573" extrusionOk="0">
                  <a:moveTo>
                    <a:pt x="5992" y="0"/>
                  </a:moveTo>
                  <a:cubicBezTo>
                    <a:pt x="5299" y="0"/>
                    <a:pt x="4555" y="493"/>
                    <a:pt x="4744" y="1003"/>
                  </a:cubicBezTo>
                  <a:cubicBezTo>
                    <a:pt x="4496" y="727"/>
                    <a:pt x="4069" y="573"/>
                    <a:pt x="3636" y="573"/>
                  </a:cubicBezTo>
                  <a:cubicBezTo>
                    <a:pt x="3432" y="573"/>
                    <a:pt x="3227" y="607"/>
                    <a:pt x="3039" y="678"/>
                  </a:cubicBezTo>
                  <a:cubicBezTo>
                    <a:pt x="2451" y="902"/>
                    <a:pt x="2106" y="1490"/>
                    <a:pt x="2268" y="1977"/>
                  </a:cubicBezTo>
                  <a:cubicBezTo>
                    <a:pt x="2077" y="1908"/>
                    <a:pt x="1896" y="1877"/>
                    <a:pt x="1726" y="1877"/>
                  </a:cubicBezTo>
                  <a:cubicBezTo>
                    <a:pt x="602" y="1877"/>
                    <a:pt x="0" y="3268"/>
                    <a:pt x="441" y="4291"/>
                  </a:cubicBezTo>
                  <a:cubicBezTo>
                    <a:pt x="949" y="5530"/>
                    <a:pt x="2126" y="6544"/>
                    <a:pt x="3283" y="7194"/>
                  </a:cubicBezTo>
                  <a:cubicBezTo>
                    <a:pt x="3756" y="7456"/>
                    <a:pt x="4274" y="7573"/>
                    <a:pt x="4799" y="7573"/>
                  </a:cubicBezTo>
                  <a:cubicBezTo>
                    <a:pt x="6141" y="7573"/>
                    <a:pt x="7523" y="6809"/>
                    <a:pt x="8296" y="5773"/>
                  </a:cubicBezTo>
                  <a:cubicBezTo>
                    <a:pt x="9453" y="4251"/>
                    <a:pt x="9250" y="2302"/>
                    <a:pt x="7850" y="983"/>
                  </a:cubicBezTo>
                  <a:cubicBezTo>
                    <a:pt x="7850" y="983"/>
                    <a:pt x="7850" y="983"/>
                    <a:pt x="7829" y="963"/>
                  </a:cubicBezTo>
                  <a:cubicBezTo>
                    <a:pt x="7383" y="536"/>
                    <a:pt x="6855" y="90"/>
                    <a:pt x="6145" y="9"/>
                  </a:cubicBezTo>
                  <a:cubicBezTo>
                    <a:pt x="6094" y="3"/>
                    <a:pt x="6043" y="0"/>
                    <a:pt x="59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a:extLst>
                <a:ext uri="{FF2B5EF4-FFF2-40B4-BE49-F238E27FC236}">
                  <a16:creationId xmlns:a16="http://schemas.microsoft.com/office/drawing/2014/main" id="{6064BDE5-1E83-B059-13EF-47246C16C503}"/>
                </a:ext>
              </a:extLst>
            </p:cNvPr>
            <p:cNvSpPr/>
            <p:nvPr/>
          </p:nvSpPr>
          <p:spPr>
            <a:xfrm>
              <a:off x="1150375" y="3776150"/>
              <a:ext cx="245625" cy="202225"/>
            </a:xfrm>
            <a:custGeom>
              <a:avLst/>
              <a:gdLst/>
              <a:ahLst/>
              <a:cxnLst/>
              <a:rect l="l" t="t" r="r" b="b"/>
              <a:pathLst>
                <a:path w="9825" h="8089" extrusionOk="0">
                  <a:moveTo>
                    <a:pt x="6100" y="511"/>
                  </a:moveTo>
                  <a:cubicBezTo>
                    <a:pt x="6138" y="511"/>
                    <a:pt x="6175" y="513"/>
                    <a:pt x="6211" y="517"/>
                  </a:cubicBezTo>
                  <a:cubicBezTo>
                    <a:pt x="6840" y="598"/>
                    <a:pt x="7307" y="984"/>
                    <a:pt x="7794" y="1431"/>
                  </a:cubicBezTo>
                  <a:cubicBezTo>
                    <a:pt x="9093" y="2648"/>
                    <a:pt x="9256" y="4495"/>
                    <a:pt x="8200" y="5896"/>
                  </a:cubicBezTo>
                  <a:cubicBezTo>
                    <a:pt x="7483" y="6863"/>
                    <a:pt x="6173" y="7586"/>
                    <a:pt x="4912" y="7586"/>
                  </a:cubicBezTo>
                  <a:cubicBezTo>
                    <a:pt x="4426" y="7586"/>
                    <a:pt x="3947" y="7479"/>
                    <a:pt x="3512" y="7236"/>
                  </a:cubicBezTo>
                  <a:cubicBezTo>
                    <a:pt x="2213" y="6505"/>
                    <a:pt x="1218" y="5490"/>
                    <a:pt x="771" y="4455"/>
                  </a:cubicBezTo>
                  <a:cubicBezTo>
                    <a:pt x="528" y="3887"/>
                    <a:pt x="670" y="3156"/>
                    <a:pt x="1076" y="2730"/>
                  </a:cubicBezTo>
                  <a:cubicBezTo>
                    <a:pt x="1238" y="2567"/>
                    <a:pt x="1482" y="2385"/>
                    <a:pt x="1827" y="2385"/>
                  </a:cubicBezTo>
                  <a:cubicBezTo>
                    <a:pt x="1969" y="2385"/>
                    <a:pt x="2111" y="2425"/>
                    <a:pt x="2294" y="2486"/>
                  </a:cubicBezTo>
                  <a:cubicBezTo>
                    <a:pt x="2314" y="2491"/>
                    <a:pt x="2336" y="2494"/>
                    <a:pt x="2358" y="2494"/>
                  </a:cubicBezTo>
                  <a:cubicBezTo>
                    <a:pt x="2424" y="2494"/>
                    <a:pt x="2497" y="2471"/>
                    <a:pt x="2558" y="2425"/>
                  </a:cubicBezTo>
                  <a:cubicBezTo>
                    <a:pt x="2618" y="2364"/>
                    <a:pt x="2639" y="2263"/>
                    <a:pt x="2618" y="2161"/>
                  </a:cubicBezTo>
                  <a:cubicBezTo>
                    <a:pt x="2497" y="1796"/>
                    <a:pt x="2781" y="1370"/>
                    <a:pt x="3248" y="1187"/>
                  </a:cubicBezTo>
                  <a:cubicBezTo>
                    <a:pt x="3403" y="1119"/>
                    <a:pt x="3582" y="1088"/>
                    <a:pt x="3760" y="1088"/>
                  </a:cubicBezTo>
                  <a:cubicBezTo>
                    <a:pt x="4118" y="1088"/>
                    <a:pt x="4479" y="1214"/>
                    <a:pt x="4669" y="1431"/>
                  </a:cubicBezTo>
                  <a:cubicBezTo>
                    <a:pt x="4719" y="1494"/>
                    <a:pt x="4786" y="1526"/>
                    <a:pt x="4858" y="1526"/>
                  </a:cubicBezTo>
                  <a:cubicBezTo>
                    <a:pt x="4902" y="1526"/>
                    <a:pt x="4948" y="1514"/>
                    <a:pt x="4993" y="1491"/>
                  </a:cubicBezTo>
                  <a:cubicBezTo>
                    <a:pt x="5095" y="1410"/>
                    <a:pt x="5135" y="1288"/>
                    <a:pt x="5095" y="1167"/>
                  </a:cubicBezTo>
                  <a:cubicBezTo>
                    <a:pt x="5075" y="1146"/>
                    <a:pt x="5054" y="1045"/>
                    <a:pt x="5156" y="903"/>
                  </a:cubicBezTo>
                  <a:cubicBezTo>
                    <a:pt x="5340" y="682"/>
                    <a:pt x="5740" y="511"/>
                    <a:pt x="6100" y="511"/>
                  </a:cubicBezTo>
                  <a:close/>
                  <a:moveTo>
                    <a:pt x="6101" y="0"/>
                  </a:moveTo>
                  <a:cubicBezTo>
                    <a:pt x="5594" y="0"/>
                    <a:pt x="5041" y="234"/>
                    <a:pt x="4750" y="598"/>
                  </a:cubicBezTo>
                  <a:cubicBezTo>
                    <a:pt x="4709" y="659"/>
                    <a:pt x="4669" y="720"/>
                    <a:pt x="4648" y="781"/>
                  </a:cubicBezTo>
                  <a:cubicBezTo>
                    <a:pt x="4380" y="653"/>
                    <a:pt x="4065" y="585"/>
                    <a:pt x="3745" y="585"/>
                  </a:cubicBezTo>
                  <a:cubicBezTo>
                    <a:pt x="3509" y="585"/>
                    <a:pt x="3269" y="622"/>
                    <a:pt x="3045" y="700"/>
                  </a:cubicBezTo>
                  <a:cubicBezTo>
                    <a:pt x="2497" y="923"/>
                    <a:pt x="2131" y="1410"/>
                    <a:pt x="2091" y="1897"/>
                  </a:cubicBezTo>
                  <a:cubicBezTo>
                    <a:pt x="2019" y="1889"/>
                    <a:pt x="1948" y="1885"/>
                    <a:pt x="1877" y="1885"/>
                  </a:cubicBezTo>
                  <a:cubicBezTo>
                    <a:pt x="1432" y="1885"/>
                    <a:pt x="1026" y="2051"/>
                    <a:pt x="711" y="2385"/>
                  </a:cubicBezTo>
                  <a:cubicBezTo>
                    <a:pt x="162" y="2953"/>
                    <a:pt x="0" y="3907"/>
                    <a:pt x="305" y="4658"/>
                  </a:cubicBezTo>
                  <a:cubicBezTo>
                    <a:pt x="792" y="5795"/>
                    <a:pt x="1867" y="6911"/>
                    <a:pt x="3268" y="7682"/>
                  </a:cubicBezTo>
                  <a:cubicBezTo>
                    <a:pt x="3775" y="7966"/>
                    <a:pt x="4344" y="8088"/>
                    <a:pt x="4892" y="8088"/>
                  </a:cubicBezTo>
                  <a:cubicBezTo>
                    <a:pt x="6333" y="8088"/>
                    <a:pt x="7794" y="7276"/>
                    <a:pt x="8606" y="6200"/>
                  </a:cubicBezTo>
                  <a:cubicBezTo>
                    <a:pt x="9824" y="4577"/>
                    <a:pt x="9621" y="2466"/>
                    <a:pt x="8119" y="1045"/>
                  </a:cubicBezTo>
                  <a:cubicBezTo>
                    <a:pt x="7612" y="578"/>
                    <a:pt x="7043" y="111"/>
                    <a:pt x="6272" y="10"/>
                  </a:cubicBezTo>
                  <a:cubicBezTo>
                    <a:pt x="6216" y="3"/>
                    <a:pt x="6159" y="0"/>
                    <a:pt x="6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51">
            <a:extLst>
              <a:ext uri="{FF2B5EF4-FFF2-40B4-BE49-F238E27FC236}">
                <a16:creationId xmlns:a16="http://schemas.microsoft.com/office/drawing/2014/main" id="{CF5E644A-B96C-AFDC-1952-C9EC78AD80D3}"/>
              </a:ext>
            </a:extLst>
          </p:cNvPr>
          <p:cNvSpPr/>
          <p:nvPr/>
        </p:nvSpPr>
        <p:spPr>
          <a:xfrm rot="-720955">
            <a:off x="7149667" y="988334"/>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926" name="Google Shape;926;p51">
            <a:extLst>
              <a:ext uri="{FF2B5EF4-FFF2-40B4-BE49-F238E27FC236}">
                <a16:creationId xmlns:a16="http://schemas.microsoft.com/office/drawing/2014/main" id="{8E464413-D187-8F9B-9456-F89B83C06A36}"/>
              </a:ext>
            </a:extLst>
          </p:cNvPr>
          <p:cNvSpPr/>
          <p:nvPr/>
        </p:nvSpPr>
        <p:spPr>
          <a:xfrm>
            <a:off x="6336344" y="89134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a:extLst>
              <a:ext uri="{FF2B5EF4-FFF2-40B4-BE49-F238E27FC236}">
                <a16:creationId xmlns:a16="http://schemas.microsoft.com/office/drawing/2014/main" id="{32024327-97A7-FFA2-4393-023C27B840FF}"/>
              </a:ext>
            </a:extLst>
          </p:cNvPr>
          <p:cNvSpPr/>
          <p:nvPr/>
        </p:nvSpPr>
        <p:spPr>
          <a:xfrm>
            <a:off x="7122898" y="466547"/>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25493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9">
          <a:extLst>
            <a:ext uri="{FF2B5EF4-FFF2-40B4-BE49-F238E27FC236}">
              <a16:creationId xmlns:a16="http://schemas.microsoft.com/office/drawing/2014/main" id="{A6928E0E-C30D-379C-BD5A-E4372FAC5B8E}"/>
            </a:ext>
          </a:extLst>
        </p:cNvPr>
        <p:cNvGrpSpPr/>
        <p:nvPr/>
      </p:nvGrpSpPr>
      <p:grpSpPr>
        <a:xfrm>
          <a:off x="0" y="0"/>
          <a:ext cx="0" cy="0"/>
          <a:chOff x="0" y="0"/>
          <a:chExt cx="0" cy="0"/>
        </a:xfrm>
      </p:grpSpPr>
      <p:sp>
        <p:nvSpPr>
          <p:cNvPr id="1551" name="Google Shape;1551;p64">
            <a:extLst>
              <a:ext uri="{FF2B5EF4-FFF2-40B4-BE49-F238E27FC236}">
                <a16:creationId xmlns:a16="http://schemas.microsoft.com/office/drawing/2014/main" id="{38C311AD-ED48-8A37-6CDE-B18C7568AD41}"/>
              </a:ext>
            </a:extLst>
          </p:cNvPr>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Old vs New</a:t>
            </a:r>
            <a:endParaRPr dirty="0"/>
          </a:p>
        </p:txBody>
      </p:sp>
      <p:sp>
        <p:nvSpPr>
          <p:cNvPr id="1554" name="Google Shape;1554;p64">
            <a:extLst>
              <a:ext uri="{FF2B5EF4-FFF2-40B4-BE49-F238E27FC236}">
                <a16:creationId xmlns:a16="http://schemas.microsoft.com/office/drawing/2014/main" id="{7F52D924-6A06-DDFB-72A0-9B4F8B9A2AA3}"/>
              </a:ext>
            </a:extLst>
          </p:cNvPr>
          <p:cNvSpPr txBox="1"/>
          <p:nvPr/>
        </p:nvSpPr>
        <p:spPr>
          <a:xfrm>
            <a:off x="6453335" y="1383030"/>
            <a:ext cx="2391727" cy="2825406"/>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Favored completed anime’s</a:t>
            </a:r>
          </a:p>
          <a:p>
            <a:pPr marL="457200" lvl="0" indent="-317500" algn="l" rtl="0">
              <a:spcBef>
                <a:spcPts val="0"/>
              </a:spcBef>
              <a:spcAft>
                <a:spcPts val="0"/>
              </a:spcAft>
              <a:buClr>
                <a:schemeClr val="accent3"/>
              </a:buClr>
              <a:buSzPts val="1400"/>
              <a:buFont typeface="Akshar"/>
              <a:buChar char="●"/>
            </a:pPr>
            <a:endParaRPr lang="en-US" dirty="0">
              <a:solidFill>
                <a:schemeClr val="lt1"/>
              </a:solidFill>
              <a:latin typeface="Akshar"/>
              <a:ea typeface="Akshar"/>
              <a:cs typeface="Akshar"/>
              <a:sym typeface="Akshar"/>
            </a:endParaRPr>
          </a:p>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Most popular air dates were 2014-2016</a:t>
            </a:r>
          </a:p>
          <a:p>
            <a:pPr marL="457200" lvl="0" indent="-317500" algn="l" rtl="0">
              <a:spcBef>
                <a:spcPts val="0"/>
              </a:spcBef>
              <a:spcAft>
                <a:spcPts val="0"/>
              </a:spcAft>
              <a:buClr>
                <a:schemeClr val="accent3"/>
              </a:buClr>
              <a:buSzPts val="1400"/>
              <a:buFont typeface="Akshar"/>
              <a:buChar char="●"/>
            </a:pPr>
            <a:endParaRPr dirty="0">
              <a:solidFill>
                <a:schemeClr val="lt1"/>
              </a:solidFill>
              <a:latin typeface="Akshar"/>
              <a:ea typeface="Akshar"/>
              <a:cs typeface="Akshar"/>
              <a:sym typeface="Akshar"/>
            </a:endParaRPr>
          </a:p>
        </p:txBody>
      </p:sp>
      <p:sp>
        <p:nvSpPr>
          <p:cNvPr id="1555" name="Google Shape;1555;p64">
            <a:extLst>
              <a:ext uri="{FF2B5EF4-FFF2-40B4-BE49-F238E27FC236}">
                <a16:creationId xmlns:a16="http://schemas.microsoft.com/office/drawing/2014/main" id="{8B13FFE7-73B0-A7F3-E8C3-2DD5D7565508}"/>
              </a:ext>
            </a:extLst>
          </p:cNvPr>
          <p:cNvSpPr/>
          <p:nvPr/>
        </p:nvSpPr>
        <p:spPr>
          <a:xfrm rot="-720955">
            <a:off x="5689467" y="4028859"/>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1556" name="Google Shape;1556;p64">
            <a:extLst>
              <a:ext uri="{FF2B5EF4-FFF2-40B4-BE49-F238E27FC236}">
                <a16:creationId xmlns:a16="http://schemas.microsoft.com/office/drawing/2014/main" id="{CA441E09-00D0-47C3-7D3E-82A81D3F11DA}"/>
              </a:ext>
            </a:extLst>
          </p:cNvPr>
          <p:cNvSpPr/>
          <p:nvPr/>
        </p:nvSpPr>
        <p:spPr>
          <a:xfrm>
            <a:off x="6331797" y="4608571"/>
            <a:ext cx="243077" cy="243077"/>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a:extLst>
              <a:ext uri="{FF2B5EF4-FFF2-40B4-BE49-F238E27FC236}">
                <a16:creationId xmlns:a16="http://schemas.microsoft.com/office/drawing/2014/main" id="{A5187BA0-13C1-3289-6552-4997CCD8B288}"/>
              </a:ext>
            </a:extLst>
          </p:cNvPr>
          <p:cNvSpPr/>
          <p:nvPr/>
        </p:nvSpPr>
        <p:spPr>
          <a:xfrm>
            <a:off x="8087544" y="43989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a:extLst>
              <a:ext uri="{FF2B5EF4-FFF2-40B4-BE49-F238E27FC236}">
                <a16:creationId xmlns:a16="http://schemas.microsoft.com/office/drawing/2014/main" id="{72B85C4D-4369-91D1-C638-08FA42CAC932}"/>
              </a:ext>
            </a:extLst>
          </p:cNvPr>
          <p:cNvSpPr/>
          <p:nvPr/>
        </p:nvSpPr>
        <p:spPr>
          <a:xfrm>
            <a:off x="7492373" y="352434"/>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4BFE65B-17D8-D19A-87DC-A527E4817CC1}"/>
              </a:ext>
            </a:extLst>
          </p:cNvPr>
          <p:cNvPicPr>
            <a:picLocks noChangeAspect="1"/>
          </p:cNvPicPr>
          <p:nvPr/>
        </p:nvPicPr>
        <p:blipFill>
          <a:blip r:embed="rId3"/>
          <a:stretch>
            <a:fillRect/>
          </a:stretch>
        </p:blipFill>
        <p:spPr>
          <a:xfrm>
            <a:off x="504857" y="1362321"/>
            <a:ext cx="5469397" cy="3122666"/>
          </a:xfrm>
          <a:prstGeom prst="rect">
            <a:avLst/>
          </a:prstGeom>
        </p:spPr>
      </p:pic>
      <p:pic>
        <p:nvPicPr>
          <p:cNvPr id="5122" name="Picture 2" descr="Full Metal Alchemist GIF - FullMetal Alchemist Brotherhood ...">
            <a:extLst>
              <a:ext uri="{FF2B5EF4-FFF2-40B4-BE49-F238E27FC236}">
                <a16:creationId xmlns:a16="http://schemas.microsoft.com/office/drawing/2014/main" id="{E133213D-346C-D95D-F56F-6DD7FCC9F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1797" y="2795733"/>
            <a:ext cx="2391727" cy="1344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0013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9">
          <a:extLst>
            <a:ext uri="{FF2B5EF4-FFF2-40B4-BE49-F238E27FC236}">
              <a16:creationId xmlns:a16="http://schemas.microsoft.com/office/drawing/2014/main" id="{61EB4C1D-1F4E-51F0-DF03-6A5CB2541558}"/>
            </a:ext>
          </a:extLst>
        </p:cNvPr>
        <p:cNvGrpSpPr/>
        <p:nvPr/>
      </p:nvGrpSpPr>
      <p:grpSpPr>
        <a:xfrm>
          <a:off x="0" y="0"/>
          <a:ext cx="0" cy="0"/>
          <a:chOff x="0" y="0"/>
          <a:chExt cx="0" cy="0"/>
        </a:xfrm>
      </p:grpSpPr>
      <p:sp>
        <p:nvSpPr>
          <p:cNvPr id="1551" name="Google Shape;1551;p64">
            <a:extLst>
              <a:ext uri="{FF2B5EF4-FFF2-40B4-BE49-F238E27FC236}">
                <a16:creationId xmlns:a16="http://schemas.microsoft.com/office/drawing/2014/main" id="{97CF7C40-F790-2A58-2ABA-A031A617811D}"/>
              </a:ext>
            </a:extLst>
          </p:cNvPr>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Old vs New cont.</a:t>
            </a:r>
            <a:endParaRPr dirty="0"/>
          </a:p>
        </p:txBody>
      </p:sp>
      <p:sp>
        <p:nvSpPr>
          <p:cNvPr id="1554" name="Google Shape;1554;p64">
            <a:extLst>
              <a:ext uri="{FF2B5EF4-FFF2-40B4-BE49-F238E27FC236}">
                <a16:creationId xmlns:a16="http://schemas.microsoft.com/office/drawing/2014/main" id="{FB24CED0-E4A2-655F-5FF2-1FD8DAA146FC}"/>
              </a:ext>
            </a:extLst>
          </p:cNvPr>
          <p:cNvSpPr txBox="1"/>
          <p:nvPr/>
        </p:nvSpPr>
        <p:spPr>
          <a:xfrm>
            <a:off x="4789605" y="3802445"/>
            <a:ext cx="1901341" cy="1138832"/>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TV adaptations are more favorable by 78%</a:t>
            </a:r>
            <a:endParaRPr dirty="0">
              <a:solidFill>
                <a:schemeClr val="lt1"/>
              </a:solidFill>
              <a:latin typeface="Akshar"/>
              <a:ea typeface="Akshar"/>
              <a:cs typeface="Akshar"/>
              <a:sym typeface="Akshar"/>
            </a:endParaRPr>
          </a:p>
        </p:txBody>
      </p:sp>
      <p:sp>
        <p:nvSpPr>
          <p:cNvPr id="1556" name="Google Shape;1556;p64">
            <a:extLst>
              <a:ext uri="{FF2B5EF4-FFF2-40B4-BE49-F238E27FC236}">
                <a16:creationId xmlns:a16="http://schemas.microsoft.com/office/drawing/2014/main" id="{44B9335B-9699-DC97-C5FE-75C94EA23838}"/>
              </a:ext>
            </a:extLst>
          </p:cNvPr>
          <p:cNvSpPr/>
          <p:nvPr/>
        </p:nvSpPr>
        <p:spPr>
          <a:xfrm>
            <a:off x="6331797" y="4608571"/>
            <a:ext cx="243077" cy="243077"/>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a:extLst>
              <a:ext uri="{FF2B5EF4-FFF2-40B4-BE49-F238E27FC236}">
                <a16:creationId xmlns:a16="http://schemas.microsoft.com/office/drawing/2014/main" id="{65CE453D-6CCD-BF6E-B2FD-2BCE62695A66}"/>
              </a:ext>
            </a:extLst>
          </p:cNvPr>
          <p:cNvSpPr/>
          <p:nvPr/>
        </p:nvSpPr>
        <p:spPr>
          <a:xfrm>
            <a:off x="8087544" y="43989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a:extLst>
              <a:ext uri="{FF2B5EF4-FFF2-40B4-BE49-F238E27FC236}">
                <a16:creationId xmlns:a16="http://schemas.microsoft.com/office/drawing/2014/main" id="{80B5552F-FCC0-034F-070C-9CA3AC43E3BB}"/>
              </a:ext>
            </a:extLst>
          </p:cNvPr>
          <p:cNvSpPr/>
          <p:nvPr/>
        </p:nvSpPr>
        <p:spPr>
          <a:xfrm>
            <a:off x="7492373" y="352434"/>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67C1C07-6B75-F73D-DE09-D264B9704AA1}"/>
              </a:ext>
            </a:extLst>
          </p:cNvPr>
          <p:cNvPicPr>
            <a:picLocks noChangeAspect="1"/>
          </p:cNvPicPr>
          <p:nvPr/>
        </p:nvPicPr>
        <p:blipFill>
          <a:blip r:embed="rId3"/>
          <a:stretch>
            <a:fillRect/>
          </a:stretch>
        </p:blipFill>
        <p:spPr>
          <a:xfrm>
            <a:off x="574629" y="1383030"/>
            <a:ext cx="3997346" cy="3163919"/>
          </a:xfrm>
          <a:prstGeom prst="rect">
            <a:avLst/>
          </a:prstGeom>
        </p:spPr>
      </p:pic>
      <p:pic>
        <p:nvPicPr>
          <p:cNvPr id="6" name="Picture 5">
            <a:extLst>
              <a:ext uri="{FF2B5EF4-FFF2-40B4-BE49-F238E27FC236}">
                <a16:creationId xmlns:a16="http://schemas.microsoft.com/office/drawing/2014/main" id="{943A48A9-0E4E-2914-2E47-654FB22B779A}"/>
              </a:ext>
            </a:extLst>
          </p:cNvPr>
          <p:cNvPicPr>
            <a:picLocks noChangeAspect="1"/>
          </p:cNvPicPr>
          <p:nvPr/>
        </p:nvPicPr>
        <p:blipFill>
          <a:blip r:embed="rId4"/>
          <a:stretch>
            <a:fillRect/>
          </a:stretch>
        </p:blipFill>
        <p:spPr>
          <a:xfrm>
            <a:off x="5021476" y="815354"/>
            <a:ext cx="3547895" cy="2800025"/>
          </a:xfrm>
          <a:prstGeom prst="rect">
            <a:avLst/>
          </a:prstGeom>
        </p:spPr>
      </p:pic>
    </p:spTree>
    <p:extLst>
      <p:ext uri="{BB962C8B-B14F-4D97-AF65-F5344CB8AC3E}">
        <p14:creationId xmlns:p14="http://schemas.microsoft.com/office/powerpoint/2010/main" val="196496345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9">
          <a:extLst>
            <a:ext uri="{FF2B5EF4-FFF2-40B4-BE49-F238E27FC236}">
              <a16:creationId xmlns:a16="http://schemas.microsoft.com/office/drawing/2014/main" id="{B9E4F4AE-2A49-A462-039F-8509598F23D1}"/>
            </a:ext>
          </a:extLst>
        </p:cNvPr>
        <p:cNvGrpSpPr/>
        <p:nvPr/>
      </p:nvGrpSpPr>
      <p:grpSpPr>
        <a:xfrm>
          <a:off x="0" y="0"/>
          <a:ext cx="0" cy="0"/>
          <a:chOff x="0" y="0"/>
          <a:chExt cx="0" cy="0"/>
        </a:xfrm>
      </p:grpSpPr>
      <p:sp>
        <p:nvSpPr>
          <p:cNvPr id="860" name="Google Shape;860;p51">
            <a:extLst>
              <a:ext uri="{FF2B5EF4-FFF2-40B4-BE49-F238E27FC236}">
                <a16:creationId xmlns:a16="http://schemas.microsoft.com/office/drawing/2014/main" id="{021DB12B-4B20-9BC5-9395-FAA50785E886}"/>
              </a:ext>
            </a:extLst>
          </p:cNvPr>
          <p:cNvSpPr/>
          <p:nvPr/>
        </p:nvSpPr>
        <p:spPr>
          <a:xfrm>
            <a:off x="2115275" y="651750"/>
            <a:ext cx="1794300" cy="1794300"/>
          </a:xfrm>
          <a:prstGeom prst="ellipse">
            <a:avLst/>
          </a:prstGeom>
          <a:solidFill>
            <a:schemeClr val="accent6"/>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1">
            <a:extLst>
              <a:ext uri="{FF2B5EF4-FFF2-40B4-BE49-F238E27FC236}">
                <a16:creationId xmlns:a16="http://schemas.microsoft.com/office/drawing/2014/main" id="{37C4C16B-C473-6FDA-BC13-6092CE2B9ADC}"/>
              </a:ext>
            </a:extLst>
          </p:cNvPr>
          <p:cNvSpPr txBox="1">
            <a:spLocks noGrp="1"/>
          </p:cNvSpPr>
          <p:nvPr>
            <p:ph type="title"/>
          </p:nvPr>
        </p:nvSpPr>
        <p:spPr>
          <a:xfrm>
            <a:off x="765275" y="2627650"/>
            <a:ext cx="44943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Limitations</a:t>
            </a:r>
            <a:endParaRPr dirty="0"/>
          </a:p>
        </p:txBody>
      </p:sp>
      <p:sp>
        <p:nvSpPr>
          <p:cNvPr id="862" name="Google Shape;862;p51">
            <a:extLst>
              <a:ext uri="{FF2B5EF4-FFF2-40B4-BE49-F238E27FC236}">
                <a16:creationId xmlns:a16="http://schemas.microsoft.com/office/drawing/2014/main" id="{05D343B7-0EA9-B296-0684-A6AFA87D48A2}"/>
              </a:ext>
            </a:extLst>
          </p:cNvPr>
          <p:cNvSpPr txBox="1">
            <a:spLocks noGrp="1"/>
          </p:cNvSpPr>
          <p:nvPr>
            <p:ph type="title" idx="2"/>
          </p:nvPr>
        </p:nvSpPr>
        <p:spPr>
          <a:xfrm>
            <a:off x="1997475" y="1001750"/>
            <a:ext cx="1959600" cy="11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863" name="Google Shape;863;p51">
            <a:extLst>
              <a:ext uri="{FF2B5EF4-FFF2-40B4-BE49-F238E27FC236}">
                <a16:creationId xmlns:a16="http://schemas.microsoft.com/office/drawing/2014/main" id="{21107DAB-FAD5-AE6B-D641-E2608828A8EC}"/>
              </a:ext>
            </a:extLst>
          </p:cNvPr>
          <p:cNvSpPr txBox="1">
            <a:spLocks noGrp="1"/>
          </p:cNvSpPr>
          <p:nvPr>
            <p:ph type="subTitle" idx="1"/>
          </p:nvPr>
        </p:nvSpPr>
        <p:spPr>
          <a:xfrm>
            <a:off x="765275" y="3687675"/>
            <a:ext cx="449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Where could we expand? Where did we fall short?</a:t>
            </a:r>
            <a:endParaRPr dirty="0"/>
          </a:p>
        </p:txBody>
      </p:sp>
      <p:grpSp>
        <p:nvGrpSpPr>
          <p:cNvPr id="864" name="Google Shape;864;p51">
            <a:extLst>
              <a:ext uri="{FF2B5EF4-FFF2-40B4-BE49-F238E27FC236}">
                <a16:creationId xmlns:a16="http://schemas.microsoft.com/office/drawing/2014/main" id="{AB055DB6-20C8-307C-21F2-EC79078AD2CE}"/>
              </a:ext>
            </a:extLst>
          </p:cNvPr>
          <p:cNvGrpSpPr/>
          <p:nvPr/>
        </p:nvGrpSpPr>
        <p:grpSpPr>
          <a:xfrm>
            <a:off x="5871591" y="1593393"/>
            <a:ext cx="2306347" cy="2481638"/>
            <a:chOff x="382200" y="2863700"/>
            <a:chExt cx="1202475" cy="1293800"/>
          </a:xfrm>
        </p:grpSpPr>
        <p:sp>
          <p:nvSpPr>
            <p:cNvPr id="865" name="Google Shape;865;p51">
              <a:extLst>
                <a:ext uri="{FF2B5EF4-FFF2-40B4-BE49-F238E27FC236}">
                  <a16:creationId xmlns:a16="http://schemas.microsoft.com/office/drawing/2014/main" id="{CFD8BC0D-E711-38DD-8F7F-FCE5815D1F7D}"/>
                </a:ext>
              </a:extLst>
            </p:cNvPr>
            <p:cNvSpPr/>
            <p:nvPr/>
          </p:nvSpPr>
          <p:spPr>
            <a:xfrm>
              <a:off x="772825" y="3821025"/>
              <a:ext cx="428300" cy="330575"/>
            </a:xfrm>
            <a:custGeom>
              <a:avLst/>
              <a:gdLst/>
              <a:ahLst/>
              <a:cxnLst/>
              <a:rect l="l" t="t" r="r" b="b"/>
              <a:pathLst>
                <a:path w="17132" h="13223" extrusionOk="0">
                  <a:moveTo>
                    <a:pt x="2355" y="1"/>
                  </a:moveTo>
                  <a:lnTo>
                    <a:pt x="1" y="11652"/>
                  </a:lnTo>
                  <a:cubicBezTo>
                    <a:pt x="1" y="11652"/>
                    <a:pt x="3412" y="13222"/>
                    <a:pt x="7867" y="13222"/>
                  </a:cubicBezTo>
                  <a:cubicBezTo>
                    <a:pt x="10734" y="13222"/>
                    <a:pt x="14032" y="12572"/>
                    <a:pt x="17132" y="10434"/>
                  </a:cubicBezTo>
                  <a:lnTo>
                    <a:pt x="150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1">
              <a:extLst>
                <a:ext uri="{FF2B5EF4-FFF2-40B4-BE49-F238E27FC236}">
                  <a16:creationId xmlns:a16="http://schemas.microsoft.com/office/drawing/2014/main" id="{C89A35FF-CE80-B461-1557-29A697097A02}"/>
                </a:ext>
              </a:extLst>
            </p:cNvPr>
            <p:cNvSpPr/>
            <p:nvPr/>
          </p:nvSpPr>
          <p:spPr>
            <a:xfrm>
              <a:off x="766225" y="3814950"/>
              <a:ext cx="442025" cy="342550"/>
            </a:xfrm>
            <a:custGeom>
              <a:avLst/>
              <a:gdLst/>
              <a:ahLst/>
              <a:cxnLst/>
              <a:rect l="l" t="t" r="r" b="b"/>
              <a:pathLst>
                <a:path w="17681" h="13702" extrusionOk="0">
                  <a:moveTo>
                    <a:pt x="15123" y="508"/>
                  </a:moveTo>
                  <a:lnTo>
                    <a:pt x="17112" y="10555"/>
                  </a:lnTo>
                  <a:cubicBezTo>
                    <a:pt x="14120" y="12575"/>
                    <a:pt x="10932" y="13194"/>
                    <a:pt x="8150" y="13194"/>
                  </a:cubicBezTo>
                  <a:cubicBezTo>
                    <a:pt x="4363" y="13194"/>
                    <a:pt x="1330" y="12048"/>
                    <a:pt x="569" y="11732"/>
                  </a:cubicBezTo>
                  <a:lnTo>
                    <a:pt x="2822" y="508"/>
                  </a:lnTo>
                  <a:close/>
                  <a:moveTo>
                    <a:pt x="2619" y="0"/>
                  </a:moveTo>
                  <a:cubicBezTo>
                    <a:pt x="2497" y="0"/>
                    <a:pt x="2396" y="82"/>
                    <a:pt x="2376" y="203"/>
                  </a:cubicBezTo>
                  <a:lnTo>
                    <a:pt x="21" y="11834"/>
                  </a:lnTo>
                  <a:cubicBezTo>
                    <a:pt x="1" y="11956"/>
                    <a:pt x="62" y="12077"/>
                    <a:pt x="163" y="12118"/>
                  </a:cubicBezTo>
                  <a:cubicBezTo>
                    <a:pt x="224" y="12159"/>
                    <a:pt x="3675" y="13701"/>
                    <a:pt x="8140" y="13701"/>
                  </a:cubicBezTo>
                  <a:cubicBezTo>
                    <a:pt x="11063" y="13701"/>
                    <a:pt x="14412" y="13052"/>
                    <a:pt x="17538" y="10880"/>
                  </a:cubicBezTo>
                  <a:cubicBezTo>
                    <a:pt x="17639" y="10819"/>
                    <a:pt x="17680" y="10717"/>
                    <a:pt x="17660" y="10616"/>
                  </a:cubicBezTo>
                  <a:lnTo>
                    <a:pt x="15589" y="203"/>
                  </a:lnTo>
                  <a:cubicBezTo>
                    <a:pt x="15569" y="82"/>
                    <a:pt x="15468" y="0"/>
                    <a:pt x="15346"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a:extLst>
                <a:ext uri="{FF2B5EF4-FFF2-40B4-BE49-F238E27FC236}">
                  <a16:creationId xmlns:a16="http://schemas.microsoft.com/office/drawing/2014/main" id="{848585E5-EEBF-D354-6F39-9DCBD232425B}"/>
                </a:ext>
              </a:extLst>
            </p:cNvPr>
            <p:cNvSpPr/>
            <p:nvPr/>
          </p:nvSpPr>
          <p:spPr>
            <a:xfrm>
              <a:off x="766225" y="3814950"/>
              <a:ext cx="442025" cy="342550"/>
            </a:xfrm>
            <a:custGeom>
              <a:avLst/>
              <a:gdLst/>
              <a:ahLst/>
              <a:cxnLst/>
              <a:rect l="l" t="t" r="r" b="b"/>
              <a:pathLst>
                <a:path w="17681" h="13702" extrusionOk="0">
                  <a:moveTo>
                    <a:pt x="15123" y="508"/>
                  </a:moveTo>
                  <a:lnTo>
                    <a:pt x="17112" y="10555"/>
                  </a:lnTo>
                  <a:cubicBezTo>
                    <a:pt x="14120" y="12575"/>
                    <a:pt x="10932" y="13194"/>
                    <a:pt x="8150" y="13194"/>
                  </a:cubicBezTo>
                  <a:cubicBezTo>
                    <a:pt x="4363" y="13194"/>
                    <a:pt x="1330" y="12048"/>
                    <a:pt x="569" y="11732"/>
                  </a:cubicBezTo>
                  <a:lnTo>
                    <a:pt x="2822" y="508"/>
                  </a:lnTo>
                  <a:close/>
                  <a:moveTo>
                    <a:pt x="2619" y="0"/>
                  </a:moveTo>
                  <a:cubicBezTo>
                    <a:pt x="2497" y="0"/>
                    <a:pt x="2396" y="82"/>
                    <a:pt x="2376" y="203"/>
                  </a:cubicBezTo>
                  <a:lnTo>
                    <a:pt x="21" y="11834"/>
                  </a:lnTo>
                  <a:cubicBezTo>
                    <a:pt x="1" y="11956"/>
                    <a:pt x="62" y="12077"/>
                    <a:pt x="163" y="12118"/>
                  </a:cubicBezTo>
                  <a:cubicBezTo>
                    <a:pt x="224" y="12159"/>
                    <a:pt x="3675" y="13701"/>
                    <a:pt x="8140" y="13701"/>
                  </a:cubicBezTo>
                  <a:cubicBezTo>
                    <a:pt x="11063" y="13701"/>
                    <a:pt x="14412" y="13052"/>
                    <a:pt x="17538" y="10880"/>
                  </a:cubicBezTo>
                  <a:cubicBezTo>
                    <a:pt x="17639" y="10819"/>
                    <a:pt x="17680" y="10717"/>
                    <a:pt x="17660" y="10616"/>
                  </a:cubicBezTo>
                  <a:lnTo>
                    <a:pt x="15589" y="203"/>
                  </a:lnTo>
                  <a:cubicBezTo>
                    <a:pt x="15569" y="82"/>
                    <a:pt x="15468" y="0"/>
                    <a:pt x="15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a:extLst>
                <a:ext uri="{FF2B5EF4-FFF2-40B4-BE49-F238E27FC236}">
                  <a16:creationId xmlns:a16="http://schemas.microsoft.com/office/drawing/2014/main" id="{2C664300-8D26-C35A-7BB7-BBCB6D96396D}"/>
                </a:ext>
              </a:extLst>
            </p:cNvPr>
            <p:cNvSpPr/>
            <p:nvPr/>
          </p:nvSpPr>
          <p:spPr>
            <a:xfrm>
              <a:off x="382200" y="3345100"/>
              <a:ext cx="301150" cy="287700"/>
            </a:xfrm>
            <a:custGeom>
              <a:avLst/>
              <a:gdLst/>
              <a:ahLst/>
              <a:cxnLst/>
              <a:rect l="l" t="t" r="r" b="b"/>
              <a:pathLst>
                <a:path w="12046" h="11508" extrusionOk="0">
                  <a:moveTo>
                    <a:pt x="3905" y="0"/>
                  </a:moveTo>
                  <a:cubicBezTo>
                    <a:pt x="3329" y="0"/>
                    <a:pt x="2704" y="58"/>
                    <a:pt x="2026" y="181"/>
                  </a:cubicBezTo>
                  <a:cubicBezTo>
                    <a:pt x="2006" y="242"/>
                    <a:pt x="0" y="11508"/>
                    <a:pt x="10442" y="11508"/>
                  </a:cubicBezTo>
                  <a:cubicBezTo>
                    <a:pt x="10451" y="11508"/>
                    <a:pt x="10461" y="11508"/>
                    <a:pt x="10470" y="11507"/>
                  </a:cubicBezTo>
                  <a:cubicBezTo>
                    <a:pt x="10470" y="11507"/>
                    <a:pt x="12046" y="0"/>
                    <a:pt x="39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a:extLst>
                <a:ext uri="{FF2B5EF4-FFF2-40B4-BE49-F238E27FC236}">
                  <a16:creationId xmlns:a16="http://schemas.microsoft.com/office/drawing/2014/main" id="{48FC15BB-318D-5D78-1AE8-7F92919BAABF}"/>
                </a:ext>
              </a:extLst>
            </p:cNvPr>
            <p:cNvSpPr/>
            <p:nvPr/>
          </p:nvSpPr>
          <p:spPr>
            <a:xfrm>
              <a:off x="401900" y="3338950"/>
              <a:ext cx="271000" cy="299950"/>
            </a:xfrm>
            <a:custGeom>
              <a:avLst/>
              <a:gdLst/>
              <a:ahLst/>
              <a:cxnLst/>
              <a:rect l="l" t="t" r="r" b="b"/>
              <a:pathLst>
                <a:path w="10840" h="11998" extrusionOk="0">
                  <a:moveTo>
                    <a:pt x="3111" y="506"/>
                  </a:moveTo>
                  <a:cubicBezTo>
                    <a:pt x="4775" y="506"/>
                    <a:pt x="6129" y="1001"/>
                    <a:pt x="7165" y="1990"/>
                  </a:cubicBezTo>
                  <a:cubicBezTo>
                    <a:pt x="9987" y="4690"/>
                    <a:pt x="9581" y="10312"/>
                    <a:pt x="9459" y="11490"/>
                  </a:cubicBezTo>
                  <a:cubicBezTo>
                    <a:pt x="6719" y="11449"/>
                    <a:pt x="4628" y="10617"/>
                    <a:pt x="3268" y="8973"/>
                  </a:cubicBezTo>
                  <a:cubicBezTo>
                    <a:pt x="832" y="6070"/>
                    <a:pt x="1319" y="1584"/>
                    <a:pt x="1462" y="651"/>
                  </a:cubicBezTo>
                  <a:cubicBezTo>
                    <a:pt x="2041" y="554"/>
                    <a:pt x="2591" y="506"/>
                    <a:pt x="3111" y="506"/>
                  </a:cubicBezTo>
                  <a:close/>
                  <a:moveTo>
                    <a:pt x="3099" y="1"/>
                  </a:moveTo>
                  <a:cubicBezTo>
                    <a:pt x="2495" y="1"/>
                    <a:pt x="1854" y="62"/>
                    <a:pt x="1177" y="184"/>
                  </a:cubicBezTo>
                  <a:cubicBezTo>
                    <a:pt x="1076" y="204"/>
                    <a:pt x="995" y="285"/>
                    <a:pt x="974" y="387"/>
                  </a:cubicBezTo>
                  <a:cubicBezTo>
                    <a:pt x="974" y="448"/>
                    <a:pt x="0" y="5847"/>
                    <a:pt x="2862" y="9277"/>
                  </a:cubicBezTo>
                  <a:cubicBezTo>
                    <a:pt x="4364" y="11084"/>
                    <a:pt x="6637" y="11997"/>
                    <a:pt x="9641" y="11997"/>
                  </a:cubicBezTo>
                  <a:cubicBezTo>
                    <a:pt x="9784" y="11997"/>
                    <a:pt x="9905" y="11916"/>
                    <a:pt x="9926" y="11794"/>
                  </a:cubicBezTo>
                  <a:cubicBezTo>
                    <a:pt x="9966" y="11510"/>
                    <a:pt x="10839" y="4812"/>
                    <a:pt x="7510" y="1625"/>
                  </a:cubicBezTo>
                  <a:cubicBezTo>
                    <a:pt x="6385" y="545"/>
                    <a:pt x="4906" y="1"/>
                    <a:pt x="30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a:extLst>
                <a:ext uri="{FF2B5EF4-FFF2-40B4-BE49-F238E27FC236}">
                  <a16:creationId xmlns:a16="http://schemas.microsoft.com/office/drawing/2014/main" id="{786A17E6-3C5C-EEC0-65D4-A994F1B11B6A}"/>
                </a:ext>
              </a:extLst>
            </p:cNvPr>
            <p:cNvSpPr/>
            <p:nvPr/>
          </p:nvSpPr>
          <p:spPr>
            <a:xfrm>
              <a:off x="486125" y="3428200"/>
              <a:ext cx="112675" cy="139150"/>
            </a:xfrm>
            <a:custGeom>
              <a:avLst/>
              <a:gdLst/>
              <a:ahLst/>
              <a:cxnLst/>
              <a:rect l="l" t="t" r="r" b="b"/>
              <a:pathLst>
                <a:path w="4507" h="5566" extrusionOk="0">
                  <a:moveTo>
                    <a:pt x="303" y="0"/>
                  </a:moveTo>
                  <a:cubicBezTo>
                    <a:pt x="179" y="0"/>
                    <a:pt x="78" y="79"/>
                    <a:pt x="41" y="207"/>
                  </a:cubicBezTo>
                  <a:cubicBezTo>
                    <a:pt x="1" y="328"/>
                    <a:pt x="102" y="470"/>
                    <a:pt x="224" y="511"/>
                  </a:cubicBezTo>
                  <a:cubicBezTo>
                    <a:pt x="264" y="511"/>
                    <a:pt x="3979" y="1465"/>
                    <a:pt x="3776" y="5281"/>
                  </a:cubicBezTo>
                  <a:cubicBezTo>
                    <a:pt x="3776" y="5423"/>
                    <a:pt x="3877" y="5545"/>
                    <a:pt x="4019" y="5545"/>
                  </a:cubicBezTo>
                  <a:cubicBezTo>
                    <a:pt x="4019" y="5565"/>
                    <a:pt x="4019" y="5565"/>
                    <a:pt x="4040" y="5565"/>
                  </a:cubicBezTo>
                  <a:cubicBezTo>
                    <a:pt x="4162" y="5565"/>
                    <a:pt x="4283" y="5443"/>
                    <a:pt x="4283" y="5322"/>
                  </a:cubicBezTo>
                  <a:cubicBezTo>
                    <a:pt x="4507" y="1079"/>
                    <a:pt x="386" y="24"/>
                    <a:pt x="346" y="4"/>
                  </a:cubicBezTo>
                  <a:cubicBezTo>
                    <a:pt x="331" y="1"/>
                    <a:pt x="317" y="0"/>
                    <a:pt x="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a:extLst>
                <a:ext uri="{FF2B5EF4-FFF2-40B4-BE49-F238E27FC236}">
                  <a16:creationId xmlns:a16="http://schemas.microsoft.com/office/drawing/2014/main" id="{043A3DCC-93AC-C91D-8D43-F7694E8B3426}"/>
                </a:ext>
              </a:extLst>
            </p:cNvPr>
            <p:cNvSpPr/>
            <p:nvPr/>
          </p:nvSpPr>
          <p:spPr>
            <a:xfrm>
              <a:off x="517575" y="3468300"/>
              <a:ext cx="76150" cy="77725"/>
            </a:xfrm>
            <a:custGeom>
              <a:avLst/>
              <a:gdLst/>
              <a:ahLst/>
              <a:cxnLst/>
              <a:rect l="l" t="t" r="r" b="b"/>
              <a:pathLst>
                <a:path w="3046" h="3109" extrusionOk="0">
                  <a:moveTo>
                    <a:pt x="452" y="0"/>
                  </a:moveTo>
                  <a:cubicBezTo>
                    <a:pt x="326" y="0"/>
                    <a:pt x="222" y="96"/>
                    <a:pt x="204" y="226"/>
                  </a:cubicBezTo>
                  <a:cubicBezTo>
                    <a:pt x="184" y="267"/>
                    <a:pt x="1" y="1607"/>
                    <a:pt x="793" y="2459"/>
                  </a:cubicBezTo>
                  <a:cubicBezTo>
                    <a:pt x="1199" y="2885"/>
                    <a:pt x="1767" y="3109"/>
                    <a:pt x="2498" y="3109"/>
                  </a:cubicBezTo>
                  <a:cubicBezTo>
                    <a:pt x="2599" y="3109"/>
                    <a:pt x="2701" y="3088"/>
                    <a:pt x="2802" y="3088"/>
                  </a:cubicBezTo>
                  <a:cubicBezTo>
                    <a:pt x="2944" y="3068"/>
                    <a:pt x="3046" y="2946"/>
                    <a:pt x="3025" y="2824"/>
                  </a:cubicBezTo>
                  <a:cubicBezTo>
                    <a:pt x="3025" y="2682"/>
                    <a:pt x="2904" y="2581"/>
                    <a:pt x="2761" y="2581"/>
                  </a:cubicBezTo>
                  <a:cubicBezTo>
                    <a:pt x="2664" y="2589"/>
                    <a:pt x="2570" y="2593"/>
                    <a:pt x="2478" y="2593"/>
                  </a:cubicBezTo>
                  <a:cubicBezTo>
                    <a:pt x="1904" y="2593"/>
                    <a:pt x="1456" y="2429"/>
                    <a:pt x="1158" y="2114"/>
                  </a:cubicBezTo>
                  <a:cubicBezTo>
                    <a:pt x="549" y="1444"/>
                    <a:pt x="691" y="308"/>
                    <a:pt x="691" y="287"/>
                  </a:cubicBezTo>
                  <a:cubicBezTo>
                    <a:pt x="711" y="145"/>
                    <a:pt x="630" y="23"/>
                    <a:pt x="488" y="3"/>
                  </a:cubicBezTo>
                  <a:cubicBezTo>
                    <a:pt x="476" y="1"/>
                    <a:pt x="464" y="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a:extLst>
                <a:ext uri="{FF2B5EF4-FFF2-40B4-BE49-F238E27FC236}">
                  <a16:creationId xmlns:a16="http://schemas.microsoft.com/office/drawing/2014/main" id="{50AE01F7-6C52-E81F-88BC-2599E43ADDBF}"/>
                </a:ext>
              </a:extLst>
            </p:cNvPr>
            <p:cNvSpPr/>
            <p:nvPr/>
          </p:nvSpPr>
          <p:spPr>
            <a:xfrm>
              <a:off x="1283000" y="3345100"/>
              <a:ext cx="301675" cy="287700"/>
            </a:xfrm>
            <a:custGeom>
              <a:avLst/>
              <a:gdLst/>
              <a:ahLst/>
              <a:cxnLst/>
              <a:rect l="l" t="t" r="r" b="b"/>
              <a:pathLst>
                <a:path w="12067" h="11508" extrusionOk="0">
                  <a:moveTo>
                    <a:pt x="8158" y="0"/>
                  </a:moveTo>
                  <a:cubicBezTo>
                    <a:pt x="0" y="0"/>
                    <a:pt x="1576" y="11507"/>
                    <a:pt x="1576" y="11507"/>
                  </a:cubicBezTo>
                  <a:cubicBezTo>
                    <a:pt x="1585" y="11508"/>
                    <a:pt x="1595" y="11508"/>
                    <a:pt x="1604" y="11508"/>
                  </a:cubicBezTo>
                  <a:cubicBezTo>
                    <a:pt x="12066" y="11508"/>
                    <a:pt x="10040" y="181"/>
                    <a:pt x="10040" y="181"/>
                  </a:cubicBezTo>
                  <a:cubicBezTo>
                    <a:pt x="9361" y="58"/>
                    <a:pt x="8735" y="0"/>
                    <a:pt x="8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a:extLst>
                <a:ext uri="{FF2B5EF4-FFF2-40B4-BE49-F238E27FC236}">
                  <a16:creationId xmlns:a16="http://schemas.microsoft.com/office/drawing/2014/main" id="{369EDBB1-FF6F-A6E4-D980-AF6DFE576BFC}"/>
                </a:ext>
              </a:extLst>
            </p:cNvPr>
            <p:cNvSpPr/>
            <p:nvPr/>
          </p:nvSpPr>
          <p:spPr>
            <a:xfrm>
              <a:off x="1293475" y="3338950"/>
              <a:ext cx="270475" cy="299950"/>
            </a:xfrm>
            <a:custGeom>
              <a:avLst/>
              <a:gdLst/>
              <a:ahLst/>
              <a:cxnLst/>
              <a:rect l="l" t="t" r="r" b="b"/>
              <a:pathLst>
                <a:path w="10819" h="11998" extrusionOk="0">
                  <a:moveTo>
                    <a:pt x="7733" y="509"/>
                  </a:moveTo>
                  <a:cubicBezTo>
                    <a:pt x="8261" y="509"/>
                    <a:pt x="8809" y="549"/>
                    <a:pt x="9398" y="651"/>
                  </a:cubicBezTo>
                  <a:cubicBezTo>
                    <a:pt x="9520" y="1584"/>
                    <a:pt x="9986" y="6090"/>
                    <a:pt x="7571" y="8973"/>
                  </a:cubicBezTo>
                  <a:cubicBezTo>
                    <a:pt x="6211" y="10617"/>
                    <a:pt x="4120" y="11449"/>
                    <a:pt x="1401" y="11490"/>
                  </a:cubicBezTo>
                  <a:cubicBezTo>
                    <a:pt x="1279" y="10312"/>
                    <a:pt x="853" y="4690"/>
                    <a:pt x="3694" y="1990"/>
                  </a:cubicBezTo>
                  <a:cubicBezTo>
                    <a:pt x="4709" y="996"/>
                    <a:pt x="6069" y="509"/>
                    <a:pt x="7733" y="509"/>
                  </a:cubicBezTo>
                  <a:close/>
                  <a:moveTo>
                    <a:pt x="7743" y="1"/>
                  </a:moveTo>
                  <a:cubicBezTo>
                    <a:pt x="5941" y="1"/>
                    <a:pt x="4470" y="545"/>
                    <a:pt x="3329" y="1625"/>
                  </a:cubicBezTo>
                  <a:cubicBezTo>
                    <a:pt x="0" y="4812"/>
                    <a:pt x="873" y="11510"/>
                    <a:pt x="913" y="11794"/>
                  </a:cubicBezTo>
                  <a:cubicBezTo>
                    <a:pt x="934" y="11916"/>
                    <a:pt x="1056" y="11997"/>
                    <a:pt x="1198" y="11997"/>
                  </a:cubicBezTo>
                  <a:cubicBezTo>
                    <a:pt x="4181" y="11997"/>
                    <a:pt x="6455" y="11084"/>
                    <a:pt x="7957" y="9297"/>
                  </a:cubicBezTo>
                  <a:cubicBezTo>
                    <a:pt x="10819" y="5908"/>
                    <a:pt x="9905" y="610"/>
                    <a:pt x="9865" y="387"/>
                  </a:cubicBezTo>
                  <a:cubicBezTo>
                    <a:pt x="9844" y="285"/>
                    <a:pt x="9763" y="204"/>
                    <a:pt x="9662" y="184"/>
                  </a:cubicBezTo>
                  <a:cubicBezTo>
                    <a:pt x="8985" y="62"/>
                    <a:pt x="8345" y="1"/>
                    <a:pt x="77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a:extLst>
                <a:ext uri="{FF2B5EF4-FFF2-40B4-BE49-F238E27FC236}">
                  <a16:creationId xmlns:a16="http://schemas.microsoft.com/office/drawing/2014/main" id="{542CD2A6-C497-2FBB-9709-3618BFA96126}"/>
                </a:ext>
              </a:extLst>
            </p:cNvPr>
            <p:cNvSpPr/>
            <p:nvPr/>
          </p:nvSpPr>
          <p:spPr>
            <a:xfrm>
              <a:off x="1367550" y="3428200"/>
              <a:ext cx="112675" cy="139150"/>
            </a:xfrm>
            <a:custGeom>
              <a:avLst/>
              <a:gdLst/>
              <a:ahLst/>
              <a:cxnLst/>
              <a:rect l="l" t="t" r="r" b="b"/>
              <a:pathLst>
                <a:path w="4507" h="5566" extrusionOk="0">
                  <a:moveTo>
                    <a:pt x="4205" y="0"/>
                  </a:moveTo>
                  <a:cubicBezTo>
                    <a:pt x="4191" y="0"/>
                    <a:pt x="4176" y="1"/>
                    <a:pt x="4162" y="4"/>
                  </a:cubicBezTo>
                  <a:cubicBezTo>
                    <a:pt x="4121" y="24"/>
                    <a:pt x="0" y="1079"/>
                    <a:pt x="224" y="5322"/>
                  </a:cubicBezTo>
                  <a:cubicBezTo>
                    <a:pt x="224" y="5443"/>
                    <a:pt x="346" y="5565"/>
                    <a:pt x="488" y="5565"/>
                  </a:cubicBezTo>
                  <a:cubicBezTo>
                    <a:pt x="488" y="5565"/>
                    <a:pt x="488" y="5565"/>
                    <a:pt x="488" y="5545"/>
                  </a:cubicBezTo>
                  <a:cubicBezTo>
                    <a:pt x="630" y="5545"/>
                    <a:pt x="731" y="5423"/>
                    <a:pt x="731" y="5281"/>
                  </a:cubicBezTo>
                  <a:cubicBezTo>
                    <a:pt x="528" y="1465"/>
                    <a:pt x="4121" y="531"/>
                    <a:pt x="4283" y="511"/>
                  </a:cubicBezTo>
                  <a:cubicBezTo>
                    <a:pt x="4425" y="470"/>
                    <a:pt x="4507" y="328"/>
                    <a:pt x="4466" y="186"/>
                  </a:cubicBezTo>
                  <a:cubicBezTo>
                    <a:pt x="4430" y="77"/>
                    <a:pt x="4328" y="0"/>
                    <a:pt x="42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a:extLst>
                <a:ext uri="{FF2B5EF4-FFF2-40B4-BE49-F238E27FC236}">
                  <a16:creationId xmlns:a16="http://schemas.microsoft.com/office/drawing/2014/main" id="{EF2105A6-6563-E035-AEEF-B7AD0DD2BA66}"/>
                </a:ext>
              </a:extLst>
            </p:cNvPr>
            <p:cNvSpPr/>
            <p:nvPr/>
          </p:nvSpPr>
          <p:spPr>
            <a:xfrm>
              <a:off x="1372625" y="3468300"/>
              <a:ext cx="76150" cy="77725"/>
            </a:xfrm>
            <a:custGeom>
              <a:avLst/>
              <a:gdLst/>
              <a:ahLst/>
              <a:cxnLst/>
              <a:rect l="l" t="t" r="r" b="b"/>
              <a:pathLst>
                <a:path w="3046" h="3109" extrusionOk="0">
                  <a:moveTo>
                    <a:pt x="2594" y="0"/>
                  </a:moveTo>
                  <a:cubicBezTo>
                    <a:pt x="2582" y="0"/>
                    <a:pt x="2570" y="1"/>
                    <a:pt x="2558" y="3"/>
                  </a:cubicBezTo>
                  <a:cubicBezTo>
                    <a:pt x="2436" y="23"/>
                    <a:pt x="2335" y="145"/>
                    <a:pt x="2355" y="287"/>
                  </a:cubicBezTo>
                  <a:cubicBezTo>
                    <a:pt x="2355" y="308"/>
                    <a:pt x="2497" y="1444"/>
                    <a:pt x="1888" y="2114"/>
                  </a:cubicBezTo>
                  <a:cubicBezTo>
                    <a:pt x="1590" y="2429"/>
                    <a:pt x="1142" y="2593"/>
                    <a:pt x="568" y="2593"/>
                  </a:cubicBezTo>
                  <a:cubicBezTo>
                    <a:pt x="477" y="2593"/>
                    <a:pt x="382" y="2589"/>
                    <a:pt x="285" y="2581"/>
                  </a:cubicBezTo>
                  <a:cubicBezTo>
                    <a:pt x="143" y="2581"/>
                    <a:pt x="21" y="2682"/>
                    <a:pt x="21" y="2824"/>
                  </a:cubicBezTo>
                  <a:cubicBezTo>
                    <a:pt x="0" y="2946"/>
                    <a:pt x="102" y="3068"/>
                    <a:pt x="244" y="3088"/>
                  </a:cubicBezTo>
                  <a:cubicBezTo>
                    <a:pt x="346" y="3088"/>
                    <a:pt x="447" y="3109"/>
                    <a:pt x="549" y="3109"/>
                  </a:cubicBezTo>
                  <a:cubicBezTo>
                    <a:pt x="1279" y="3109"/>
                    <a:pt x="1848" y="2885"/>
                    <a:pt x="2254" y="2459"/>
                  </a:cubicBezTo>
                  <a:cubicBezTo>
                    <a:pt x="3045" y="1607"/>
                    <a:pt x="2862" y="267"/>
                    <a:pt x="2842" y="226"/>
                  </a:cubicBezTo>
                  <a:cubicBezTo>
                    <a:pt x="2824" y="96"/>
                    <a:pt x="2720" y="0"/>
                    <a:pt x="2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a:extLst>
                <a:ext uri="{FF2B5EF4-FFF2-40B4-BE49-F238E27FC236}">
                  <a16:creationId xmlns:a16="http://schemas.microsoft.com/office/drawing/2014/main" id="{5655843D-3A8F-E4CB-D1E7-BBDD186BB60C}"/>
                </a:ext>
              </a:extLst>
            </p:cNvPr>
            <p:cNvSpPr/>
            <p:nvPr/>
          </p:nvSpPr>
          <p:spPr>
            <a:xfrm>
              <a:off x="433350" y="2870250"/>
              <a:ext cx="305500" cy="471775"/>
            </a:xfrm>
            <a:custGeom>
              <a:avLst/>
              <a:gdLst/>
              <a:ahLst/>
              <a:cxnLst/>
              <a:rect l="l" t="t" r="r" b="b"/>
              <a:pathLst>
                <a:path w="12220" h="18871" extrusionOk="0">
                  <a:moveTo>
                    <a:pt x="951" y="1"/>
                  </a:moveTo>
                  <a:cubicBezTo>
                    <a:pt x="352" y="1"/>
                    <a:pt x="1" y="35"/>
                    <a:pt x="1" y="35"/>
                  </a:cubicBezTo>
                  <a:cubicBezTo>
                    <a:pt x="2923" y="4297"/>
                    <a:pt x="2497" y="7240"/>
                    <a:pt x="1807" y="8803"/>
                  </a:cubicBezTo>
                  <a:cubicBezTo>
                    <a:pt x="1218" y="10163"/>
                    <a:pt x="934" y="11625"/>
                    <a:pt x="1097" y="13046"/>
                  </a:cubicBezTo>
                  <a:cubicBezTo>
                    <a:pt x="1259" y="14365"/>
                    <a:pt x="1685" y="15847"/>
                    <a:pt x="2822" y="16780"/>
                  </a:cubicBezTo>
                  <a:cubicBezTo>
                    <a:pt x="3979" y="17816"/>
                    <a:pt x="5379" y="18526"/>
                    <a:pt x="6861" y="18871"/>
                  </a:cubicBezTo>
                  <a:cubicBezTo>
                    <a:pt x="7450" y="15339"/>
                    <a:pt x="9277" y="12234"/>
                    <a:pt x="11854" y="10001"/>
                  </a:cubicBezTo>
                  <a:cubicBezTo>
                    <a:pt x="11854" y="9839"/>
                    <a:pt x="11854" y="9696"/>
                    <a:pt x="11875" y="9534"/>
                  </a:cubicBezTo>
                  <a:cubicBezTo>
                    <a:pt x="12220" y="5678"/>
                    <a:pt x="9967" y="2044"/>
                    <a:pt x="6293" y="826"/>
                  </a:cubicBezTo>
                  <a:cubicBezTo>
                    <a:pt x="4101" y="123"/>
                    <a:pt x="2084"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a:extLst>
                <a:ext uri="{FF2B5EF4-FFF2-40B4-BE49-F238E27FC236}">
                  <a16:creationId xmlns:a16="http://schemas.microsoft.com/office/drawing/2014/main" id="{50022D88-A446-0784-63AB-3163FCCB469D}"/>
                </a:ext>
              </a:extLst>
            </p:cNvPr>
            <p:cNvSpPr/>
            <p:nvPr/>
          </p:nvSpPr>
          <p:spPr>
            <a:xfrm>
              <a:off x="426750" y="2863700"/>
              <a:ext cx="319200" cy="484425"/>
            </a:xfrm>
            <a:custGeom>
              <a:avLst/>
              <a:gdLst/>
              <a:ahLst/>
              <a:cxnLst/>
              <a:rect l="l" t="t" r="r" b="b"/>
              <a:pathLst>
                <a:path w="12768" h="19377" extrusionOk="0">
                  <a:moveTo>
                    <a:pt x="1101" y="516"/>
                  </a:moveTo>
                  <a:cubicBezTo>
                    <a:pt x="2198" y="516"/>
                    <a:pt x="4258" y="617"/>
                    <a:pt x="6476" y="1332"/>
                  </a:cubicBezTo>
                  <a:cubicBezTo>
                    <a:pt x="10007" y="2489"/>
                    <a:pt x="12240" y="5960"/>
                    <a:pt x="11895" y="9776"/>
                  </a:cubicBezTo>
                  <a:cubicBezTo>
                    <a:pt x="11875" y="9877"/>
                    <a:pt x="11875" y="9999"/>
                    <a:pt x="11855" y="10121"/>
                  </a:cubicBezTo>
                  <a:lnTo>
                    <a:pt x="11855" y="10141"/>
                  </a:lnTo>
                  <a:cubicBezTo>
                    <a:pt x="9297" y="12394"/>
                    <a:pt x="7551" y="15459"/>
                    <a:pt x="6922" y="18808"/>
                  </a:cubicBezTo>
                  <a:cubicBezTo>
                    <a:pt x="5542" y="18443"/>
                    <a:pt x="4263" y="17773"/>
                    <a:pt x="3248" y="16839"/>
                  </a:cubicBezTo>
                  <a:cubicBezTo>
                    <a:pt x="2355" y="16109"/>
                    <a:pt x="1827" y="14911"/>
                    <a:pt x="1624" y="13287"/>
                  </a:cubicBezTo>
                  <a:cubicBezTo>
                    <a:pt x="1462" y="11968"/>
                    <a:pt x="1685" y="10567"/>
                    <a:pt x="2315" y="9167"/>
                  </a:cubicBezTo>
                  <a:cubicBezTo>
                    <a:pt x="3066" y="7462"/>
                    <a:pt x="3370" y="4580"/>
                    <a:pt x="711" y="520"/>
                  </a:cubicBezTo>
                  <a:cubicBezTo>
                    <a:pt x="822" y="518"/>
                    <a:pt x="953" y="516"/>
                    <a:pt x="1101" y="516"/>
                  </a:cubicBezTo>
                  <a:close/>
                  <a:moveTo>
                    <a:pt x="1227" y="1"/>
                  </a:moveTo>
                  <a:cubicBezTo>
                    <a:pt x="643" y="1"/>
                    <a:pt x="285" y="33"/>
                    <a:pt x="244" y="33"/>
                  </a:cubicBezTo>
                  <a:cubicBezTo>
                    <a:pt x="143" y="53"/>
                    <a:pt x="62" y="114"/>
                    <a:pt x="21" y="195"/>
                  </a:cubicBezTo>
                  <a:cubicBezTo>
                    <a:pt x="1" y="277"/>
                    <a:pt x="1" y="358"/>
                    <a:pt x="41" y="439"/>
                  </a:cubicBezTo>
                  <a:cubicBezTo>
                    <a:pt x="2842" y="4498"/>
                    <a:pt x="2558" y="7320"/>
                    <a:pt x="1848" y="8964"/>
                  </a:cubicBezTo>
                  <a:cubicBezTo>
                    <a:pt x="1198" y="10466"/>
                    <a:pt x="955" y="11927"/>
                    <a:pt x="1117" y="13348"/>
                  </a:cubicBezTo>
                  <a:cubicBezTo>
                    <a:pt x="1340" y="15114"/>
                    <a:pt x="1929" y="16413"/>
                    <a:pt x="2903" y="17225"/>
                  </a:cubicBezTo>
                  <a:cubicBezTo>
                    <a:pt x="4060" y="18260"/>
                    <a:pt x="5501" y="19011"/>
                    <a:pt x="7064" y="19377"/>
                  </a:cubicBezTo>
                  <a:lnTo>
                    <a:pt x="7125" y="19377"/>
                  </a:lnTo>
                  <a:cubicBezTo>
                    <a:pt x="7166" y="19377"/>
                    <a:pt x="7227" y="19356"/>
                    <a:pt x="7267" y="19336"/>
                  </a:cubicBezTo>
                  <a:cubicBezTo>
                    <a:pt x="7308" y="19295"/>
                    <a:pt x="7348" y="19234"/>
                    <a:pt x="7369" y="19174"/>
                  </a:cubicBezTo>
                  <a:cubicBezTo>
                    <a:pt x="7937" y="15804"/>
                    <a:pt x="9683" y="12699"/>
                    <a:pt x="12281" y="10446"/>
                  </a:cubicBezTo>
                  <a:cubicBezTo>
                    <a:pt x="12321" y="10405"/>
                    <a:pt x="12362" y="10344"/>
                    <a:pt x="12362" y="10263"/>
                  </a:cubicBezTo>
                  <a:lnTo>
                    <a:pt x="12362" y="10141"/>
                  </a:lnTo>
                  <a:cubicBezTo>
                    <a:pt x="12382" y="10040"/>
                    <a:pt x="12382" y="9918"/>
                    <a:pt x="12382" y="9816"/>
                  </a:cubicBezTo>
                  <a:cubicBezTo>
                    <a:pt x="12768" y="5777"/>
                    <a:pt x="10393" y="2083"/>
                    <a:pt x="6618" y="865"/>
                  </a:cubicBezTo>
                  <a:cubicBezTo>
                    <a:pt x="4398" y="125"/>
                    <a:pt x="2375" y="1"/>
                    <a:pt x="1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a:extLst>
                <a:ext uri="{FF2B5EF4-FFF2-40B4-BE49-F238E27FC236}">
                  <a16:creationId xmlns:a16="http://schemas.microsoft.com/office/drawing/2014/main" id="{05EFCE6F-7904-A1FF-EF30-BBC8EC66412E}"/>
                </a:ext>
              </a:extLst>
            </p:cNvPr>
            <p:cNvSpPr/>
            <p:nvPr/>
          </p:nvSpPr>
          <p:spPr>
            <a:xfrm>
              <a:off x="452625" y="3118300"/>
              <a:ext cx="135025" cy="188225"/>
            </a:xfrm>
            <a:custGeom>
              <a:avLst/>
              <a:gdLst/>
              <a:ahLst/>
              <a:cxnLst/>
              <a:rect l="l" t="t" r="r" b="b"/>
              <a:pathLst>
                <a:path w="5401" h="7529" extrusionOk="0">
                  <a:moveTo>
                    <a:pt x="2023" y="0"/>
                  </a:moveTo>
                  <a:cubicBezTo>
                    <a:pt x="1881" y="0"/>
                    <a:pt x="1755" y="91"/>
                    <a:pt x="1706" y="221"/>
                  </a:cubicBezTo>
                  <a:cubicBezTo>
                    <a:pt x="1686" y="282"/>
                    <a:pt x="1" y="5356"/>
                    <a:pt x="4872" y="7508"/>
                  </a:cubicBezTo>
                  <a:cubicBezTo>
                    <a:pt x="4913" y="7528"/>
                    <a:pt x="4974" y="7528"/>
                    <a:pt x="5014" y="7528"/>
                  </a:cubicBezTo>
                  <a:cubicBezTo>
                    <a:pt x="5136" y="7528"/>
                    <a:pt x="5278" y="7447"/>
                    <a:pt x="5319" y="7325"/>
                  </a:cubicBezTo>
                  <a:cubicBezTo>
                    <a:pt x="5400" y="7163"/>
                    <a:pt x="5319" y="6960"/>
                    <a:pt x="5156" y="6879"/>
                  </a:cubicBezTo>
                  <a:cubicBezTo>
                    <a:pt x="853" y="4991"/>
                    <a:pt x="2274" y="627"/>
                    <a:pt x="2335" y="444"/>
                  </a:cubicBezTo>
                  <a:cubicBezTo>
                    <a:pt x="2396" y="262"/>
                    <a:pt x="2315" y="79"/>
                    <a:pt x="2132" y="18"/>
                  </a:cubicBezTo>
                  <a:cubicBezTo>
                    <a:pt x="2096" y="6"/>
                    <a:pt x="2059" y="0"/>
                    <a:pt x="202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a:extLst>
                <a:ext uri="{FF2B5EF4-FFF2-40B4-BE49-F238E27FC236}">
                  <a16:creationId xmlns:a16="http://schemas.microsoft.com/office/drawing/2014/main" id="{7B6FD070-B5F8-4E28-B507-8070A521B3F9}"/>
                </a:ext>
              </a:extLst>
            </p:cNvPr>
            <p:cNvSpPr/>
            <p:nvPr/>
          </p:nvSpPr>
          <p:spPr>
            <a:xfrm>
              <a:off x="1225975" y="2870200"/>
              <a:ext cx="308550" cy="473350"/>
            </a:xfrm>
            <a:custGeom>
              <a:avLst/>
              <a:gdLst/>
              <a:ahLst/>
              <a:cxnLst/>
              <a:rect l="l" t="t" r="r" b="b"/>
              <a:pathLst>
                <a:path w="12342" h="18934" extrusionOk="0">
                  <a:moveTo>
                    <a:pt x="11357" y="0"/>
                  </a:moveTo>
                  <a:cubicBezTo>
                    <a:pt x="9917" y="0"/>
                    <a:pt x="7106" y="199"/>
                    <a:pt x="4324" y="1519"/>
                  </a:cubicBezTo>
                  <a:cubicBezTo>
                    <a:pt x="1502" y="2858"/>
                    <a:pt x="0" y="5923"/>
                    <a:pt x="406" y="9008"/>
                  </a:cubicBezTo>
                  <a:cubicBezTo>
                    <a:pt x="447" y="9475"/>
                    <a:pt x="488" y="9922"/>
                    <a:pt x="488" y="10389"/>
                  </a:cubicBezTo>
                  <a:cubicBezTo>
                    <a:pt x="2862" y="12621"/>
                    <a:pt x="4527" y="15585"/>
                    <a:pt x="5075" y="18934"/>
                  </a:cubicBezTo>
                  <a:cubicBezTo>
                    <a:pt x="6699" y="18629"/>
                    <a:pt x="8262" y="17919"/>
                    <a:pt x="9520" y="16782"/>
                  </a:cubicBezTo>
                  <a:cubicBezTo>
                    <a:pt x="10636" y="15849"/>
                    <a:pt x="11063" y="14367"/>
                    <a:pt x="11225" y="13048"/>
                  </a:cubicBezTo>
                  <a:cubicBezTo>
                    <a:pt x="11387" y="11627"/>
                    <a:pt x="11103" y="10165"/>
                    <a:pt x="10515" y="8805"/>
                  </a:cubicBezTo>
                  <a:cubicBezTo>
                    <a:pt x="9825" y="7242"/>
                    <a:pt x="9398" y="4299"/>
                    <a:pt x="12341" y="37"/>
                  </a:cubicBezTo>
                  <a:cubicBezTo>
                    <a:pt x="12341" y="37"/>
                    <a:pt x="11976" y="0"/>
                    <a:pt x="1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a:extLst>
                <a:ext uri="{FF2B5EF4-FFF2-40B4-BE49-F238E27FC236}">
                  <a16:creationId xmlns:a16="http://schemas.microsoft.com/office/drawing/2014/main" id="{26348F86-7170-F214-BD25-19C6596F83F8}"/>
                </a:ext>
              </a:extLst>
            </p:cNvPr>
            <p:cNvSpPr/>
            <p:nvPr/>
          </p:nvSpPr>
          <p:spPr>
            <a:xfrm>
              <a:off x="1218875" y="2863800"/>
              <a:ext cx="322250" cy="486350"/>
            </a:xfrm>
            <a:custGeom>
              <a:avLst/>
              <a:gdLst/>
              <a:ahLst/>
              <a:cxnLst/>
              <a:rect l="l" t="t" r="r" b="b"/>
              <a:pathLst>
                <a:path w="12890" h="19454" extrusionOk="0">
                  <a:moveTo>
                    <a:pt x="11688" y="508"/>
                  </a:moveTo>
                  <a:cubicBezTo>
                    <a:pt x="11870" y="508"/>
                    <a:pt x="12028" y="511"/>
                    <a:pt x="12159" y="516"/>
                  </a:cubicBezTo>
                  <a:cubicBezTo>
                    <a:pt x="9500" y="4576"/>
                    <a:pt x="9824" y="7458"/>
                    <a:pt x="10575" y="9163"/>
                  </a:cubicBezTo>
                  <a:cubicBezTo>
                    <a:pt x="11184" y="10563"/>
                    <a:pt x="11408" y="11964"/>
                    <a:pt x="11245" y="13283"/>
                  </a:cubicBezTo>
                  <a:cubicBezTo>
                    <a:pt x="11062" y="14907"/>
                    <a:pt x="10514" y="16105"/>
                    <a:pt x="9621" y="16856"/>
                  </a:cubicBezTo>
                  <a:cubicBezTo>
                    <a:pt x="8505" y="17850"/>
                    <a:pt x="7104" y="18561"/>
                    <a:pt x="5562" y="18906"/>
                  </a:cubicBezTo>
                  <a:cubicBezTo>
                    <a:pt x="4973" y="15719"/>
                    <a:pt x="3370" y="12756"/>
                    <a:pt x="1035" y="10523"/>
                  </a:cubicBezTo>
                  <a:cubicBezTo>
                    <a:pt x="1015" y="10056"/>
                    <a:pt x="975" y="9630"/>
                    <a:pt x="934" y="9244"/>
                  </a:cubicBezTo>
                  <a:cubicBezTo>
                    <a:pt x="528" y="6179"/>
                    <a:pt x="2050" y="3256"/>
                    <a:pt x="4709" y="1998"/>
                  </a:cubicBezTo>
                  <a:cubicBezTo>
                    <a:pt x="7475" y="705"/>
                    <a:pt x="10289" y="508"/>
                    <a:pt x="11688" y="508"/>
                  </a:cubicBezTo>
                  <a:close/>
                  <a:moveTo>
                    <a:pt x="11701" y="1"/>
                  </a:moveTo>
                  <a:cubicBezTo>
                    <a:pt x="10261" y="1"/>
                    <a:pt x="7389" y="190"/>
                    <a:pt x="4506" y="1551"/>
                  </a:cubicBezTo>
                  <a:cubicBezTo>
                    <a:pt x="1644" y="2891"/>
                    <a:pt x="0" y="6017"/>
                    <a:pt x="427" y="9305"/>
                  </a:cubicBezTo>
                  <a:cubicBezTo>
                    <a:pt x="487" y="9711"/>
                    <a:pt x="508" y="10137"/>
                    <a:pt x="528" y="10645"/>
                  </a:cubicBezTo>
                  <a:cubicBezTo>
                    <a:pt x="528" y="10705"/>
                    <a:pt x="569" y="10787"/>
                    <a:pt x="609" y="10827"/>
                  </a:cubicBezTo>
                  <a:cubicBezTo>
                    <a:pt x="2984" y="13060"/>
                    <a:pt x="4588" y="16044"/>
                    <a:pt x="5115" y="19251"/>
                  </a:cubicBezTo>
                  <a:cubicBezTo>
                    <a:pt x="5115" y="19312"/>
                    <a:pt x="5156" y="19373"/>
                    <a:pt x="5217" y="19413"/>
                  </a:cubicBezTo>
                  <a:cubicBezTo>
                    <a:pt x="5257" y="19433"/>
                    <a:pt x="5298" y="19454"/>
                    <a:pt x="5359" y="19454"/>
                  </a:cubicBezTo>
                  <a:lnTo>
                    <a:pt x="5399" y="19454"/>
                  </a:lnTo>
                  <a:cubicBezTo>
                    <a:pt x="7145" y="19129"/>
                    <a:pt x="8708" y="18358"/>
                    <a:pt x="9966" y="17241"/>
                  </a:cubicBezTo>
                  <a:cubicBezTo>
                    <a:pt x="10941" y="16409"/>
                    <a:pt x="11550" y="15110"/>
                    <a:pt x="11753" y="13344"/>
                  </a:cubicBezTo>
                  <a:cubicBezTo>
                    <a:pt x="11935" y="11923"/>
                    <a:pt x="11692" y="10462"/>
                    <a:pt x="11042" y="8960"/>
                  </a:cubicBezTo>
                  <a:cubicBezTo>
                    <a:pt x="10311" y="7316"/>
                    <a:pt x="10048" y="4494"/>
                    <a:pt x="12828" y="435"/>
                  </a:cubicBezTo>
                  <a:cubicBezTo>
                    <a:pt x="12869" y="354"/>
                    <a:pt x="12889" y="273"/>
                    <a:pt x="12849" y="191"/>
                  </a:cubicBezTo>
                  <a:cubicBezTo>
                    <a:pt x="12808" y="110"/>
                    <a:pt x="12727" y="49"/>
                    <a:pt x="12646" y="29"/>
                  </a:cubicBezTo>
                  <a:cubicBezTo>
                    <a:pt x="12600" y="29"/>
                    <a:pt x="12258" y="1"/>
                    <a:pt x="1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a:extLst>
                <a:ext uri="{FF2B5EF4-FFF2-40B4-BE49-F238E27FC236}">
                  <a16:creationId xmlns:a16="http://schemas.microsoft.com/office/drawing/2014/main" id="{18AA2FF4-1C0D-2D18-2F7F-B4341232B8A1}"/>
                </a:ext>
              </a:extLst>
            </p:cNvPr>
            <p:cNvSpPr/>
            <p:nvPr/>
          </p:nvSpPr>
          <p:spPr>
            <a:xfrm>
              <a:off x="1381750" y="3116775"/>
              <a:ext cx="135000" cy="188725"/>
            </a:xfrm>
            <a:custGeom>
              <a:avLst/>
              <a:gdLst/>
              <a:ahLst/>
              <a:cxnLst/>
              <a:rect l="l" t="t" r="r" b="b"/>
              <a:pathLst>
                <a:path w="5400" h="7549" extrusionOk="0">
                  <a:moveTo>
                    <a:pt x="3388" y="0"/>
                  </a:moveTo>
                  <a:cubicBezTo>
                    <a:pt x="3355" y="0"/>
                    <a:pt x="3321" y="6"/>
                    <a:pt x="3289" y="18"/>
                  </a:cubicBezTo>
                  <a:cubicBezTo>
                    <a:pt x="3106" y="79"/>
                    <a:pt x="3005" y="282"/>
                    <a:pt x="3066" y="465"/>
                  </a:cubicBezTo>
                  <a:cubicBezTo>
                    <a:pt x="3127" y="647"/>
                    <a:pt x="4568" y="4991"/>
                    <a:pt x="265" y="6899"/>
                  </a:cubicBezTo>
                  <a:cubicBezTo>
                    <a:pt x="82" y="6960"/>
                    <a:pt x="1" y="7163"/>
                    <a:pt x="82" y="7346"/>
                  </a:cubicBezTo>
                  <a:cubicBezTo>
                    <a:pt x="143" y="7467"/>
                    <a:pt x="265" y="7549"/>
                    <a:pt x="386" y="7549"/>
                  </a:cubicBezTo>
                  <a:cubicBezTo>
                    <a:pt x="447" y="7549"/>
                    <a:pt x="488" y="7528"/>
                    <a:pt x="529" y="7508"/>
                  </a:cubicBezTo>
                  <a:cubicBezTo>
                    <a:pt x="5400" y="5356"/>
                    <a:pt x="3736" y="282"/>
                    <a:pt x="3715" y="241"/>
                  </a:cubicBezTo>
                  <a:cubicBezTo>
                    <a:pt x="3666" y="95"/>
                    <a:pt x="3526" y="0"/>
                    <a:pt x="338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a:extLst>
                <a:ext uri="{FF2B5EF4-FFF2-40B4-BE49-F238E27FC236}">
                  <a16:creationId xmlns:a16="http://schemas.microsoft.com/office/drawing/2014/main" id="{6FDC3D67-EA1C-9EE6-C153-251756539A66}"/>
                </a:ext>
              </a:extLst>
            </p:cNvPr>
            <p:cNvSpPr/>
            <p:nvPr/>
          </p:nvSpPr>
          <p:spPr>
            <a:xfrm>
              <a:off x="599275" y="3026900"/>
              <a:ext cx="758650" cy="824100"/>
            </a:xfrm>
            <a:custGeom>
              <a:avLst/>
              <a:gdLst/>
              <a:ahLst/>
              <a:cxnLst/>
              <a:rect l="l" t="t" r="r" b="b"/>
              <a:pathLst>
                <a:path w="30346" h="32964" extrusionOk="0">
                  <a:moveTo>
                    <a:pt x="15163" y="0"/>
                  </a:moveTo>
                  <a:cubicBezTo>
                    <a:pt x="11368" y="0"/>
                    <a:pt x="7876" y="1401"/>
                    <a:pt x="5217" y="3735"/>
                  </a:cubicBezTo>
                  <a:cubicBezTo>
                    <a:pt x="2640" y="5968"/>
                    <a:pt x="813" y="9073"/>
                    <a:pt x="224" y="12605"/>
                  </a:cubicBezTo>
                  <a:cubicBezTo>
                    <a:pt x="82" y="13437"/>
                    <a:pt x="1" y="14290"/>
                    <a:pt x="1" y="15162"/>
                  </a:cubicBezTo>
                  <a:lnTo>
                    <a:pt x="1" y="17801"/>
                  </a:lnTo>
                  <a:cubicBezTo>
                    <a:pt x="1" y="26184"/>
                    <a:pt x="6780" y="32963"/>
                    <a:pt x="15163" y="32963"/>
                  </a:cubicBezTo>
                  <a:cubicBezTo>
                    <a:pt x="23546" y="32963"/>
                    <a:pt x="30346" y="26184"/>
                    <a:pt x="30346" y="17801"/>
                  </a:cubicBezTo>
                  <a:lnTo>
                    <a:pt x="30346" y="15162"/>
                  </a:lnTo>
                  <a:cubicBezTo>
                    <a:pt x="30346" y="14330"/>
                    <a:pt x="30285" y="13478"/>
                    <a:pt x="30143" y="12666"/>
                  </a:cubicBezTo>
                  <a:cubicBezTo>
                    <a:pt x="29595" y="9317"/>
                    <a:pt x="27930" y="6353"/>
                    <a:pt x="25556" y="4121"/>
                  </a:cubicBezTo>
                  <a:cubicBezTo>
                    <a:pt x="22856" y="1563"/>
                    <a:pt x="19202" y="0"/>
                    <a:pt x="15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a:extLst>
                <a:ext uri="{FF2B5EF4-FFF2-40B4-BE49-F238E27FC236}">
                  <a16:creationId xmlns:a16="http://schemas.microsoft.com/office/drawing/2014/main" id="{5BB27D62-0132-A182-92CB-9034DEEB363A}"/>
                </a:ext>
              </a:extLst>
            </p:cNvPr>
            <p:cNvSpPr/>
            <p:nvPr/>
          </p:nvSpPr>
          <p:spPr>
            <a:xfrm>
              <a:off x="592700" y="3020300"/>
              <a:ext cx="771825" cy="837300"/>
            </a:xfrm>
            <a:custGeom>
              <a:avLst/>
              <a:gdLst/>
              <a:ahLst/>
              <a:cxnLst/>
              <a:rect l="l" t="t" r="r" b="b"/>
              <a:pathLst>
                <a:path w="30873" h="33492" extrusionOk="0">
                  <a:moveTo>
                    <a:pt x="15426" y="508"/>
                  </a:moveTo>
                  <a:cubicBezTo>
                    <a:pt x="19242" y="508"/>
                    <a:pt x="22875" y="1949"/>
                    <a:pt x="25656" y="4567"/>
                  </a:cubicBezTo>
                  <a:cubicBezTo>
                    <a:pt x="28031" y="6800"/>
                    <a:pt x="29635" y="9784"/>
                    <a:pt x="30162" y="12970"/>
                  </a:cubicBezTo>
                  <a:cubicBezTo>
                    <a:pt x="30284" y="13803"/>
                    <a:pt x="30365" y="14635"/>
                    <a:pt x="30365" y="15426"/>
                  </a:cubicBezTo>
                  <a:lnTo>
                    <a:pt x="30365" y="18065"/>
                  </a:lnTo>
                  <a:cubicBezTo>
                    <a:pt x="30365" y="26286"/>
                    <a:pt x="23667" y="32984"/>
                    <a:pt x="15426" y="32984"/>
                  </a:cubicBezTo>
                  <a:cubicBezTo>
                    <a:pt x="7206" y="32984"/>
                    <a:pt x="507" y="26286"/>
                    <a:pt x="507" y="18065"/>
                  </a:cubicBezTo>
                  <a:lnTo>
                    <a:pt x="507" y="15426"/>
                  </a:lnTo>
                  <a:cubicBezTo>
                    <a:pt x="507" y="14594"/>
                    <a:pt x="589" y="13742"/>
                    <a:pt x="731" y="12910"/>
                  </a:cubicBezTo>
                  <a:cubicBezTo>
                    <a:pt x="1299" y="9540"/>
                    <a:pt x="3045" y="6435"/>
                    <a:pt x="5643" y="4182"/>
                  </a:cubicBezTo>
                  <a:cubicBezTo>
                    <a:pt x="8363" y="1807"/>
                    <a:pt x="11834" y="508"/>
                    <a:pt x="15426" y="508"/>
                  </a:cubicBezTo>
                  <a:close/>
                  <a:moveTo>
                    <a:pt x="15426" y="0"/>
                  </a:moveTo>
                  <a:cubicBezTo>
                    <a:pt x="11712" y="0"/>
                    <a:pt x="8119" y="1360"/>
                    <a:pt x="5298" y="3796"/>
                  </a:cubicBezTo>
                  <a:cubicBezTo>
                    <a:pt x="2618" y="6130"/>
                    <a:pt x="832" y="9337"/>
                    <a:pt x="223" y="12808"/>
                  </a:cubicBezTo>
                  <a:cubicBezTo>
                    <a:pt x="81" y="13701"/>
                    <a:pt x="0" y="14574"/>
                    <a:pt x="0" y="15426"/>
                  </a:cubicBezTo>
                  <a:lnTo>
                    <a:pt x="0" y="18065"/>
                  </a:lnTo>
                  <a:cubicBezTo>
                    <a:pt x="0" y="26570"/>
                    <a:pt x="6922" y="33491"/>
                    <a:pt x="15426" y="33491"/>
                  </a:cubicBezTo>
                  <a:cubicBezTo>
                    <a:pt x="23951" y="33491"/>
                    <a:pt x="30873" y="26570"/>
                    <a:pt x="30873" y="18065"/>
                  </a:cubicBezTo>
                  <a:lnTo>
                    <a:pt x="30873" y="15426"/>
                  </a:lnTo>
                  <a:cubicBezTo>
                    <a:pt x="30873" y="14594"/>
                    <a:pt x="30792" y="13742"/>
                    <a:pt x="30649" y="12889"/>
                  </a:cubicBezTo>
                  <a:cubicBezTo>
                    <a:pt x="30101" y="9601"/>
                    <a:pt x="28457" y="6496"/>
                    <a:pt x="26001" y="4202"/>
                  </a:cubicBezTo>
                  <a:cubicBezTo>
                    <a:pt x="23119" y="1482"/>
                    <a:pt x="19384" y="0"/>
                    <a:pt x="15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a:extLst>
                <a:ext uri="{FF2B5EF4-FFF2-40B4-BE49-F238E27FC236}">
                  <a16:creationId xmlns:a16="http://schemas.microsoft.com/office/drawing/2014/main" id="{E24144CF-39A1-FC88-9E8A-BA7ABCA3E055}"/>
                </a:ext>
              </a:extLst>
            </p:cNvPr>
            <p:cNvSpPr/>
            <p:nvPr/>
          </p:nvSpPr>
          <p:spPr>
            <a:xfrm>
              <a:off x="1120425" y="3090550"/>
              <a:ext cx="204525" cy="252000"/>
            </a:xfrm>
            <a:custGeom>
              <a:avLst/>
              <a:gdLst/>
              <a:ahLst/>
              <a:cxnLst/>
              <a:rect l="l" t="t" r="r" b="b"/>
              <a:pathLst>
                <a:path w="8181" h="10080" extrusionOk="0">
                  <a:moveTo>
                    <a:pt x="395" y="1"/>
                  </a:moveTo>
                  <a:cubicBezTo>
                    <a:pt x="268" y="1"/>
                    <a:pt x="142" y="80"/>
                    <a:pt x="82" y="215"/>
                  </a:cubicBezTo>
                  <a:cubicBezTo>
                    <a:pt x="1" y="377"/>
                    <a:pt x="82" y="580"/>
                    <a:pt x="244" y="661"/>
                  </a:cubicBezTo>
                  <a:cubicBezTo>
                    <a:pt x="305" y="681"/>
                    <a:pt x="6374" y="3523"/>
                    <a:pt x="7490" y="9795"/>
                  </a:cubicBezTo>
                  <a:cubicBezTo>
                    <a:pt x="7511" y="9957"/>
                    <a:pt x="7653" y="10079"/>
                    <a:pt x="7815" y="10079"/>
                  </a:cubicBezTo>
                  <a:lnTo>
                    <a:pt x="7876" y="10079"/>
                  </a:lnTo>
                  <a:cubicBezTo>
                    <a:pt x="8059" y="10039"/>
                    <a:pt x="8180" y="9876"/>
                    <a:pt x="8160" y="9694"/>
                  </a:cubicBezTo>
                  <a:cubicBezTo>
                    <a:pt x="6983" y="3036"/>
                    <a:pt x="792" y="154"/>
                    <a:pt x="528" y="32"/>
                  </a:cubicBezTo>
                  <a:cubicBezTo>
                    <a:pt x="486" y="11"/>
                    <a:pt x="440" y="1"/>
                    <a:pt x="395"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a:extLst>
                <a:ext uri="{FF2B5EF4-FFF2-40B4-BE49-F238E27FC236}">
                  <a16:creationId xmlns:a16="http://schemas.microsoft.com/office/drawing/2014/main" id="{347C5791-3F4E-5660-EE2B-39C2331EA7AF}"/>
                </a:ext>
              </a:extLst>
            </p:cNvPr>
            <p:cNvSpPr/>
            <p:nvPr/>
          </p:nvSpPr>
          <p:spPr>
            <a:xfrm>
              <a:off x="962600" y="2957875"/>
              <a:ext cx="33525" cy="69050"/>
            </a:xfrm>
            <a:custGeom>
              <a:avLst/>
              <a:gdLst/>
              <a:ahLst/>
              <a:cxnLst/>
              <a:rect l="l" t="t" r="r" b="b"/>
              <a:pathLst>
                <a:path w="1341" h="2762" extrusionOk="0">
                  <a:moveTo>
                    <a:pt x="671" y="1"/>
                  </a:moveTo>
                  <a:cubicBezTo>
                    <a:pt x="305" y="1"/>
                    <a:pt x="1" y="305"/>
                    <a:pt x="1" y="671"/>
                  </a:cubicBezTo>
                  <a:cubicBezTo>
                    <a:pt x="1" y="1036"/>
                    <a:pt x="305" y="2761"/>
                    <a:pt x="671" y="2761"/>
                  </a:cubicBezTo>
                  <a:cubicBezTo>
                    <a:pt x="1036" y="2761"/>
                    <a:pt x="1341" y="1036"/>
                    <a:pt x="1341" y="671"/>
                  </a:cubicBezTo>
                  <a:cubicBezTo>
                    <a:pt x="1341" y="305"/>
                    <a:pt x="1036" y="1"/>
                    <a:pt x="671" y="1"/>
                  </a:cubicBezTo>
                  <a:close/>
                </a:path>
              </a:pathLst>
            </a:custGeom>
            <a:solidFill>
              <a:srgbClr val="FF69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a:extLst>
                <a:ext uri="{FF2B5EF4-FFF2-40B4-BE49-F238E27FC236}">
                  <a16:creationId xmlns:a16="http://schemas.microsoft.com/office/drawing/2014/main" id="{8B55AB27-8174-D60F-212E-B20D20D65735}"/>
                </a:ext>
              </a:extLst>
            </p:cNvPr>
            <p:cNvSpPr/>
            <p:nvPr/>
          </p:nvSpPr>
          <p:spPr>
            <a:xfrm>
              <a:off x="956525" y="2951275"/>
              <a:ext cx="45700" cy="81725"/>
            </a:xfrm>
            <a:custGeom>
              <a:avLst/>
              <a:gdLst/>
              <a:ahLst/>
              <a:cxnLst/>
              <a:rect l="l" t="t" r="r" b="b"/>
              <a:pathLst>
                <a:path w="1828" h="3269" extrusionOk="0">
                  <a:moveTo>
                    <a:pt x="914" y="508"/>
                  </a:moveTo>
                  <a:cubicBezTo>
                    <a:pt x="1137" y="508"/>
                    <a:pt x="1320" y="691"/>
                    <a:pt x="1320" y="935"/>
                  </a:cubicBezTo>
                  <a:cubicBezTo>
                    <a:pt x="1320" y="1280"/>
                    <a:pt x="1096" y="2376"/>
                    <a:pt x="914" y="2700"/>
                  </a:cubicBezTo>
                  <a:cubicBezTo>
                    <a:pt x="731" y="2376"/>
                    <a:pt x="508" y="1280"/>
                    <a:pt x="508" y="935"/>
                  </a:cubicBezTo>
                  <a:cubicBezTo>
                    <a:pt x="508" y="691"/>
                    <a:pt x="691" y="508"/>
                    <a:pt x="914" y="508"/>
                  </a:cubicBezTo>
                  <a:close/>
                  <a:moveTo>
                    <a:pt x="914" y="1"/>
                  </a:moveTo>
                  <a:cubicBezTo>
                    <a:pt x="406" y="1"/>
                    <a:pt x="0" y="427"/>
                    <a:pt x="0" y="935"/>
                  </a:cubicBezTo>
                  <a:cubicBezTo>
                    <a:pt x="0" y="955"/>
                    <a:pt x="183" y="3269"/>
                    <a:pt x="914" y="3269"/>
                  </a:cubicBezTo>
                  <a:cubicBezTo>
                    <a:pt x="1645" y="3269"/>
                    <a:pt x="1827" y="955"/>
                    <a:pt x="1827" y="935"/>
                  </a:cubicBezTo>
                  <a:cubicBezTo>
                    <a:pt x="1827" y="427"/>
                    <a:pt x="1421" y="1"/>
                    <a:pt x="9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a:extLst>
                <a:ext uri="{FF2B5EF4-FFF2-40B4-BE49-F238E27FC236}">
                  <a16:creationId xmlns:a16="http://schemas.microsoft.com/office/drawing/2014/main" id="{DF363FBD-7BCD-9384-9AC6-43E96B77E095}"/>
                </a:ext>
              </a:extLst>
            </p:cNvPr>
            <p:cNvSpPr/>
            <p:nvPr/>
          </p:nvSpPr>
          <p:spPr>
            <a:xfrm>
              <a:off x="972250" y="2988200"/>
              <a:ext cx="45700" cy="38475"/>
            </a:xfrm>
            <a:custGeom>
              <a:avLst/>
              <a:gdLst/>
              <a:ahLst/>
              <a:cxnLst/>
              <a:rect l="l" t="t" r="r" b="b"/>
              <a:pathLst>
                <a:path w="1828" h="1539" extrusionOk="0">
                  <a:moveTo>
                    <a:pt x="1290" y="0"/>
                  </a:moveTo>
                  <a:cubicBezTo>
                    <a:pt x="1175" y="0"/>
                    <a:pt x="1061" y="41"/>
                    <a:pt x="975" y="127"/>
                  </a:cubicBezTo>
                  <a:cubicBezTo>
                    <a:pt x="772" y="310"/>
                    <a:pt x="1" y="1305"/>
                    <a:pt x="183" y="1508"/>
                  </a:cubicBezTo>
                  <a:cubicBezTo>
                    <a:pt x="204" y="1529"/>
                    <a:pt x="237" y="1538"/>
                    <a:pt x="279" y="1538"/>
                  </a:cubicBezTo>
                  <a:cubicBezTo>
                    <a:pt x="598" y="1538"/>
                    <a:pt x="1445" y="981"/>
                    <a:pt x="1624" y="838"/>
                  </a:cubicBezTo>
                  <a:cubicBezTo>
                    <a:pt x="1807" y="655"/>
                    <a:pt x="1827" y="351"/>
                    <a:pt x="1645" y="148"/>
                  </a:cubicBezTo>
                  <a:cubicBezTo>
                    <a:pt x="1548" y="51"/>
                    <a:pt x="1418" y="0"/>
                    <a:pt x="1290" y="0"/>
                  </a:cubicBezTo>
                  <a:close/>
                </a:path>
              </a:pathLst>
            </a:custGeom>
            <a:solidFill>
              <a:srgbClr val="FF69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a:extLst>
                <a:ext uri="{FF2B5EF4-FFF2-40B4-BE49-F238E27FC236}">
                  <a16:creationId xmlns:a16="http://schemas.microsoft.com/office/drawing/2014/main" id="{15167ABC-F761-AB9F-089F-1E67FB96DFBC}"/>
                </a:ext>
              </a:extLst>
            </p:cNvPr>
            <p:cNvSpPr/>
            <p:nvPr/>
          </p:nvSpPr>
          <p:spPr>
            <a:xfrm>
              <a:off x="966675" y="2981725"/>
              <a:ext cx="56350" cy="51275"/>
            </a:xfrm>
            <a:custGeom>
              <a:avLst/>
              <a:gdLst/>
              <a:ahLst/>
              <a:cxnLst/>
              <a:rect l="l" t="t" r="r" b="b"/>
              <a:pathLst>
                <a:path w="2254" h="2051" extrusionOk="0">
                  <a:moveTo>
                    <a:pt x="1523" y="508"/>
                  </a:moveTo>
                  <a:cubicBezTo>
                    <a:pt x="1584" y="508"/>
                    <a:pt x="1644" y="528"/>
                    <a:pt x="1685" y="589"/>
                  </a:cubicBezTo>
                  <a:cubicBezTo>
                    <a:pt x="1726" y="630"/>
                    <a:pt x="1746" y="691"/>
                    <a:pt x="1746" y="752"/>
                  </a:cubicBezTo>
                  <a:cubicBezTo>
                    <a:pt x="1746" y="813"/>
                    <a:pt x="1705" y="853"/>
                    <a:pt x="1665" y="894"/>
                  </a:cubicBezTo>
                  <a:cubicBezTo>
                    <a:pt x="1523" y="1036"/>
                    <a:pt x="1015" y="1361"/>
                    <a:pt x="711" y="1482"/>
                  </a:cubicBezTo>
                  <a:cubicBezTo>
                    <a:pt x="853" y="1198"/>
                    <a:pt x="1218" y="711"/>
                    <a:pt x="1360" y="569"/>
                  </a:cubicBezTo>
                  <a:cubicBezTo>
                    <a:pt x="1401" y="528"/>
                    <a:pt x="1462" y="508"/>
                    <a:pt x="1523" y="508"/>
                  </a:cubicBezTo>
                  <a:close/>
                  <a:moveTo>
                    <a:pt x="1543" y="1"/>
                  </a:moveTo>
                  <a:cubicBezTo>
                    <a:pt x="1340" y="1"/>
                    <a:pt x="1157" y="62"/>
                    <a:pt x="1015" y="204"/>
                  </a:cubicBezTo>
                  <a:cubicBezTo>
                    <a:pt x="893" y="305"/>
                    <a:pt x="650" y="610"/>
                    <a:pt x="447" y="934"/>
                  </a:cubicBezTo>
                  <a:cubicBezTo>
                    <a:pt x="203" y="1300"/>
                    <a:pt x="0" y="1685"/>
                    <a:pt x="224" y="1929"/>
                  </a:cubicBezTo>
                  <a:cubicBezTo>
                    <a:pt x="285" y="2010"/>
                    <a:pt x="386" y="2051"/>
                    <a:pt x="508" y="2051"/>
                  </a:cubicBezTo>
                  <a:cubicBezTo>
                    <a:pt x="1056" y="2051"/>
                    <a:pt x="1990" y="1279"/>
                    <a:pt x="2010" y="1279"/>
                  </a:cubicBezTo>
                  <a:cubicBezTo>
                    <a:pt x="2152" y="1137"/>
                    <a:pt x="2233" y="955"/>
                    <a:pt x="2253" y="772"/>
                  </a:cubicBezTo>
                  <a:cubicBezTo>
                    <a:pt x="2253" y="569"/>
                    <a:pt x="2193" y="386"/>
                    <a:pt x="2050" y="244"/>
                  </a:cubicBezTo>
                  <a:cubicBezTo>
                    <a:pt x="1929" y="102"/>
                    <a:pt x="1746" y="1"/>
                    <a:pt x="1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a:extLst>
                <a:ext uri="{FF2B5EF4-FFF2-40B4-BE49-F238E27FC236}">
                  <a16:creationId xmlns:a16="http://schemas.microsoft.com/office/drawing/2014/main" id="{F11D9059-547F-42CF-FA60-CF1ED0833BA2}"/>
                </a:ext>
              </a:extLst>
            </p:cNvPr>
            <p:cNvSpPr/>
            <p:nvPr/>
          </p:nvSpPr>
          <p:spPr>
            <a:xfrm>
              <a:off x="624650" y="3182175"/>
              <a:ext cx="710950" cy="666275"/>
            </a:xfrm>
            <a:custGeom>
              <a:avLst/>
              <a:gdLst/>
              <a:ahLst/>
              <a:cxnLst/>
              <a:rect l="l" t="t" r="r" b="b"/>
              <a:pathLst>
                <a:path w="28438" h="26651" extrusionOk="0">
                  <a:moveTo>
                    <a:pt x="14635" y="0"/>
                  </a:moveTo>
                  <a:cubicBezTo>
                    <a:pt x="13783" y="5724"/>
                    <a:pt x="7937" y="10474"/>
                    <a:pt x="1" y="11793"/>
                  </a:cubicBezTo>
                  <a:lnTo>
                    <a:pt x="1" y="12077"/>
                  </a:lnTo>
                  <a:lnTo>
                    <a:pt x="1" y="13498"/>
                  </a:lnTo>
                  <a:lnTo>
                    <a:pt x="1" y="14736"/>
                  </a:lnTo>
                  <a:cubicBezTo>
                    <a:pt x="1" y="21313"/>
                    <a:pt x="5420" y="26651"/>
                    <a:pt x="12118" y="26651"/>
                  </a:cubicBezTo>
                  <a:lnTo>
                    <a:pt x="16300" y="26651"/>
                  </a:lnTo>
                  <a:cubicBezTo>
                    <a:pt x="22998" y="26651"/>
                    <a:pt x="28438" y="21313"/>
                    <a:pt x="28438" y="14736"/>
                  </a:cubicBezTo>
                  <a:lnTo>
                    <a:pt x="28438" y="13640"/>
                  </a:lnTo>
                  <a:lnTo>
                    <a:pt x="28438" y="12219"/>
                  </a:lnTo>
                  <a:lnTo>
                    <a:pt x="28438" y="11651"/>
                  </a:lnTo>
                  <a:cubicBezTo>
                    <a:pt x="20928" y="10129"/>
                    <a:pt x="15488" y="5521"/>
                    <a:pt x="14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a:extLst>
                <a:ext uri="{FF2B5EF4-FFF2-40B4-BE49-F238E27FC236}">
                  <a16:creationId xmlns:a16="http://schemas.microsoft.com/office/drawing/2014/main" id="{1A6E4E09-F5D2-642B-9530-82027973DE93}"/>
                </a:ext>
              </a:extLst>
            </p:cNvPr>
            <p:cNvSpPr/>
            <p:nvPr/>
          </p:nvSpPr>
          <p:spPr>
            <a:xfrm>
              <a:off x="618050" y="3175575"/>
              <a:ext cx="723650" cy="679475"/>
            </a:xfrm>
            <a:custGeom>
              <a:avLst/>
              <a:gdLst/>
              <a:ahLst/>
              <a:cxnLst/>
              <a:rect l="l" t="t" r="r" b="b"/>
              <a:pathLst>
                <a:path w="28946" h="27179" extrusionOk="0">
                  <a:moveTo>
                    <a:pt x="14899" y="1482"/>
                  </a:moveTo>
                  <a:cubicBezTo>
                    <a:pt x="16280" y="6556"/>
                    <a:pt x="21435" y="10657"/>
                    <a:pt x="28438" y="12118"/>
                  </a:cubicBezTo>
                  <a:lnTo>
                    <a:pt x="28438" y="15000"/>
                  </a:lnTo>
                  <a:cubicBezTo>
                    <a:pt x="28438" y="21435"/>
                    <a:pt x="23120" y="26671"/>
                    <a:pt x="16564" y="26671"/>
                  </a:cubicBezTo>
                  <a:lnTo>
                    <a:pt x="12382" y="26671"/>
                  </a:lnTo>
                  <a:cubicBezTo>
                    <a:pt x="5847" y="26671"/>
                    <a:pt x="508" y="21435"/>
                    <a:pt x="508" y="15000"/>
                  </a:cubicBezTo>
                  <a:lnTo>
                    <a:pt x="508" y="12280"/>
                  </a:lnTo>
                  <a:cubicBezTo>
                    <a:pt x="7856" y="11002"/>
                    <a:pt x="13458" y="6739"/>
                    <a:pt x="14899" y="1482"/>
                  </a:cubicBezTo>
                  <a:close/>
                  <a:moveTo>
                    <a:pt x="14899" y="0"/>
                  </a:moveTo>
                  <a:cubicBezTo>
                    <a:pt x="14778" y="0"/>
                    <a:pt x="14676" y="102"/>
                    <a:pt x="14656" y="224"/>
                  </a:cubicBezTo>
                  <a:cubicBezTo>
                    <a:pt x="13803" y="5866"/>
                    <a:pt x="7998" y="10515"/>
                    <a:pt x="224" y="11814"/>
                  </a:cubicBezTo>
                  <a:cubicBezTo>
                    <a:pt x="102" y="11834"/>
                    <a:pt x="1" y="11935"/>
                    <a:pt x="1" y="12057"/>
                  </a:cubicBezTo>
                  <a:lnTo>
                    <a:pt x="1" y="15000"/>
                  </a:lnTo>
                  <a:cubicBezTo>
                    <a:pt x="1" y="21719"/>
                    <a:pt x="5562" y="27179"/>
                    <a:pt x="12382" y="27179"/>
                  </a:cubicBezTo>
                  <a:lnTo>
                    <a:pt x="16564" y="27179"/>
                  </a:lnTo>
                  <a:cubicBezTo>
                    <a:pt x="23404" y="27179"/>
                    <a:pt x="28945" y="21719"/>
                    <a:pt x="28945" y="15000"/>
                  </a:cubicBezTo>
                  <a:lnTo>
                    <a:pt x="28945" y="11915"/>
                  </a:lnTo>
                  <a:cubicBezTo>
                    <a:pt x="28945" y="11793"/>
                    <a:pt x="28864" y="11671"/>
                    <a:pt x="28742" y="11651"/>
                  </a:cubicBezTo>
                  <a:cubicBezTo>
                    <a:pt x="21313" y="10169"/>
                    <a:pt x="15975" y="5684"/>
                    <a:pt x="15163" y="224"/>
                  </a:cubicBezTo>
                  <a:cubicBezTo>
                    <a:pt x="15143" y="102"/>
                    <a:pt x="15041" y="0"/>
                    <a:pt x="148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a:extLst>
                <a:ext uri="{FF2B5EF4-FFF2-40B4-BE49-F238E27FC236}">
                  <a16:creationId xmlns:a16="http://schemas.microsoft.com/office/drawing/2014/main" id="{0822CB5A-DF53-952F-61E6-3F1BF8A4704F}"/>
                </a:ext>
              </a:extLst>
            </p:cNvPr>
            <p:cNvSpPr/>
            <p:nvPr/>
          </p:nvSpPr>
          <p:spPr>
            <a:xfrm>
              <a:off x="953975" y="3530275"/>
              <a:ext cx="46725" cy="19300"/>
            </a:xfrm>
            <a:custGeom>
              <a:avLst/>
              <a:gdLst/>
              <a:ahLst/>
              <a:cxnLst/>
              <a:rect l="l" t="t" r="r" b="b"/>
              <a:pathLst>
                <a:path w="1869" h="772" extrusionOk="0">
                  <a:moveTo>
                    <a:pt x="935" y="0"/>
                  </a:moveTo>
                  <a:cubicBezTo>
                    <a:pt x="427" y="0"/>
                    <a:pt x="1" y="183"/>
                    <a:pt x="1" y="386"/>
                  </a:cubicBezTo>
                  <a:cubicBezTo>
                    <a:pt x="1" y="609"/>
                    <a:pt x="427" y="772"/>
                    <a:pt x="935" y="772"/>
                  </a:cubicBezTo>
                  <a:cubicBezTo>
                    <a:pt x="1462" y="772"/>
                    <a:pt x="1868" y="609"/>
                    <a:pt x="1868" y="386"/>
                  </a:cubicBezTo>
                  <a:cubicBezTo>
                    <a:pt x="1868" y="183"/>
                    <a:pt x="1462" y="0"/>
                    <a:pt x="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a:extLst>
                <a:ext uri="{FF2B5EF4-FFF2-40B4-BE49-F238E27FC236}">
                  <a16:creationId xmlns:a16="http://schemas.microsoft.com/office/drawing/2014/main" id="{CCD6BD3C-E41D-E7D4-8027-A65583291FF7}"/>
                </a:ext>
              </a:extLst>
            </p:cNvPr>
            <p:cNvSpPr/>
            <p:nvPr/>
          </p:nvSpPr>
          <p:spPr>
            <a:xfrm>
              <a:off x="733250" y="3454750"/>
              <a:ext cx="157325" cy="139400"/>
            </a:xfrm>
            <a:custGeom>
              <a:avLst/>
              <a:gdLst/>
              <a:ahLst/>
              <a:cxnLst/>
              <a:rect l="l" t="t" r="r" b="b"/>
              <a:pathLst>
                <a:path w="6293" h="5576" extrusionOk="0">
                  <a:moveTo>
                    <a:pt x="3145" y="0"/>
                  </a:moveTo>
                  <a:cubicBezTo>
                    <a:pt x="2822" y="0"/>
                    <a:pt x="2493" y="58"/>
                    <a:pt x="2172" y="180"/>
                  </a:cubicBezTo>
                  <a:cubicBezTo>
                    <a:pt x="731" y="707"/>
                    <a:pt x="0" y="2311"/>
                    <a:pt x="528" y="3752"/>
                  </a:cubicBezTo>
                  <a:cubicBezTo>
                    <a:pt x="938" y="4872"/>
                    <a:pt x="1999" y="5576"/>
                    <a:pt x="3128" y="5576"/>
                  </a:cubicBezTo>
                  <a:cubicBezTo>
                    <a:pt x="3451" y="5576"/>
                    <a:pt x="3780" y="5518"/>
                    <a:pt x="4101" y="5396"/>
                  </a:cubicBezTo>
                  <a:cubicBezTo>
                    <a:pt x="5542" y="4868"/>
                    <a:pt x="6293" y="3265"/>
                    <a:pt x="5765" y="1824"/>
                  </a:cubicBezTo>
                  <a:cubicBezTo>
                    <a:pt x="5339" y="703"/>
                    <a:pt x="4275" y="0"/>
                    <a:pt x="3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a:extLst>
                <a:ext uri="{FF2B5EF4-FFF2-40B4-BE49-F238E27FC236}">
                  <a16:creationId xmlns:a16="http://schemas.microsoft.com/office/drawing/2014/main" id="{9E97DDB7-4DA9-93C6-638D-0C72E000CC93}"/>
                </a:ext>
              </a:extLst>
            </p:cNvPr>
            <p:cNvSpPr/>
            <p:nvPr/>
          </p:nvSpPr>
          <p:spPr>
            <a:xfrm>
              <a:off x="824075" y="3473450"/>
              <a:ext cx="30975" cy="30975"/>
            </a:xfrm>
            <a:custGeom>
              <a:avLst/>
              <a:gdLst/>
              <a:ahLst/>
              <a:cxnLst/>
              <a:rect l="l" t="t" r="r" b="b"/>
              <a:pathLst>
                <a:path w="1239" h="1239" extrusionOk="0">
                  <a:moveTo>
                    <a:pt x="650" y="0"/>
                  </a:moveTo>
                  <a:cubicBezTo>
                    <a:pt x="488" y="345"/>
                    <a:pt x="346" y="447"/>
                    <a:pt x="1" y="609"/>
                  </a:cubicBezTo>
                  <a:cubicBezTo>
                    <a:pt x="346" y="771"/>
                    <a:pt x="468" y="893"/>
                    <a:pt x="610" y="1238"/>
                  </a:cubicBezTo>
                  <a:cubicBezTo>
                    <a:pt x="772" y="893"/>
                    <a:pt x="894" y="792"/>
                    <a:pt x="1239" y="629"/>
                  </a:cubicBezTo>
                  <a:cubicBezTo>
                    <a:pt x="914" y="467"/>
                    <a:pt x="792" y="345"/>
                    <a:pt x="65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a:extLst>
                <a:ext uri="{FF2B5EF4-FFF2-40B4-BE49-F238E27FC236}">
                  <a16:creationId xmlns:a16="http://schemas.microsoft.com/office/drawing/2014/main" id="{93CFFFDB-59E8-0005-5C89-553BEBC69DFE}"/>
                </a:ext>
              </a:extLst>
            </p:cNvPr>
            <p:cNvSpPr/>
            <p:nvPr/>
          </p:nvSpPr>
          <p:spPr>
            <a:xfrm>
              <a:off x="790600" y="3555650"/>
              <a:ext cx="16750" cy="17275"/>
            </a:xfrm>
            <a:custGeom>
              <a:avLst/>
              <a:gdLst/>
              <a:ahLst/>
              <a:cxnLst/>
              <a:rect l="l" t="t" r="r" b="b"/>
              <a:pathLst>
                <a:path w="670" h="691" extrusionOk="0">
                  <a:moveTo>
                    <a:pt x="203" y="0"/>
                  </a:moveTo>
                  <a:cubicBezTo>
                    <a:pt x="203" y="224"/>
                    <a:pt x="142" y="305"/>
                    <a:pt x="0" y="467"/>
                  </a:cubicBezTo>
                  <a:cubicBezTo>
                    <a:pt x="203" y="487"/>
                    <a:pt x="305" y="528"/>
                    <a:pt x="467" y="690"/>
                  </a:cubicBezTo>
                  <a:cubicBezTo>
                    <a:pt x="467" y="467"/>
                    <a:pt x="528" y="366"/>
                    <a:pt x="670" y="224"/>
                  </a:cubicBezTo>
                  <a:cubicBezTo>
                    <a:pt x="447" y="203"/>
                    <a:pt x="365" y="163"/>
                    <a:pt x="20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a:extLst>
                <a:ext uri="{FF2B5EF4-FFF2-40B4-BE49-F238E27FC236}">
                  <a16:creationId xmlns:a16="http://schemas.microsoft.com/office/drawing/2014/main" id="{A19994A3-CBF0-D24A-DA17-E871943EC52D}"/>
                </a:ext>
              </a:extLst>
            </p:cNvPr>
            <p:cNvSpPr/>
            <p:nvPr/>
          </p:nvSpPr>
          <p:spPr>
            <a:xfrm>
              <a:off x="1066125" y="3454750"/>
              <a:ext cx="157325" cy="139400"/>
            </a:xfrm>
            <a:custGeom>
              <a:avLst/>
              <a:gdLst/>
              <a:ahLst/>
              <a:cxnLst/>
              <a:rect l="l" t="t" r="r" b="b"/>
              <a:pathLst>
                <a:path w="6293" h="5576" extrusionOk="0">
                  <a:moveTo>
                    <a:pt x="3128" y="0"/>
                  </a:moveTo>
                  <a:cubicBezTo>
                    <a:pt x="1999" y="0"/>
                    <a:pt x="939" y="703"/>
                    <a:pt x="528" y="1824"/>
                  </a:cubicBezTo>
                  <a:cubicBezTo>
                    <a:pt x="1" y="3265"/>
                    <a:pt x="731" y="4868"/>
                    <a:pt x="2173" y="5396"/>
                  </a:cubicBezTo>
                  <a:cubicBezTo>
                    <a:pt x="2498" y="5518"/>
                    <a:pt x="2830" y="5576"/>
                    <a:pt x="3156" y="5576"/>
                  </a:cubicBezTo>
                  <a:cubicBezTo>
                    <a:pt x="4294" y="5576"/>
                    <a:pt x="5355" y="4872"/>
                    <a:pt x="5765" y="3752"/>
                  </a:cubicBezTo>
                  <a:cubicBezTo>
                    <a:pt x="6293" y="2311"/>
                    <a:pt x="5562" y="707"/>
                    <a:pt x="4101" y="180"/>
                  </a:cubicBezTo>
                  <a:cubicBezTo>
                    <a:pt x="3780" y="58"/>
                    <a:pt x="3451" y="0"/>
                    <a:pt x="31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a:extLst>
                <a:ext uri="{FF2B5EF4-FFF2-40B4-BE49-F238E27FC236}">
                  <a16:creationId xmlns:a16="http://schemas.microsoft.com/office/drawing/2014/main" id="{7A7B46CB-4CFA-734F-7251-FE89C56AA3C9}"/>
                </a:ext>
              </a:extLst>
            </p:cNvPr>
            <p:cNvSpPr/>
            <p:nvPr/>
          </p:nvSpPr>
          <p:spPr>
            <a:xfrm>
              <a:off x="1098100" y="3477500"/>
              <a:ext cx="34025" cy="34525"/>
            </a:xfrm>
            <a:custGeom>
              <a:avLst/>
              <a:gdLst/>
              <a:ahLst/>
              <a:cxnLst/>
              <a:rect l="l" t="t" r="r" b="b"/>
              <a:pathLst>
                <a:path w="1361" h="1381" extrusionOk="0">
                  <a:moveTo>
                    <a:pt x="670" y="0"/>
                  </a:moveTo>
                  <a:cubicBezTo>
                    <a:pt x="508" y="386"/>
                    <a:pt x="366" y="528"/>
                    <a:pt x="0" y="711"/>
                  </a:cubicBezTo>
                  <a:cubicBezTo>
                    <a:pt x="386" y="873"/>
                    <a:pt x="528" y="995"/>
                    <a:pt x="691" y="1381"/>
                  </a:cubicBezTo>
                  <a:cubicBezTo>
                    <a:pt x="853" y="995"/>
                    <a:pt x="995" y="853"/>
                    <a:pt x="1360" y="670"/>
                  </a:cubicBezTo>
                  <a:cubicBezTo>
                    <a:pt x="995" y="508"/>
                    <a:pt x="853" y="386"/>
                    <a:pt x="67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a:extLst>
                <a:ext uri="{FF2B5EF4-FFF2-40B4-BE49-F238E27FC236}">
                  <a16:creationId xmlns:a16="http://schemas.microsoft.com/office/drawing/2014/main" id="{AE17E969-439E-3AA8-58CA-F31380F41D49}"/>
                </a:ext>
              </a:extLst>
            </p:cNvPr>
            <p:cNvSpPr/>
            <p:nvPr/>
          </p:nvSpPr>
          <p:spPr>
            <a:xfrm>
              <a:off x="1162025" y="3555650"/>
              <a:ext cx="17300" cy="17275"/>
            </a:xfrm>
            <a:custGeom>
              <a:avLst/>
              <a:gdLst/>
              <a:ahLst/>
              <a:cxnLst/>
              <a:rect l="l" t="t" r="r" b="b"/>
              <a:pathLst>
                <a:path w="692" h="691" extrusionOk="0">
                  <a:moveTo>
                    <a:pt x="468" y="0"/>
                  </a:moveTo>
                  <a:cubicBezTo>
                    <a:pt x="326" y="163"/>
                    <a:pt x="224" y="203"/>
                    <a:pt x="1" y="224"/>
                  </a:cubicBezTo>
                  <a:cubicBezTo>
                    <a:pt x="163" y="366"/>
                    <a:pt x="204" y="467"/>
                    <a:pt x="224" y="690"/>
                  </a:cubicBezTo>
                  <a:cubicBezTo>
                    <a:pt x="366" y="528"/>
                    <a:pt x="468" y="487"/>
                    <a:pt x="691" y="467"/>
                  </a:cubicBezTo>
                  <a:cubicBezTo>
                    <a:pt x="529" y="305"/>
                    <a:pt x="488" y="224"/>
                    <a:pt x="46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1">
              <a:extLst>
                <a:ext uri="{FF2B5EF4-FFF2-40B4-BE49-F238E27FC236}">
                  <a16:creationId xmlns:a16="http://schemas.microsoft.com/office/drawing/2014/main" id="{ADBCBDBB-0390-E69A-F6D3-A9D91805B0E2}"/>
                </a:ext>
              </a:extLst>
            </p:cNvPr>
            <p:cNvSpPr/>
            <p:nvPr/>
          </p:nvSpPr>
          <p:spPr>
            <a:xfrm>
              <a:off x="826625" y="3414800"/>
              <a:ext cx="76650" cy="35825"/>
            </a:xfrm>
            <a:custGeom>
              <a:avLst/>
              <a:gdLst/>
              <a:ahLst/>
              <a:cxnLst/>
              <a:rect l="l" t="t" r="r" b="b"/>
              <a:pathLst>
                <a:path w="3066" h="1433" extrusionOk="0">
                  <a:moveTo>
                    <a:pt x="825" y="1"/>
                  </a:moveTo>
                  <a:cubicBezTo>
                    <a:pt x="434" y="1"/>
                    <a:pt x="151" y="101"/>
                    <a:pt x="102" y="296"/>
                  </a:cubicBezTo>
                  <a:cubicBezTo>
                    <a:pt x="0" y="621"/>
                    <a:pt x="569" y="1067"/>
                    <a:pt x="1360" y="1291"/>
                  </a:cubicBezTo>
                  <a:cubicBezTo>
                    <a:pt x="1680" y="1387"/>
                    <a:pt x="1985" y="1432"/>
                    <a:pt x="2242" y="1432"/>
                  </a:cubicBezTo>
                  <a:cubicBezTo>
                    <a:pt x="2638" y="1432"/>
                    <a:pt x="2923" y="1325"/>
                    <a:pt x="2984" y="1128"/>
                  </a:cubicBezTo>
                  <a:cubicBezTo>
                    <a:pt x="3065" y="824"/>
                    <a:pt x="2497" y="377"/>
                    <a:pt x="1705" y="134"/>
                  </a:cubicBezTo>
                  <a:cubicBezTo>
                    <a:pt x="1390" y="45"/>
                    <a:pt x="1084"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1">
              <a:extLst>
                <a:ext uri="{FF2B5EF4-FFF2-40B4-BE49-F238E27FC236}">
                  <a16:creationId xmlns:a16="http://schemas.microsoft.com/office/drawing/2014/main" id="{1926D2BF-E97E-4F69-E95A-650842F47C01}"/>
                </a:ext>
              </a:extLst>
            </p:cNvPr>
            <p:cNvSpPr/>
            <p:nvPr/>
          </p:nvSpPr>
          <p:spPr>
            <a:xfrm>
              <a:off x="819000" y="3408450"/>
              <a:ext cx="89350" cy="48775"/>
            </a:xfrm>
            <a:custGeom>
              <a:avLst/>
              <a:gdLst/>
              <a:ahLst/>
              <a:cxnLst/>
              <a:rect l="l" t="t" r="r" b="b"/>
              <a:pathLst>
                <a:path w="3574" h="1951" extrusionOk="0">
                  <a:moveTo>
                    <a:pt x="1137" y="509"/>
                  </a:moveTo>
                  <a:cubicBezTo>
                    <a:pt x="1340" y="509"/>
                    <a:pt x="1625" y="530"/>
                    <a:pt x="1949" y="631"/>
                  </a:cubicBezTo>
                  <a:cubicBezTo>
                    <a:pt x="2680" y="854"/>
                    <a:pt x="3045" y="1220"/>
                    <a:pt x="3045" y="1321"/>
                  </a:cubicBezTo>
                  <a:cubicBezTo>
                    <a:pt x="3010" y="1368"/>
                    <a:pt x="2827" y="1428"/>
                    <a:pt x="2538" y="1428"/>
                  </a:cubicBezTo>
                  <a:cubicBezTo>
                    <a:pt x="2326" y="1428"/>
                    <a:pt x="2056" y="1396"/>
                    <a:pt x="1746" y="1301"/>
                  </a:cubicBezTo>
                  <a:cubicBezTo>
                    <a:pt x="934" y="1078"/>
                    <a:pt x="630" y="712"/>
                    <a:pt x="650" y="611"/>
                  </a:cubicBezTo>
                  <a:cubicBezTo>
                    <a:pt x="671" y="570"/>
                    <a:pt x="853" y="509"/>
                    <a:pt x="1137" y="509"/>
                  </a:cubicBezTo>
                  <a:close/>
                  <a:moveTo>
                    <a:pt x="1138" y="1"/>
                  </a:moveTo>
                  <a:cubicBezTo>
                    <a:pt x="647" y="1"/>
                    <a:pt x="252" y="140"/>
                    <a:pt x="163" y="469"/>
                  </a:cubicBezTo>
                  <a:cubicBezTo>
                    <a:pt x="1" y="1017"/>
                    <a:pt x="772" y="1545"/>
                    <a:pt x="1604" y="1788"/>
                  </a:cubicBezTo>
                  <a:cubicBezTo>
                    <a:pt x="1929" y="1890"/>
                    <a:pt x="2254" y="1951"/>
                    <a:pt x="2558" y="1951"/>
                  </a:cubicBezTo>
                  <a:cubicBezTo>
                    <a:pt x="2619" y="1951"/>
                    <a:pt x="2700" y="1930"/>
                    <a:pt x="2761" y="1930"/>
                  </a:cubicBezTo>
                  <a:cubicBezTo>
                    <a:pt x="3330" y="1869"/>
                    <a:pt x="3492" y="1605"/>
                    <a:pt x="3533" y="1463"/>
                  </a:cubicBezTo>
                  <a:cubicBezTo>
                    <a:pt x="3573" y="1301"/>
                    <a:pt x="3573" y="997"/>
                    <a:pt x="3147" y="651"/>
                  </a:cubicBezTo>
                  <a:cubicBezTo>
                    <a:pt x="2863" y="449"/>
                    <a:pt x="2497" y="266"/>
                    <a:pt x="2091" y="144"/>
                  </a:cubicBezTo>
                  <a:cubicBezTo>
                    <a:pt x="1769" y="52"/>
                    <a:pt x="1436" y="1"/>
                    <a:pt x="1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a:extLst>
                <a:ext uri="{FF2B5EF4-FFF2-40B4-BE49-F238E27FC236}">
                  <a16:creationId xmlns:a16="http://schemas.microsoft.com/office/drawing/2014/main" id="{F632382E-BDB1-CA56-743D-E994E5B68B11}"/>
                </a:ext>
              </a:extLst>
            </p:cNvPr>
            <p:cNvSpPr/>
            <p:nvPr/>
          </p:nvSpPr>
          <p:spPr>
            <a:xfrm>
              <a:off x="1046350" y="3414800"/>
              <a:ext cx="76650" cy="35825"/>
            </a:xfrm>
            <a:custGeom>
              <a:avLst/>
              <a:gdLst/>
              <a:ahLst/>
              <a:cxnLst/>
              <a:rect l="l" t="t" r="r" b="b"/>
              <a:pathLst>
                <a:path w="3066" h="1433" extrusionOk="0">
                  <a:moveTo>
                    <a:pt x="2250" y="1"/>
                  </a:moveTo>
                  <a:cubicBezTo>
                    <a:pt x="1991" y="1"/>
                    <a:pt x="1684" y="45"/>
                    <a:pt x="1360" y="134"/>
                  </a:cubicBezTo>
                  <a:cubicBezTo>
                    <a:pt x="568" y="377"/>
                    <a:pt x="0" y="824"/>
                    <a:pt x="102" y="1128"/>
                  </a:cubicBezTo>
                  <a:cubicBezTo>
                    <a:pt x="151" y="1325"/>
                    <a:pt x="438" y="1432"/>
                    <a:pt x="833" y="1432"/>
                  </a:cubicBezTo>
                  <a:cubicBezTo>
                    <a:pt x="1090" y="1432"/>
                    <a:pt x="1393" y="1387"/>
                    <a:pt x="1705" y="1291"/>
                  </a:cubicBezTo>
                  <a:cubicBezTo>
                    <a:pt x="2497" y="1067"/>
                    <a:pt x="3065" y="621"/>
                    <a:pt x="2984" y="296"/>
                  </a:cubicBezTo>
                  <a:cubicBezTo>
                    <a:pt x="2923" y="101"/>
                    <a:pt x="2641" y="1"/>
                    <a:pt x="2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a:extLst>
                <a:ext uri="{FF2B5EF4-FFF2-40B4-BE49-F238E27FC236}">
                  <a16:creationId xmlns:a16="http://schemas.microsoft.com/office/drawing/2014/main" id="{0635A5C8-B548-6252-9B86-FADEB7B19D4D}"/>
                </a:ext>
              </a:extLst>
            </p:cNvPr>
            <p:cNvSpPr/>
            <p:nvPr/>
          </p:nvSpPr>
          <p:spPr>
            <a:xfrm>
              <a:off x="1041275" y="3408350"/>
              <a:ext cx="86800" cy="48875"/>
            </a:xfrm>
            <a:custGeom>
              <a:avLst/>
              <a:gdLst/>
              <a:ahLst/>
              <a:cxnLst/>
              <a:rect l="l" t="t" r="r" b="b"/>
              <a:pathLst>
                <a:path w="3472" h="1955" extrusionOk="0">
                  <a:moveTo>
                    <a:pt x="2451" y="508"/>
                  </a:moveTo>
                  <a:cubicBezTo>
                    <a:pt x="2742" y="508"/>
                    <a:pt x="2920" y="568"/>
                    <a:pt x="2943" y="615"/>
                  </a:cubicBezTo>
                  <a:cubicBezTo>
                    <a:pt x="2943" y="716"/>
                    <a:pt x="2639" y="1082"/>
                    <a:pt x="1847" y="1305"/>
                  </a:cubicBezTo>
                  <a:cubicBezTo>
                    <a:pt x="1529" y="1400"/>
                    <a:pt x="1254" y="1432"/>
                    <a:pt x="1040" y="1432"/>
                  </a:cubicBezTo>
                  <a:cubicBezTo>
                    <a:pt x="750" y="1432"/>
                    <a:pt x="572" y="1372"/>
                    <a:pt x="548" y="1325"/>
                  </a:cubicBezTo>
                  <a:cubicBezTo>
                    <a:pt x="528" y="1224"/>
                    <a:pt x="893" y="858"/>
                    <a:pt x="1644" y="635"/>
                  </a:cubicBezTo>
                  <a:cubicBezTo>
                    <a:pt x="1963" y="541"/>
                    <a:pt x="2237" y="508"/>
                    <a:pt x="2451" y="508"/>
                  </a:cubicBezTo>
                  <a:close/>
                  <a:moveTo>
                    <a:pt x="2494" y="1"/>
                  </a:moveTo>
                  <a:cubicBezTo>
                    <a:pt x="2197" y="1"/>
                    <a:pt x="1842" y="46"/>
                    <a:pt x="1502" y="148"/>
                  </a:cubicBezTo>
                  <a:cubicBezTo>
                    <a:pt x="1076" y="270"/>
                    <a:pt x="711" y="453"/>
                    <a:pt x="447" y="655"/>
                  </a:cubicBezTo>
                  <a:cubicBezTo>
                    <a:pt x="0" y="1001"/>
                    <a:pt x="20" y="1305"/>
                    <a:pt x="61" y="1467"/>
                  </a:cubicBezTo>
                  <a:cubicBezTo>
                    <a:pt x="102" y="1609"/>
                    <a:pt x="264" y="1873"/>
                    <a:pt x="812" y="1934"/>
                  </a:cubicBezTo>
                  <a:cubicBezTo>
                    <a:pt x="893" y="1934"/>
                    <a:pt x="954" y="1955"/>
                    <a:pt x="1035" y="1955"/>
                  </a:cubicBezTo>
                  <a:cubicBezTo>
                    <a:pt x="1319" y="1955"/>
                    <a:pt x="1644" y="1894"/>
                    <a:pt x="1989" y="1792"/>
                  </a:cubicBezTo>
                  <a:cubicBezTo>
                    <a:pt x="2395" y="1670"/>
                    <a:pt x="2781" y="1488"/>
                    <a:pt x="3045" y="1285"/>
                  </a:cubicBezTo>
                  <a:cubicBezTo>
                    <a:pt x="3471" y="940"/>
                    <a:pt x="3471" y="635"/>
                    <a:pt x="3430" y="473"/>
                  </a:cubicBezTo>
                  <a:cubicBezTo>
                    <a:pt x="3390" y="331"/>
                    <a:pt x="3227" y="67"/>
                    <a:pt x="2659" y="6"/>
                  </a:cubicBezTo>
                  <a:cubicBezTo>
                    <a:pt x="2606" y="3"/>
                    <a:pt x="2551" y="1"/>
                    <a:pt x="24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a:extLst>
                <a:ext uri="{FF2B5EF4-FFF2-40B4-BE49-F238E27FC236}">
                  <a16:creationId xmlns:a16="http://schemas.microsoft.com/office/drawing/2014/main" id="{6352636C-3BEC-73F8-B17E-23508E8F0F0D}"/>
                </a:ext>
              </a:extLst>
            </p:cNvPr>
            <p:cNvSpPr/>
            <p:nvPr/>
          </p:nvSpPr>
          <p:spPr>
            <a:xfrm>
              <a:off x="950425" y="3542425"/>
              <a:ext cx="55850" cy="15275"/>
            </a:xfrm>
            <a:custGeom>
              <a:avLst/>
              <a:gdLst/>
              <a:ahLst/>
              <a:cxnLst/>
              <a:rect l="l" t="t" r="r" b="b"/>
              <a:pathLst>
                <a:path w="2234" h="611" extrusionOk="0">
                  <a:moveTo>
                    <a:pt x="194" y="1"/>
                  </a:moveTo>
                  <a:cubicBezTo>
                    <a:pt x="137" y="1"/>
                    <a:pt x="81" y="23"/>
                    <a:pt x="41" y="62"/>
                  </a:cubicBezTo>
                  <a:cubicBezTo>
                    <a:pt x="1" y="144"/>
                    <a:pt x="1" y="245"/>
                    <a:pt x="82" y="306"/>
                  </a:cubicBezTo>
                  <a:cubicBezTo>
                    <a:pt x="102" y="326"/>
                    <a:pt x="508" y="610"/>
                    <a:pt x="1097" y="610"/>
                  </a:cubicBezTo>
                  <a:cubicBezTo>
                    <a:pt x="1401" y="610"/>
                    <a:pt x="1746" y="529"/>
                    <a:pt x="2112" y="306"/>
                  </a:cubicBezTo>
                  <a:cubicBezTo>
                    <a:pt x="2193" y="265"/>
                    <a:pt x="2234" y="164"/>
                    <a:pt x="2173" y="83"/>
                  </a:cubicBezTo>
                  <a:cubicBezTo>
                    <a:pt x="2146" y="29"/>
                    <a:pt x="2091" y="2"/>
                    <a:pt x="2034" y="2"/>
                  </a:cubicBezTo>
                  <a:cubicBezTo>
                    <a:pt x="2006" y="2"/>
                    <a:pt x="1976" y="8"/>
                    <a:pt x="1949" y="22"/>
                  </a:cubicBezTo>
                  <a:cubicBezTo>
                    <a:pt x="1640" y="211"/>
                    <a:pt x="1349" y="275"/>
                    <a:pt x="1098" y="275"/>
                  </a:cubicBezTo>
                  <a:cubicBezTo>
                    <a:pt x="624" y="275"/>
                    <a:pt x="298" y="48"/>
                    <a:pt x="285" y="22"/>
                  </a:cubicBezTo>
                  <a:cubicBezTo>
                    <a:pt x="256" y="7"/>
                    <a:pt x="225"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a:extLst>
                <a:ext uri="{FF2B5EF4-FFF2-40B4-BE49-F238E27FC236}">
                  <a16:creationId xmlns:a16="http://schemas.microsoft.com/office/drawing/2014/main" id="{914C54F9-11D1-5378-53A6-66BF43115CBE}"/>
                </a:ext>
              </a:extLst>
            </p:cNvPr>
            <p:cNvSpPr/>
            <p:nvPr/>
          </p:nvSpPr>
          <p:spPr>
            <a:xfrm>
              <a:off x="702800" y="3449050"/>
              <a:ext cx="187275" cy="55375"/>
            </a:xfrm>
            <a:custGeom>
              <a:avLst/>
              <a:gdLst/>
              <a:ahLst/>
              <a:cxnLst/>
              <a:rect l="l" t="t" r="r" b="b"/>
              <a:pathLst>
                <a:path w="7491" h="2215" extrusionOk="0">
                  <a:moveTo>
                    <a:pt x="4074" y="0"/>
                  </a:moveTo>
                  <a:cubicBezTo>
                    <a:pt x="2890" y="0"/>
                    <a:pt x="1494" y="459"/>
                    <a:pt x="61" y="1930"/>
                  </a:cubicBezTo>
                  <a:cubicBezTo>
                    <a:pt x="1" y="2011"/>
                    <a:pt x="1" y="2113"/>
                    <a:pt x="61" y="2174"/>
                  </a:cubicBezTo>
                  <a:cubicBezTo>
                    <a:pt x="102" y="2214"/>
                    <a:pt x="143" y="2214"/>
                    <a:pt x="183" y="2214"/>
                  </a:cubicBezTo>
                  <a:cubicBezTo>
                    <a:pt x="224" y="2214"/>
                    <a:pt x="264" y="2214"/>
                    <a:pt x="305" y="2174"/>
                  </a:cubicBezTo>
                  <a:cubicBezTo>
                    <a:pt x="1679" y="761"/>
                    <a:pt x="2995" y="321"/>
                    <a:pt x="4102" y="321"/>
                  </a:cubicBezTo>
                  <a:cubicBezTo>
                    <a:pt x="5875" y="321"/>
                    <a:pt x="7111" y="1449"/>
                    <a:pt x="7186" y="1524"/>
                  </a:cubicBezTo>
                  <a:cubicBezTo>
                    <a:pt x="7224" y="1552"/>
                    <a:pt x="7266" y="1567"/>
                    <a:pt x="7306" y="1567"/>
                  </a:cubicBezTo>
                  <a:cubicBezTo>
                    <a:pt x="7353" y="1567"/>
                    <a:pt x="7397" y="1547"/>
                    <a:pt x="7430" y="1504"/>
                  </a:cubicBezTo>
                  <a:cubicBezTo>
                    <a:pt x="7490" y="1443"/>
                    <a:pt x="7490" y="1341"/>
                    <a:pt x="7430" y="1260"/>
                  </a:cubicBezTo>
                  <a:cubicBezTo>
                    <a:pt x="7404" y="1248"/>
                    <a:pt x="6026" y="0"/>
                    <a:pt x="4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a:extLst>
                <a:ext uri="{FF2B5EF4-FFF2-40B4-BE49-F238E27FC236}">
                  <a16:creationId xmlns:a16="http://schemas.microsoft.com/office/drawing/2014/main" id="{5233ECE5-75CC-E5FF-F9C2-FAF6F6344E80}"/>
                </a:ext>
              </a:extLst>
            </p:cNvPr>
            <p:cNvSpPr/>
            <p:nvPr/>
          </p:nvSpPr>
          <p:spPr>
            <a:xfrm>
              <a:off x="678450" y="3595175"/>
              <a:ext cx="33000" cy="43725"/>
            </a:xfrm>
            <a:custGeom>
              <a:avLst/>
              <a:gdLst/>
              <a:ahLst/>
              <a:cxnLst/>
              <a:rect l="l" t="t" r="r" b="b"/>
              <a:pathLst>
                <a:path w="1320" h="1749" extrusionOk="0">
                  <a:moveTo>
                    <a:pt x="1019" y="1"/>
                  </a:moveTo>
                  <a:cubicBezTo>
                    <a:pt x="933" y="1"/>
                    <a:pt x="852" y="46"/>
                    <a:pt x="812" y="124"/>
                  </a:cubicBezTo>
                  <a:lnTo>
                    <a:pt x="82" y="1362"/>
                  </a:lnTo>
                  <a:cubicBezTo>
                    <a:pt x="0" y="1484"/>
                    <a:pt x="41" y="1647"/>
                    <a:pt x="163" y="1707"/>
                  </a:cubicBezTo>
                  <a:cubicBezTo>
                    <a:pt x="203" y="1728"/>
                    <a:pt x="264" y="1748"/>
                    <a:pt x="305" y="1748"/>
                  </a:cubicBezTo>
                  <a:cubicBezTo>
                    <a:pt x="386" y="1748"/>
                    <a:pt x="467" y="1707"/>
                    <a:pt x="528" y="1626"/>
                  </a:cubicBezTo>
                  <a:lnTo>
                    <a:pt x="1238" y="388"/>
                  </a:lnTo>
                  <a:cubicBezTo>
                    <a:pt x="1320" y="266"/>
                    <a:pt x="1279" y="104"/>
                    <a:pt x="1157" y="43"/>
                  </a:cubicBezTo>
                  <a:cubicBezTo>
                    <a:pt x="1114" y="14"/>
                    <a:pt x="1066" y="1"/>
                    <a:pt x="1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a:extLst>
                <a:ext uri="{FF2B5EF4-FFF2-40B4-BE49-F238E27FC236}">
                  <a16:creationId xmlns:a16="http://schemas.microsoft.com/office/drawing/2014/main" id="{6ED63C0C-FC36-F0A0-D5C7-A1CC007D9976}"/>
                </a:ext>
              </a:extLst>
            </p:cNvPr>
            <p:cNvSpPr/>
            <p:nvPr/>
          </p:nvSpPr>
          <p:spPr>
            <a:xfrm>
              <a:off x="746450" y="3622625"/>
              <a:ext cx="25900" cy="44675"/>
            </a:xfrm>
            <a:custGeom>
              <a:avLst/>
              <a:gdLst/>
              <a:ahLst/>
              <a:cxnLst/>
              <a:rect l="l" t="t" r="r" b="b"/>
              <a:pathLst>
                <a:path w="1036" h="1787" extrusionOk="0">
                  <a:moveTo>
                    <a:pt x="734" y="0"/>
                  </a:moveTo>
                  <a:cubicBezTo>
                    <a:pt x="629" y="0"/>
                    <a:pt x="539" y="70"/>
                    <a:pt x="508" y="163"/>
                  </a:cubicBezTo>
                  <a:lnTo>
                    <a:pt x="41" y="1462"/>
                  </a:lnTo>
                  <a:cubicBezTo>
                    <a:pt x="0" y="1584"/>
                    <a:pt x="81" y="1726"/>
                    <a:pt x="203" y="1787"/>
                  </a:cubicBezTo>
                  <a:lnTo>
                    <a:pt x="284" y="1787"/>
                  </a:lnTo>
                  <a:cubicBezTo>
                    <a:pt x="386" y="1787"/>
                    <a:pt x="487" y="1726"/>
                    <a:pt x="528" y="1624"/>
                  </a:cubicBezTo>
                  <a:lnTo>
                    <a:pt x="974" y="346"/>
                  </a:lnTo>
                  <a:cubicBezTo>
                    <a:pt x="1035" y="204"/>
                    <a:pt x="954" y="61"/>
                    <a:pt x="832" y="21"/>
                  </a:cubicBezTo>
                  <a:cubicBezTo>
                    <a:pt x="799" y="7"/>
                    <a:pt x="766"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a:extLst>
                <a:ext uri="{FF2B5EF4-FFF2-40B4-BE49-F238E27FC236}">
                  <a16:creationId xmlns:a16="http://schemas.microsoft.com/office/drawing/2014/main" id="{0D88A023-88C8-9312-A82A-8C518A89E89A}"/>
                </a:ext>
              </a:extLst>
            </p:cNvPr>
            <p:cNvSpPr/>
            <p:nvPr/>
          </p:nvSpPr>
          <p:spPr>
            <a:xfrm>
              <a:off x="712950" y="3610350"/>
              <a:ext cx="28450" cy="43750"/>
            </a:xfrm>
            <a:custGeom>
              <a:avLst/>
              <a:gdLst/>
              <a:ahLst/>
              <a:cxnLst/>
              <a:rect l="l" t="t" r="r" b="b"/>
              <a:pathLst>
                <a:path w="1138" h="1750" extrusionOk="0">
                  <a:moveTo>
                    <a:pt x="842" y="1"/>
                  </a:moveTo>
                  <a:cubicBezTo>
                    <a:pt x="742" y="1"/>
                    <a:pt x="654" y="57"/>
                    <a:pt x="609" y="146"/>
                  </a:cubicBezTo>
                  <a:lnTo>
                    <a:pt x="61" y="1385"/>
                  </a:lnTo>
                  <a:cubicBezTo>
                    <a:pt x="1" y="1527"/>
                    <a:pt x="61" y="1669"/>
                    <a:pt x="183" y="1730"/>
                  </a:cubicBezTo>
                  <a:cubicBezTo>
                    <a:pt x="224" y="1750"/>
                    <a:pt x="264" y="1750"/>
                    <a:pt x="285" y="1750"/>
                  </a:cubicBezTo>
                  <a:cubicBezTo>
                    <a:pt x="386" y="1750"/>
                    <a:pt x="488" y="1689"/>
                    <a:pt x="528" y="1608"/>
                  </a:cubicBezTo>
                  <a:lnTo>
                    <a:pt x="1076" y="349"/>
                  </a:lnTo>
                  <a:cubicBezTo>
                    <a:pt x="1137" y="228"/>
                    <a:pt x="1076" y="65"/>
                    <a:pt x="955" y="25"/>
                  </a:cubicBezTo>
                  <a:cubicBezTo>
                    <a:pt x="916" y="8"/>
                    <a:pt x="878"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a:extLst>
                <a:ext uri="{FF2B5EF4-FFF2-40B4-BE49-F238E27FC236}">
                  <a16:creationId xmlns:a16="http://schemas.microsoft.com/office/drawing/2014/main" id="{3947D718-7955-CD70-7746-91FD52DF6B14}"/>
                </a:ext>
              </a:extLst>
            </p:cNvPr>
            <p:cNvSpPr/>
            <p:nvPr/>
          </p:nvSpPr>
          <p:spPr>
            <a:xfrm>
              <a:off x="803775" y="3512500"/>
              <a:ext cx="22875" cy="28950"/>
            </a:xfrm>
            <a:custGeom>
              <a:avLst/>
              <a:gdLst/>
              <a:ahLst/>
              <a:cxnLst/>
              <a:rect l="l" t="t" r="r" b="b"/>
              <a:pathLst>
                <a:path w="915" h="1158" extrusionOk="0">
                  <a:moveTo>
                    <a:pt x="468" y="1"/>
                  </a:moveTo>
                  <a:cubicBezTo>
                    <a:pt x="204" y="1"/>
                    <a:pt x="1" y="265"/>
                    <a:pt x="1" y="590"/>
                  </a:cubicBezTo>
                  <a:cubicBezTo>
                    <a:pt x="1" y="914"/>
                    <a:pt x="204" y="1158"/>
                    <a:pt x="468" y="1158"/>
                  </a:cubicBezTo>
                  <a:cubicBezTo>
                    <a:pt x="711" y="1158"/>
                    <a:pt x="914" y="914"/>
                    <a:pt x="914" y="590"/>
                  </a:cubicBezTo>
                  <a:cubicBezTo>
                    <a:pt x="914" y="265"/>
                    <a:pt x="711" y="1"/>
                    <a:pt x="468"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a:extLst>
                <a:ext uri="{FF2B5EF4-FFF2-40B4-BE49-F238E27FC236}">
                  <a16:creationId xmlns:a16="http://schemas.microsoft.com/office/drawing/2014/main" id="{E5DC9D31-49E2-0CE4-B712-EF664C10CD2A}"/>
                </a:ext>
              </a:extLst>
            </p:cNvPr>
            <p:cNvSpPr/>
            <p:nvPr/>
          </p:nvSpPr>
          <p:spPr>
            <a:xfrm>
              <a:off x="1064100" y="3449050"/>
              <a:ext cx="187275" cy="55375"/>
            </a:xfrm>
            <a:custGeom>
              <a:avLst/>
              <a:gdLst/>
              <a:ahLst/>
              <a:cxnLst/>
              <a:rect l="l" t="t" r="r" b="b"/>
              <a:pathLst>
                <a:path w="7491" h="2215" extrusionOk="0">
                  <a:moveTo>
                    <a:pt x="3417" y="0"/>
                  </a:moveTo>
                  <a:cubicBezTo>
                    <a:pt x="1465" y="0"/>
                    <a:pt x="87" y="1248"/>
                    <a:pt x="61" y="1260"/>
                  </a:cubicBezTo>
                  <a:cubicBezTo>
                    <a:pt x="1" y="1341"/>
                    <a:pt x="1" y="1443"/>
                    <a:pt x="61" y="1504"/>
                  </a:cubicBezTo>
                  <a:cubicBezTo>
                    <a:pt x="94" y="1547"/>
                    <a:pt x="138" y="1567"/>
                    <a:pt x="185" y="1567"/>
                  </a:cubicBezTo>
                  <a:cubicBezTo>
                    <a:pt x="225" y="1567"/>
                    <a:pt x="267" y="1552"/>
                    <a:pt x="305" y="1524"/>
                  </a:cubicBezTo>
                  <a:cubicBezTo>
                    <a:pt x="380" y="1449"/>
                    <a:pt x="1616" y="321"/>
                    <a:pt x="3389" y="321"/>
                  </a:cubicBezTo>
                  <a:cubicBezTo>
                    <a:pt x="4496" y="321"/>
                    <a:pt x="5812" y="761"/>
                    <a:pt x="7186" y="2174"/>
                  </a:cubicBezTo>
                  <a:cubicBezTo>
                    <a:pt x="7226" y="2214"/>
                    <a:pt x="7267" y="2214"/>
                    <a:pt x="7308" y="2214"/>
                  </a:cubicBezTo>
                  <a:cubicBezTo>
                    <a:pt x="7348" y="2214"/>
                    <a:pt x="7389" y="2214"/>
                    <a:pt x="7429" y="2174"/>
                  </a:cubicBezTo>
                  <a:cubicBezTo>
                    <a:pt x="7490" y="2113"/>
                    <a:pt x="7490" y="2011"/>
                    <a:pt x="7429" y="1930"/>
                  </a:cubicBezTo>
                  <a:cubicBezTo>
                    <a:pt x="5997" y="459"/>
                    <a:pt x="4601" y="0"/>
                    <a:pt x="3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a:extLst>
                <a:ext uri="{FF2B5EF4-FFF2-40B4-BE49-F238E27FC236}">
                  <a16:creationId xmlns:a16="http://schemas.microsoft.com/office/drawing/2014/main" id="{CC2A9C8B-B229-29D6-B232-D5C87D7B234C}"/>
                </a:ext>
              </a:extLst>
            </p:cNvPr>
            <p:cNvSpPr/>
            <p:nvPr/>
          </p:nvSpPr>
          <p:spPr>
            <a:xfrm>
              <a:off x="702800" y="3578900"/>
              <a:ext cx="187275" cy="13300"/>
            </a:xfrm>
            <a:custGeom>
              <a:avLst/>
              <a:gdLst/>
              <a:ahLst/>
              <a:cxnLst/>
              <a:rect l="l" t="t" r="r" b="b"/>
              <a:pathLst>
                <a:path w="7491" h="532" extrusionOk="0">
                  <a:moveTo>
                    <a:pt x="172" y="1"/>
                  </a:moveTo>
                  <a:cubicBezTo>
                    <a:pt x="86" y="1"/>
                    <a:pt x="21" y="73"/>
                    <a:pt x="21" y="146"/>
                  </a:cubicBezTo>
                  <a:cubicBezTo>
                    <a:pt x="1" y="248"/>
                    <a:pt x="82" y="329"/>
                    <a:pt x="163" y="349"/>
                  </a:cubicBezTo>
                  <a:cubicBezTo>
                    <a:pt x="1564" y="491"/>
                    <a:pt x="2923" y="532"/>
                    <a:pt x="4080" y="532"/>
                  </a:cubicBezTo>
                  <a:cubicBezTo>
                    <a:pt x="5968" y="532"/>
                    <a:pt x="7308" y="410"/>
                    <a:pt x="7328" y="410"/>
                  </a:cubicBezTo>
                  <a:cubicBezTo>
                    <a:pt x="7409" y="390"/>
                    <a:pt x="7490" y="308"/>
                    <a:pt x="7470" y="227"/>
                  </a:cubicBezTo>
                  <a:cubicBezTo>
                    <a:pt x="7470" y="126"/>
                    <a:pt x="7389" y="65"/>
                    <a:pt x="7287" y="65"/>
                  </a:cubicBezTo>
                  <a:cubicBezTo>
                    <a:pt x="7275" y="65"/>
                    <a:pt x="5935" y="193"/>
                    <a:pt x="4032" y="193"/>
                  </a:cubicBezTo>
                  <a:cubicBezTo>
                    <a:pt x="2902" y="193"/>
                    <a:pt x="1572" y="148"/>
                    <a:pt x="204" y="4"/>
                  </a:cubicBezTo>
                  <a:cubicBezTo>
                    <a:pt x="193" y="2"/>
                    <a:pt x="182"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a:extLst>
                <a:ext uri="{FF2B5EF4-FFF2-40B4-BE49-F238E27FC236}">
                  <a16:creationId xmlns:a16="http://schemas.microsoft.com/office/drawing/2014/main" id="{C2AB514D-5112-0325-CC64-A29B0E1DF6EE}"/>
                </a:ext>
              </a:extLst>
            </p:cNvPr>
            <p:cNvSpPr/>
            <p:nvPr/>
          </p:nvSpPr>
          <p:spPr>
            <a:xfrm>
              <a:off x="1064100" y="3578900"/>
              <a:ext cx="187275" cy="13300"/>
            </a:xfrm>
            <a:custGeom>
              <a:avLst/>
              <a:gdLst/>
              <a:ahLst/>
              <a:cxnLst/>
              <a:rect l="l" t="t" r="r" b="b"/>
              <a:pathLst>
                <a:path w="7491" h="532" extrusionOk="0">
                  <a:moveTo>
                    <a:pt x="7319" y="1"/>
                  </a:moveTo>
                  <a:cubicBezTo>
                    <a:pt x="7309" y="1"/>
                    <a:pt x="7298" y="2"/>
                    <a:pt x="7287" y="4"/>
                  </a:cubicBezTo>
                  <a:cubicBezTo>
                    <a:pt x="5919" y="148"/>
                    <a:pt x="4589" y="193"/>
                    <a:pt x="3459" y="193"/>
                  </a:cubicBezTo>
                  <a:cubicBezTo>
                    <a:pt x="1555" y="193"/>
                    <a:pt x="216" y="65"/>
                    <a:pt x="203" y="65"/>
                  </a:cubicBezTo>
                  <a:cubicBezTo>
                    <a:pt x="102" y="65"/>
                    <a:pt x="21" y="126"/>
                    <a:pt x="21" y="227"/>
                  </a:cubicBezTo>
                  <a:cubicBezTo>
                    <a:pt x="1" y="308"/>
                    <a:pt x="82" y="390"/>
                    <a:pt x="163" y="410"/>
                  </a:cubicBezTo>
                  <a:cubicBezTo>
                    <a:pt x="183" y="410"/>
                    <a:pt x="1523" y="532"/>
                    <a:pt x="3411" y="532"/>
                  </a:cubicBezTo>
                  <a:cubicBezTo>
                    <a:pt x="4567" y="532"/>
                    <a:pt x="5927" y="491"/>
                    <a:pt x="7328" y="349"/>
                  </a:cubicBezTo>
                  <a:cubicBezTo>
                    <a:pt x="7409" y="329"/>
                    <a:pt x="7490" y="248"/>
                    <a:pt x="7470" y="146"/>
                  </a:cubicBezTo>
                  <a:cubicBezTo>
                    <a:pt x="7470" y="73"/>
                    <a:pt x="7405" y="1"/>
                    <a:pt x="73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a:extLst>
                <a:ext uri="{FF2B5EF4-FFF2-40B4-BE49-F238E27FC236}">
                  <a16:creationId xmlns:a16="http://schemas.microsoft.com/office/drawing/2014/main" id="{683164BC-ECA3-5FD6-500E-AA00D3BBA909}"/>
                </a:ext>
              </a:extLst>
            </p:cNvPr>
            <p:cNvSpPr/>
            <p:nvPr/>
          </p:nvSpPr>
          <p:spPr>
            <a:xfrm>
              <a:off x="1242725" y="3595175"/>
              <a:ext cx="33000" cy="43725"/>
            </a:xfrm>
            <a:custGeom>
              <a:avLst/>
              <a:gdLst/>
              <a:ahLst/>
              <a:cxnLst/>
              <a:rect l="l" t="t" r="r" b="b"/>
              <a:pathLst>
                <a:path w="1320" h="1749" extrusionOk="0">
                  <a:moveTo>
                    <a:pt x="301" y="1"/>
                  </a:moveTo>
                  <a:cubicBezTo>
                    <a:pt x="254" y="1"/>
                    <a:pt x="206" y="14"/>
                    <a:pt x="163" y="43"/>
                  </a:cubicBezTo>
                  <a:cubicBezTo>
                    <a:pt x="41" y="104"/>
                    <a:pt x="0" y="266"/>
                    <a:pt x="81" y="388"/>
                  </a:cubicBezTo>
                  <a:lnTo>
                    <a:pt x="792" y="1626"/>
                  </a:lnTo>
                  <a:cubicBezTo>
                    <a:pt x="853" y="1707"/>
                    <a:pt x="934" y="1748"/>
                    <a:pt x="1015" y="1748"/>
                  </a:cubicBezTo>
                  <a:cubicBezTo>
                    <a:pt x="1056" y="1748"/>
                    <a:pt x="1117" y="1728"/>
                    <a:pt x="1157" y="1707"/>
                  </a:cubicBezTo>
                  <a:cubicBezTo>
                    <a:pt x="1279" y="1647"/>
                    <a:pt x="1320" y="1484"/>
                    <a:pt x="1238" y="1362"/>
                  </a:cubicBezTo>
                  <a:lnTo>
                    <a:pt x="508" y="124"/>
                  </a:lnTo>
                  <a:cubicBezTo>
                    <a:pt x="468" y="46"/>
                    <a:pt x="387"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1">
              <a:extLst>
                <a:ext uri="{FF2B5EF4-FFF2-40B4-BE49-F238E27FC236}">
                  <a16:creationId xmlns:a16="http://schemas.microsoft.com/office/drawing/2014/main" id="{E65F0FDC-9848-BF5F-88C0-99DD5136EC0E}"/>
                </a:ext>
              </a:extLst>
            </p:cNvPr>
            <p:cNvSpPr/>
            <p:nvPr/>
          </p:nvSpPr>
          <p:spPr>
            <a:xfrm>
              <a:off x="1181825" y="3622625"/>
              <a:ext cx="25900" cy="44675"/>
            </a:xfrm>
            <a:custGeom>
              <a:avLst/>
              <a:gdLst/>
              <a:ahLst/>
              <a:cxnLst/>
              <a:rect l="l" t="t" r="r" b="b"/>
              <a:pathLst>
                <a:path w="1036" h="1787" extrusionOk="0">
                  <a:moveTo>
                    <a:pt x="302" y="0"/>
                  </a:moveTo>
                  <a:cubicBezTo>
                    <a:pt x="270" y="0"/>
                    <a:pt x="237" y="7"/>
                    <a:pt x="204" y="21"/>
                  </a:cubicBezTo>
                  <a:cubicBezTo>
                    <a:pt x="82" y="61"/>
                    <a:pt x="1" y="204"/>
                    <a:pt x="61" y="346"/>
                  </a:cubicBezTo>
                  <a:lnTo>
                    <a:pt x="508" y="1624"/>
                  </a:lnTo>
                  <a:cubicBezTo>
                    <a:pt x="549" y="1726"/>
                    <a:pt x="650" y="1787"/>
                    <a:pt x="752" y="1787"/>
                  </a:cubicBezTo>
                  <a:lnTo>
                    <a:pt x="833" y="1787"/>
                  </a:lnTo>
                  <a:cubicBezTo>
                    <a:pt x="955" y="1726"/>
                    <a:pt x="1036" y="1584"/>
                    <a:pt x="995" y="1462"/>
                  </a:cubicBezTo>
                  <a:lnTo>
                    <a:pt x="528" y="163"/>
                  </a:lnTo>
                  <a:cubicBezTo>
                    <a:pt x="497" y="70"/>
                    <a:pt x="407"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1">
              <a:extLst>
                <a:ext uri="{FF2B5EF4-FFF2-40B4-BE49-F238E27FC236}">
                  <a16:creationId xmlns:a16="http://schemas.microsoft.com/office/drawing/2014/main" id="{374B2431-3B95-E88F-78AE-B81256B83D76}"/>
                </a:ext>
              </a:extLst>
            </p:cNvPr>
            <p:cNvSpPr/>
            <p:nvPr/>
          </p:nvSpPr>
          <p:spPr>
            <a:xfrm>
              <a:off x="1212775" y="3610350"/>
              <a:ext cx="28450" cy="43750"/>
            </a:xfrm>
            <a:custGeom>
              <a:avLst/>
              <a:gdLst/>
              <a:ahLst/>
              <a:cxnLst/>
              <a:rect l="l" t="t" r="r" b="b"/>
              <a:pathLst>
                <a:path w="1138" h="1750" extrusionOk="0">
                  <a:moveTo>
                    <a:pt x="296" y="1"/>
                  </a:moveTo>
                  <a:cubicBezTo>
                    <a:pt x="260" y="1"/>
                    <a:pt x="221" y="8"/>
                    <a:pt x="183" y="25"/>
                  </a:cubicBezTo>
                  <a:cubicBezTo>
                    <a:pt x="62" y="65"/>
                    <a:pt x="1" y="228"/>
                    <a:pt x="62" y="349"/>
                  </a:cubicBezTo>
                  <a:lnTo>
                    <a:pt x="610" y="1608"/>
                  </a:lnTo>
                  <a:cubicBezTo>
                    <a:pt x="650" y="1689"/>
                    <a:pt x="752" y="1750"/>
                    <a:pt x="853" y="1750"/>
                  </a:cubicBezTo>
                  <a:cubicBezTo>
                    <a:pt x="874" y="1750"/>
                    <a:pt x="914" y="1750"/>
                    <a:pt x="955" y="1730"/>
                  </a:cubicBezTo>
                  <a:cubicBezTo>
                    <a:pt x="1076" y="1669"/>
                    <a:pt x="1137" y="1527"/>
                    <a:pt x="1076" y="1385"/>
                  </a:cubicBezTo>
                  <a:lnTo>
                    <a:pt x="528" y="146"/>
                  </a:lnTo>
                  <a:cubicBezTo>
                    <a:pt x="484" y="57"/>
                    <a:pt x="39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1">
              <a:extLst>
                <a:ext uri="{FF2B5EF4-FFF2-40B4-BE49-F238E27FC236}">
                  <a16:creationId xmlns:a16="http://schemas.microsoft.com/office/drawing/2014/main" id="{F1FAB236-4A7E-FA6E-25F8-15F95E14742A}"/>
                </a:ext>
              </a:extLst>
            </p:cNvPr>
            <p:cNvSpPr/>
            <p:nvPr/>
          </p:nvSpPr>
          <p:spPr>
            <a:xfrm>
              <a:off x="1127525" y="3512500"/>
              <a:ext cx="22875" cy="28950"/>
            </a:xfrm>
            <a:custGeom>
              <a:avLst/>
              <a:gdLst/>
              <a:ahLst/>
              <a:cxnLst/>
              <a:rect l="l" t="t" r="r" b="b"/>
              <a:pathLst>
                <a:path w="915" h="1158" extrusionOk="0">
                  <a:moveTo>
                    <a:pt x="447" y="1"/>
                  </a:moveTo>
                  <a:cubicBezTo>
                    <a:pt x="204" y="1"/>
                    <a:pt x="1" y="265"/>
                    <a:pt x="1" y="590"/>
                  </a:cubicBezTo>
                  <a:cubicBezTo>
                    <a:pt x="1" y="914"/>
                    <a:pt x="204" y="1158"/>
                    <a:pt x="447" y="1158"/>
                  </a:cubicBezTo>
                  <a:cubicBezTo>
                    <a:pt x="711" y="1158"/>
                    <a:pt x="914" y="914"/>
                    <a:pt x="914" y="590"/>
                  </a:cubicBezTo>
                  <a:cubicBezTo>
                    <a:pt x="914" y="265"/>
                    <a:pt x="711" y="1"/>
                    <a:pt x="44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1">
              <a:extLst>
                <a:ext uri="{FF2B5EF4-FFF2-40B4-BE49-F238E27FC236}">
                  <a16:creationId xmlns:a16="http://schemas.microsoft.com/office/drawing/2014/main" id="{2A3D337E-7BD7-77E0-330E-04209966CF54}"/>
                </a:ext>
              </a:extLst>
            </p:cNvPr>
            <p:cNvSpPr/>
            <p:nvPr/>
          </p:nvSpPr>
          <p:spPr>
            <a:xfrm>
              <a:off x="986450" y="3557675"/>
              <a:ext cx="27950" cy="45175"/>
            </a:xfrm>
            <a:custGeom>
              <a:avLst/>
              <a:gdLst/>
              <a:ahLst/>
              <a:cxnLst/>
              <a:rect l="l" t="t" r="r" b="b"/>
              <a:pathLst>
                <a:path w="1118" h="1807" extrusionOk="0">
                  <a:moveTo>
                    <a:pt x="914" y="0"/>
                  </a:moveTo>
                  <a:lnTo>
                    <a:pt x="1" y="954"/>
                  </a:lnTo>
                  <a:lnTo>
                    <a:pt x="1117" y="1807"/>
                  </a:lnTo>
                  <a:lnTo>
                    <a:pt x="1117" y="1807"/>
                  </a:lnTo>
                  <a:lnTo>
                    <a:pt x="914" y="0"/>
                  </a:ln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a:extLst>
                <a:ext uri="{FF2B5EF4-FFF2-40B4-BE49-F238E27FC236}">
                  <a16:creationId xmlns:a16="http://schemas.microsoft.com/office/drawing/2014/main" id="{D0298702-3927-3B2A-CC5F-26E435F47982}"/>
                </a:ext>
              </a:extLst>
            </p:cNvPr>
            <p:cNvSpPr/>
            <p:nvPr/>
          </p:nvSpPr>
          <p:spPr>
            <a:xfrm>
              <a:off x="927100" y="3575175"/>
              <a:ext cx="90350" cy="44950"/>
            </a:xfrm>
            <a:custGeom>
              <a:avLst/>
              <a:gdLst/>
              <a:ahLst/>
              <a:cxnLst/>
              <a:rect l="l" t="t" r="r" b="b"/>
              <a:pathLst>
                <a:path w="3614" h="1798" extrusionOk="0">
                  <a:moveTo>
                    <a:pt x="1792" y="0"/>
                  </a:moveTo>
                  <a:cubicBezTo>
                    <a:pt x="1683" y="0"/>
                    <a:pt x="1572" y="10"/>
                    <a:pt x="1462" y="31"/>
                  </a:cubicBezTo>
                  <a:cubicBezTo>
                    <a:pt x="771" y="153"/>
                    <a:pt x="244" y="660"/>
                    <a:pt x="41" y="1310"/>
                  </a:cubicBezTo>
                  <a:cubicBezTo>
                    <a:pt x="0" y="1452"/>
                    <a:pt x="81" y="1594"/>
                    <a:pt x="223" y="1635"/>
                  </a:cubicBezTo>
                  <a:cubicBezTo>
                    <a:pt x="245" y="1642"/>
                    <a:pt x="266" y="1645"/>
                    <a:pt x="288" y="1645"/>
                  </a:cubicBezTo>
                  <a:cubicBezTo>
                    <a:pt x="392" y="1645"/>
                    <a:pt x="494" y="1569"/>
                    <a:pt x="528" y="1452"/>
                  </a:cubicBezTo>
                  <a:cubicBezTo>
                    <a:pt x="670" y="985"/>
                    <a:pt x="1056" y="620"/>
                    <a:pt x="1543" y="539"/>
                  </a:cubicBezTo>
                  <a:cubicBezTo>
                    <a:pt x="1629" y="521"/>
                    <a:pt x="1714" y="513"/>
                    <a:pt x="1799" y="513"/>
                  </a:cubicBezTo>
                  <a:cubicBezTo>
                    <a:pt x="2412" y="513"/>
                    <a:pt x="2961" y="949"/>
                    <a:pt x="3085" y="1574"/>
                  </a:cubicBezTo>
                  <a:cubicBezTo>
                    <a:pt x="3106" y="1696"/>
                    <a:pt x="3207" y="1797"/>
                    <a:pt x="3329" y="1797"/>
                  </a:cubicBezTo>
                  <a:cubicBezTo>
                    <a:pt x="3349" y="1797"/>
                    <a:pt x="3370" y="1797"/>
                    <a:pt x="3370" y="1777"/>
                  </a:cubicBezTo>
                  <a:cubicBezTo>
                    <a:pt x="3512" y="1756"/>
                    <a:pt x="3613" y="1635"/>
                    <a:pt x="3573" y="1493"/>
                  </a:cubicBezTo>
                  <a:cubicBezTo>
                    <a:pt x="3411" y="611"/>
                    <a:pt x="2643" y="0"/>
                    <a:pt x="17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a:extLst>
                <a:ext uri="{FF2B5EF4-FFF2-40B4-BE49-F238E27FC236}">
                  <a16:creationId xmlns:a16="http://schemas.microsoft.com/office/drawing/2014/main" id="{BC8C76A8-669F-411F-175E-D3F9D29924F3}"/>
                </a:ext>
              </a:extLst>
            </p:cNvPr>
            <p:cNvSpPr/>
            <p:nvPr/>
          </p:nvSpPr>
          <p:spPr>
            <a:xfrm>
              <a:off x="553625" y="3578475"/>
              <a:ext cx="273025" cy="393275"/>
            </a:xfrm>
            <a:custGeom>
              <a:avLst/>
              <a:gdLst/>
              <a:ahLst/>
              <a:cxnLst/>
              <a:rect l="l" t="t" r="r" b="b"/>
              <a:pathLst>
                <a:path w="10921" h="15731" extrusionOk="0">
                  <a:moveTo>
                    <a:pt x="4344" y="1"/>
                  </a:moveTo>
                  <a:lnTo>
                    <a:pt x="2334" y="7714"/>
                  </a:lnTo>
                  <a:lnTo>
                    <a:pt x="1238" y="6131"/>
                  </a:lnTo>
                  <a:lnTo>
                    <a:pt x="568" y="8830"/>
                  </a:lnTo>
                  <a:cubicBezTo>
                    <a:pt x="0" y="11083"/>
                    <a:pt x="853" y="13478"/>
                    <a:pt x="2679" y="14777"/>
                  </a:cubicBezTo>
                  <a:lnTo>
                    <a:pt x="2720" y="14798"/>
                  </a:lnTo>
                  <a:cubicBezTo>
                    <a:pt x="3596" y="15420"/>
                    <a:pt x="4602" y="15730"/>
                    <a:pt x="5607" y="15730"/>
                  </a:cubicBezTo>
                  <a:cubicBezTo>
                    <a:pt x="6698" y="15730"/>
                    <a:pt x="7788" y="15364"/>
                    <a:pt x="8708" y="14635"/>
                  </a:cubicBezTo>
                  <a:cubicBezTo>
                    <a:pt x="10149" y="13478"/>
                    <a:pt x="10920" y="11611"/>
                    <a:pt x="10738" y="9723"/>
                  </a:cubicBezTo>
                  <a:lnTo>
                    <a:pt x="10332" y="5237"/>
                  </a:lnTo>
                  <a:lnTo>
                    <a:pt x="8870" y="7287"/>
                  </a:lnTo>
                  <a:lnTo>
                    <a:pt x="8261" y="3817"/>
                  </a:lnTo>
                  <a:lnTo>
                    <a:pt x="6333" y="7125"/>
                  </a:lnTo>
                  <a:lnTo>
                    <a:pt x="4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a:extLst>
                <a:ext uri="{FF2B5EF4-FFF2-40B4-BE49-F238E27FC236}">
                  <a16:creationId xmlns:a16="http://schemas.microsoft.com/office/drawing/2014/main" id="{BA983100-8551-FD3B-A605-447B6858D7D1}"/>
                </a:ext>
              </a:extLst>
            </p:cNvPr>
            <p:cNvSpPr/>
            <p:nvPr/>
          </p:nvSpPr>
          <p:spPr>
            <a:xfrm>
              <a:off x="547025" y="3572300"/>
              <a:ext cx="285700" cy="406075"/>
            </a:xfrm>
            <a:custGeom>
              <a:avLst/>
              <a:gdLst/>
              <a:ahLst/>
              <a:cxnLst/>
              <a:rect l="l" t="t" r="r" b="b"/>
              <a:pathLst>
                <a:path w="11428" h="16243" extrusionOk="0">
                  <a:moveTo>
                    <a:pt x="4628" y="1222"/>
                  </a:moveTo>
                  <a:lnTo>
                    <a:pt x="6353" y="7433"/>
                  </a:lnTo>
                  <a:cubicBezTo>
                    <a:pt x="6374" y="7534"/>
                    <a:pt x="6455" y="7616"/>
                    <a:pt x="6556" y="7616"/>
                  </a:cubicBezTo>
                  <a:cubicBezTo>
                    <a:pt x="6570" y="7618"/>
                    <a:pt x="6583" y="7620"/>
                    <a:pt x="6596" y="7620"/>
                  </a:cubicBezTo>
                  <a:cubicBezTo>
                    <a:pt x="6684" y="7620"/>
                    <a:pt x="6767" y="7564"/>
                    <a:pt x="6820" y="7494"/>
                  </a:cubicBezTo>
                  <a:lnTo>
                    <a:pt x="8403" y="4794"/>
                  </a:lnTo>
                  <a:lnTo>
                    <a:pt x="8891" y="7575"/>
                  </a:lnTo>
                  <a:cubicBezTo>
                    <a:pt x="8911" y="7677"/>
                    <a:pt x="8992" y="7758"/>
                    <a:pt x="9094" y="7778"/>
                  </a:cubicBezTo>
                  <a:cubicBezTo>
                    <a:pt x="9115" y="7789"/>
                    <a:pt x="9138" y="7794"/>
                    <a:pt x="9163" y="7794"/>
                  </a:cubicBezTo>
                  <a:cubicBezTo>
                    <a:pt x="9232" y="7794"/>
                    <a:pt x="9307" y="7752"/>
                    <a:pt x="9337" y="7677"/>
                  </a:cubicBezTo>
                  <a:lnTo>
                    <a:pt x="10413" y="6195"/>
                  </a:lnTo>
                  <a:lnTo>
                    <a:pt x="10758" y="9990"/>
                  </a:lnTo>
                  <a:cubicBezTo>
                    <a:pt x="10920" y="11797"/>
                    <a:pt x="10169" y="13583"/>
                    <a:pt x="8809" y="14679"/>
                  </a:cubicBezTo>
                  <a:cubicBezTo>
                    <a:pt x="7945" y="15375"/>
                    <a:pt x="6910" y="15726"/>
                    <a:pt x="5871" y="15726"/>
                  </a:cubicBezTo>
                  <a:cubicBezTo>
                    <a:pt x="4910" y="15726"/>
                    <a:pt x="3944" y="15426"/>
                    <a:pt x="3106" y="14821"/>
                  </a:cubicBezTo>
                  <a:cubicBezTo>
                    <a:pt x="1360" y="13583"/>
                    <a:pt x="548" y="11290"/>
                    <a:pt x="1076" y="9138"/>
                  </a:cubicBezTo>
                  <a:lnTo>
                    <a:pt x="1624" y="6986"/>
                  </a:lnTo>
                  <a:lnTo>
                    <a:pt x="2395" y="8103"/>
                  </a:lnTo>
                  <a:cubicBezTo>
                    <a:pt x="2436" y="8184"/>
                    <a:pt x="2537" y="8225"/>
                    <a:pt x="2639" y="8225"/>
                  </a:cubicBezTo>
                  <a:cubicBezTo>
                    <a:pt x="2740" y="8204"/>
                    <a:pt x="2822" y="8123"/>
                    <a:pt x="2842" y="8022"/>
                  </a:cubicBezTo>
                  <a:lnTo>
                    <a:pt x="4628" y="1222"/>
                  </a:lnTo>
                  <a:close/>
                  <a:moveTo>
                    <a:pt x="4645" y="1"/>
                  </a:moveTo>
                  <a:cubicBezTo>
                    <a:pt x="4633" y="1"/>
                    <a:pt x="4620" y="2"/>
                    <a:pt x="4608" y="4"/>
                  </a:cubicBezTo>
                  <a:cubicBezTo>
                    <a:pt x="4506" y="4"/>
                    <a:pt x="4405" y="85"/>
                    <a:pt x="4364" y="187"/>
                  </a:cubicBezTo>
                  <a:lnTo>
                    <a:pt x="2497" y="7372"/>
                  </a:lnTo>
                  <a:lnTo>
                    <a:pt x="1726" y="6235"/>
                  </a:lnTo>
                  <a:cubicBezTo>
                    <a:pt x="1675" y="6168"/>
                    <a:pt x="1597" y="6129"/>
                    <a:pt x="1514" y="6129"/>
                  </a:cubicBezTo>
                  <a:cubicBezTo>
                    <a:pt x="1496" y="6129"/>
                    <a:pt x="1479" y="6130"/>
                    <a:pt x="1462" y="6134"/>
                  </a:cubicBezTo>
                  <a:cubicBezTo>
                    <a:pt x="1360" y="6154"/>
                    <a:pt x="1279" y="6215"/>
                    <a:pt x="1259" y="6317"/>
                  </a:cubicBezTo>
                  <a:lnTo>
                    <a:pt x="589" y="9016"/>
                  </a:lnTo>
                  <a:cubicBezTo>
                    <a:pt x="0" y="11371"/>
                    <a:pt x="893" y="13867"/>
                    <a:pt x="2822" y="15248"/>
                  </a:cubicBezTo>
                  <a:cubicBezTo>
                    <a:pt x="3755" y="15917"/>
                    <a:pt x="4811" y="16242"/>
                    <a:pt x="5846" y="16242"/>
                  </a:cubicBezTo>
                  <a:cubicBezTo>
                    <a:pt x="7003" y="16242"/>
                    <a:pt x="8160" y="15836"/>
                    <a:pt x="9134" y="15065"/>
                  </a:cubicBezTo>
                  <a:cubicBezTo>
                    <a:pt x="10616" y="13888"/>
                    <a:pt x="11428" y="11919"/>
                    <a:pt x="11245" y="9950"/>
                  </a:cubicBezTo>
                  <a:lnTo>
                    <a:pt x="10839" y="5464"/>
                  </a:lnTo>
                  <a:cubicBezTo>
                    <a:pt x="10839" y="5363"/>
                    <a:pt x="10758" y="5261"/>
                    <a:pt x="10656" y="5241"/>
                  </a:cubicBezTo>
                  <a:cubicBezTo>
                    <a:pt x="10630" y="5230"/>
                    <a:pt x="10604" y="5225"/>
                    <a:pt x="10579" y="5225"/>
                  </a:cubicBezTo>
                  <a:cubicBezTo>
                    <a:pt x="10505" y="5225"/>
                    <a:pt x="10438" y="5267"/>
                    <a:pt x="10393" y="5342"/>
                  </a:cubicBezTo>
                  <a:lnTo>
                    <a:pt x="9276" y="6885"/>
                  </a:lnTo>
                  <a:lnTo>
                    <a:pt x="8789" y="4023"/>
                  </a:lnTo>
                  <a:cubicBezTo>
                    <a:pt x="8769" y="3922"/>
                    <a:pt x="8688" y="3840"/>
                    <a:pt x="8586" y="3820"/>
                  </a:cubicBezTo>
                  <a:cubicBezTo>
                    <a:pt x="8566" y="3817"/>
                    <a:pt x="8546" y="3815"/>
                    <a:pt x="8527" y="3815"/>
                  </a:cubicBezTo>
                  <a:cubicBezTo>
                    <a:pt x="8432" y="3815"/>
                    <a:pt x="8356" y="3857"/>
                    <a:pt x="8322" y="3942"/>
                  </a:cubicBezTo>
                  <a:lnTo>
                    <a:pt x="6678" y="6723"/>
                  </a:lnTo>
                  <a:lnTo>
                    <a:pt x="4872" y="187"/>
                  </a:lnTo>
                  <a:cubicBezTo>
                    <a:pt x="4835" y="78"/>
                    <a:pt x="4750" y="1"/>
                    <a:pt x="4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a:extLst>
                <a:ext uri="{FF2B5EF4-FFF2-40B4-BE49-F238E27FC236}">
                  <a16:creationId xmlns:a16="http://schemas.microsoft.com/office/drawing/2014/main" id="{579C5F49-ED24-52AD-5EDC-2E6DB9B47691}"/>
                </a:ext>
              </a:extLst>
            </p:cNvPr>
            <p:cNvSpPr/>
            <p:nvPr/>
          </p:nvSpPr>
          <p:spPr>
            <a:xfrm>
              <a:off x="578975" y="3794450"/>
              <a:ext cx="235925" cy="189425"/>
            </a:xfrm>
            <a:custGeom>
              <a:avLst/>
              <a:gdLst/>
              <a:ahLst/>
              <a:cxnLst/>
              <a:rect l="l" t="t" r="r" b="b"/>
              <a:pathLst>
                <a:path w="9437" h="7577" extrusionOk="0">
                  <a:moveTo>
                    <a:pt x="3462" y="0"/>
                  </a:moveTo>
                  <a:cubicBezTo>
                    <a:pt x="3411" y="0"/>
                    <a:pt x="3360" y="3"/>
                    <a:pt x="3309" y="8"/>
                  </a:cubicBezTo>
                  <a:cubicBezTo>
                    <a:pt x="2599" y="90"/>
                    <a:pt x="2071" y="536"/>
                    <a:pt x="1604" y="983"/>
                  </a:cubicBezTo>
                  <a:cubicBezTo>
                    <a:pt x="1604" y="983"/>
                    <a:pt x="1604" y="983"/>
                    <a:pt x="1584" y="1003"/>
                  </a:cubicBezTo>
                  <a:cubicBezTo>
                    <a:pt x="204" y="2302"/>
                    <a:pt x="1" y="4251"/>
                    <a:pt x="1138" y="5793"/>
                  </a:cubicBezTo>
                  <a:cubicBezTo>
                    <a:pt x="1908" y="6825"/>
                    <a:pt x="3293" y="7577"/>
                    <a:pt x="4629" y="7577"/>
                  </a:cubicBezTo>
                  <a:cubicBezTo>
                    <a:pt x="5158" y="7577"/>
                    <a:pt x="5679" y="7459"/>
                    <a:pt x="6151" y="7194"/>
                  </a:cubicBezTo>
                  <a:cubicBezTo>
                    <a:pt x="7328" y="6565"/>
                    <a:pt x="8506" y="5529"/>
                    <a:pt x="9013" y="4291"/>
                  </a:cubicBezTo>
                  <a:cubicBezTo>
                    <a:pt x="9437" y="3268"/>
                    <a:pt x="8848" y="1877"/>
                    <a:pt x="7727" y="1877"/>
                  </a:cubicBezTo>
                  <a:cubicBezTo>
                    <a:pt x="7558" y="1877"/>
                    <a:pt x="7378" y="1908"/>
                    <a:pt x="7186" y="1977"/>
                  </a:cubicBezTo>
                  <a:cubicBezTo>
                    <a:pt x="7349" y="1490"/>
                    <a:pt x="7004" y="922"/>
                    <a:pt x="6415" y="678"/>
                  </a:cubicBezTo>
                  <a:cubicBezTo>
                    <a:pt x="6227" y="607"/>
                    <a:pt x="6020" y="573"/>
                    <a:pt x="5814" y="573"/>
                  </a:cubicBezTo>
                  <a:cubicBezTo>
                    <a:pt x="5377" y="573"/>
                    <a:pt x="4945" y="727"/>
                    <a:pt x="4710" y="1003"/>
                  </a:cubicBezTo>
                  <a:cubicBezTo>
                    <a:pt x="4899" y="493"/>
                    <a:pt x="4155" y="0"/>
                    <a:pt x="3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a:extLst>
                <a:ext uri="{FF2B5EF4-FFF2-40B4-BE49-F238E27FC236}">
                  <a16:creationId xmlns:a16="http://schemas.microsoft.com/office/drawing/2014/main" id="{4E9AAAFB-C192-186F-8977-3EDC33A237B3}"/>
                </a:ext>
              </a:extLst>
            </p:cNvPr>
            <p:cNvSpPr/>
            <p:nvPr/>
          </p:nvSpPr>
          <p:spPr>
            <a:xfrm>
              <a:off x="572400" y="3788325"/>
              <a:ext cx="245625" cy="201700"/>
            </a:xfrm>
            <a:custGeom>
              <a:avLst/>
              <a:gdLst/>
              <a:ahLst/>
              <a:cxnLst/>
              <a:rect l="l" t="t" r="r" b="b"/>
              <a:pathLst>
                <a:path w="9825" h="8068" extrusionOk="0">
                  <a:moveTo>
                    <a:pt x="3719" y="491"/>
                  </a:moveTo>
                  <a:cubicBezTo>
                    <a:pt x="4067" y="491"/>
                    <a:pt x="4485" y="664"/>
                    <a:pt x="4669" y="903"/>
                  </a:cubicBezTo>
                  <a:cubicBezTo>
                    <a:pt x="4770" y="1045"/>
                    <a:pt x="4750" y="1126"/>
                    <a:pt x="4729" y="1167"/>
                  </a:cubicBezTo>
                  <a:cubicBezTo>
                    <a:pt x="4689" y="1268"/>
                    <a:pt x="4729" y="1410"/>
                    <a:pt x="4831" y="1471"/>
                  </a:cubicBezTo>
                  <a:cubicBezTo>
                    <a:pt x="4877" y="1494"/>
                    <a:pt x="4922" y="1506"/>
                    <a:pt x="4966" y="1506"/>
                  </a:cubicBezTo>
                  <a:cubicBezTo>
                    <a:pt x="5038" y="1506"/>
                    <a:pt x="5105" y="1474"/>
                    <a:pt x="5156" y="1410"/>
                  </a:cubicBezTo>
                  <a:cubicBezTo>
                    <a:pt x="5345" y="1194"/>
                    <a:pt x="5697" y="1077"/>
                    <a:pt x="6055" y="1077"/>
                  </a:cubicBezTo>
                  <a:cubicBezTo>
                    <a:pt x="6234" y="1077"/>
                    <a:pt x="6414" y="1106"/>
                    <a:pt x="6577" y="1167"/>
                  </a:cubicBezTo>
                  <a:cubicBezTo>
                    <a:pt x="7043" y="1349"/>
                    <a:pt x="7328" y="1796"/>
                    <a:pt x="7206" y="2141"/>
                  </a:cubicBezTo>
                  <a:cubicBezTo>
                    <a:pt x="7185" y="2243"/>
                    <a:pt x="7206" y="2344"/>
                    <a:pt x="7267" y="2405"/>
                  </a:cubicBezTo>
                  <a:cubicBezTo>
                    <a:pt x="7325" y="2449"/>
                    <a:pt x="7394" y="2482"/>
                    <a:pt x="7459" y="2482"/>
                  </a:cubicBezTo>
                  <a:cubicBezTo>
                    <a:pt x="7484" y="2482"/>
                    <a:pt x="7508" y="2477"/>
                    <a:pt x="7531" y="2466"/>
                  </a:cubicBezTo>
                  <a:cubicBezTo>
                    <a:pt x="7701" y="2403"/>
                    <a:pt x="7854" y="2377"/>
                    <a:pt x="7991" y="2377"/>
                  </a:cubicBezTo>
                  <a:cubicBezTo>
                    <a:pt x="8343" y="2377"/>
                    <a:pt x="8588" y="2549"/>
                    <a:pt x="8748" y="2709"/>
                  </a:cubicBezTo>
                  <a:cubicBezTo>
                    <a:pt x="9154" y="3136"/>
                    <a:pt x="9276" y="3866"/>
                    <a:pt x="9053" y="4435"/>
                  </a:cubicBezTo>
                  <a:cubicBezTo>
                    <a:pt x="8606" y="5490"/>
                    <a:pt x="7612" y="6505"/>
                    <a:pt x="6292" y="7215"/>
                  </a:cubicBezTo>
                  <a:cubicBezTo>
                    <a:pt x="5863" y="7458"/>
                    <a:pt x="5388" y="7566"/>
                    <a:pt x="4904" y="7566"/>
                  </a:cubicBezTo>
                  <a:cubicBezTo>
                    <a:pt x="3650" y="7566"/>
                    <a:pt x="2336" y="6843"/>
                    <a:pt x="1604" y="5876"/>
                  </a:cubicBezTo>
                  <a:cubicBezTo>
                    <a:pt x="568" y="4475"/>
                    <a:pt x="731" y="2649"/>
                    <a:pt x="2050" y="1410"/>
                  </a:cubicBezTo>
                  <a:cubicBezTo>
                    <a:pt x="2517" y="964"/>
                    <a:pt x="2984" y="578"/>
                    <a:pt x="3613" y="497"/>
                  </a:cubicBezTo>
                  <a:cubicBezTo>
                    <a:pt x="3647" y="493"/>
                    <a:pt x="3683" y="491"/>
                    <a:pt x="3719" y="491"/>
                  </a:cubicBezTo>
                  <a:close/>
                  <a:moveTo>
                    <a:pt x="3724" y="1"/>
                  </a:moveTo>
                  <a:cubicBezTo>
                    <a:pt x="3666" y="1"/>
                    <a:pt x="3609" y="4"/>
                    <a:pt x="3552" y="10"/>
                  </a:cubicBezTo>
                  <a:cubicBezTo>
                    <a:pt x="2761" y="91"/>
                    <a:pt x="2213" y="558"/>
                    <a:pt x="1685" y="1065"/>
                  </a:cubicBezTo>
                  <a:cubicBezTo>
                    <a:pt x="183" y="2446"/>
                    <a:pt x="0" y="4556"/>
                    <a:pt x="1198" y="6180"/>
                  </a:cubicBezTo>
                  <a:cubicBezTo>
                    <a:pt x="2010" y="7276"/>
                    <a:pt x="3491" y="8068"/>
                    <a:pt x="4912" y="8068"/>
                  </a:cubicBezTo>
                  <a:cubicBezTo>
                    <a:pt x="5480" y="8068"/>
                    <a:pt x="6049" y="7946"/>
                    <a:pt x="6536" y="7662"/>
                  </a:cubicBezTo>
                  <a:cubicBezTo>
                    <a:pt x="7957" y="6891"/>
                    <a:pt x="9033" y="5774"/>
                    <a:pt x="9520" y="4638"/>
                  </a:cubicBezTo>
                  <a:cubicBezTo>
                    <a:pt x="9824" y="3887"/>
                    <a:pt x="9662" y="2933"/>
                    <a:pt x="9114" y="2364"/>
                  </a:cubicBezTo>
                  <a:cubicBezTo>
                    <a:pt x="8810" y="2043"/>
                    <a:pt x="8421" y="1877"/>
                    <a:pt x="7995" y="1877"/>
                  </a:cubicBezTo>
                  <a:cubicBezTo>
                    <a:pt x="7910" y="1877"/>
                    <a:pt x="7822" y="1884"/>
                    <a:pt x="7734" y="1898"/>
                  </a:cubicBezTo>
                  <a:cubicBezTo>
                    <a:pt x="7693" y="1390"/>
                    <a:pt x="7328" y="923"/>
                    <a:pt x="6759" y="700"/>
                  </a:cubicBezTo>
                  <a:cubicBezTo>
                    <a:pt x="6540" y="612"/>
                    <a:pt x="6302" y="570"/>
                    <a:pt x="6064" y="570"/>
                  </a:cubicBezTo>
                  <a:cubicBezTo>
                    <a:pt x="5752" y="570"/>
                    <a:pt x="5441" y="643"/>
                    <a:pt x="5176" y="781"/>
                  </a:cubicBezTo>
                  <a:cubicBezTo>
                    <a:pt x="5156" y="700"/>
                    <a:pt x="5115" y="639"/>
                    <a:pt x="5054" y="578"/>
                  </a:cubicBezTo>
                  <a:cubicBezTo>
                    <a:pt x="4781" y="232"/>
                    <a:pt x="4230" y="1"/>
                    <a:pt x="37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a:extLst>
                <a:ext uri="{FF2B5EF4-FFF2-40B4-BE49-F238E27FC236}">
                  <a16:creationId xmlns:a16="http://schemas.microsoft.com/office/drawing/2014/main" id="{428C4FBE-A454-21C2-DBFD-DF7429A10F40}"/>
                </a:ext>
              </a:extLst>
            </p:cNvPr>
            <p:cNvSpPr/>
            <p:nvPr/>
          </p:nvSpPr>
          <p:spPr>
            <a:xfrm>
              <a:off x="1141750" y="3566800"/>
              <a:ext cx="272500" cy="393225"/>
            </a:xfrm>
            <a:custGeom>
              <a:avLst/>
              <a:gdLst/>
              <a:ahLst/>
              <a:cxnLst/>
              <a:rect l="l" t="t" r="r" b="b"/>
              <a:pathLst>
                <a:path w="10900" h="15729" extrusionOk="0">
                  <a:moveTo>
                    <a:pt x="6556" y="1"/>
                  </a:moveTo>
                  <a:lnTo>
                    <a:pt x="4587" y="7105"/>
                  </a:lnTo>
                  <a:lnTo>
                    <a:pt x="2639" y="3817"/>
                  </a:lnTo>
                  <a:lnTo>
                    <a:pt x="2050" y="7288"/>
                  </a:lnTo>
                  <a:lnTo>
                    <a:pt x="589" y="5238"/>
                  </a:lnTo>
                  <a:lnTo>
                    <a:pt x="183" y="9723"/>
                  </a:lnTo>
                  <a:cubicBezTo>
                    <a:pt x="0" y="11611"/>
                    <a:pt x="771" y="13478"/>
                    <a:pt x="2212" y="14615"/>
                  </a:cubicBezTo>
                  <a:cubicBezTo>
                    <a:pt x="3135" y="15357"/>
                    <a:pt x="4229" y="15728"/>
                    <a:pt x="5324" y="15728"/>
                  </a:cubicBezTo>
                  <a:cubicBezTo>
                    <a:pt x="6326" y="15728"/>
                    <a:pt x="7328" y="15418"/>
                    <a:pt x="8200" y="14798"/>
                  </a:cubicBezTo>
                  <a:lnTo>
                    <a:pt x="8221" y="14777"/>
                  </a:lnTo>
                  <a:cubicBezTo>
                    <a:pt x="10068" y="13478"/>
                    <a:pt x="10900" y="11083"/>
                    <a:pt x="10352" y="8810"/>
                  </a:cubicBezTo>
                  <a:lnTo>
                    <a:pt x="9682" y="6131"/>
                  </a:lnTo>
                  <a:lnTo>
                    <a:pt x="8586" y="7714"/>
                  </a:lnTo>
                  <a:lnTo>
                    <a:pt x="65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a:extLst>
                <a:ext uri="{FF2B5EF4-FFF2-40B4-BE49-F238E27FC236}">
                  <a16:creationId xmlns:a16="http://schemas.microsoft.com/office/drawing/2014/main" id="{59B4CCF4-920A-C581-3231-95D952DFFC94}"/>
                </a:ext>
              </a:extLst>
            </p:cNvPr>
            <p:cNvSpPr/>
            <p:nvPr/>
          </p:nvSpPr>
          <p:spPr>
            <a:xfrm>
              <a:off x="1135650" y="3560200"/>
              <a:ext cx="285725" cy="405975"/>
            </a:xfrm>
            <a:custGeom>
              <a:avLst/>
              <a:gdLst/>
              <a:ahLst/>
              <a:cxnLst/>
              <a:rect l="l" t="t" r="r" b="b"/>
              <a:pathLst>
                <a:path w="11429" h="16239" extrusionOk="0">
                  <a:moveTo>
                    <a:pt x="6800" y="1239"/>
                  </a:moveTo>
                  <a:lnTo>
                    <a:pt x="8586" y="8039"/>
                  </a:lnTo>
                  <a:cubicBezTo>
                    <a:pt x="8607" y="8140"/>
                    <a:pt x="8688" y="8221"/>
                    <a:pt x="8789" y="8221"/>
                  </a:cubicBezTo>
                  <a:cubicBezTo>
                    <a:pt x="8807" y="8225"/>
                    <a:pt x="8824" y="8227"/>
                    <a:pt x="8840" y="8227"/>
                  </a:cubicBezTo>
                  <a:cubicBezTo>
                    <a:pt x="8918" y="8227"/>
                    <a:pt x="8982" y="8187"/>
                    <a:pt x="9033" y="8120"/>
                  </a:cubicBezTo>
                  <a:lnTo>
                    <a:pt x="9804" y="7004"/>
                  </a:lnTo>
                  <a:lnTo>
                    <a:pt x="10352" y="9135"/>
                  </a:lnTo>
                  <a:cubicBezTo>
                    <a:pt x="10880" y="11307"/>
                    <a:pt x="10068" y="13600"/>
                    <a:pt x="8302" y="14859"/>
                  </a:cubicBezTo>
                  <a:cubicBezTo>
                    <a:pt x="7481" y="15448"/>
                    <a:pt x="6530" y="15739"/>
                    <a:pt x="5580" y="15739"/>
                  </a:cubicBezTo>
                  <a:cubicBezTo>
                    <a:pt x="4535" y="15739"/>
                    <a:pt x="3491" y="15387"/>
                    <a:pt x="2619" y="14696"/>
                  </a:cubicBezTo>
                  <a:cubicBezTo>
                    <a:pt x="1259" y="13600"/>
                    <a:pt x="508" y="11794"/>
                    <a:pt x="670" y="10008"/>
                  </a:cubicBezTo>
                  <a:lnTo>
                    <a:pt x="1015" y="6192"/>
                  </a:lnTo>
                  <a:lnTo>
                    <a:pt x="2071" y="7694"/>
                  </a:lnTo>
                  <a:cubicBezTo>
                    <a:pt x="2121" y="7761"/>
                    <a:pt x="2200" y="7800"/>
                    <a:pt x="2283" y="7800"/>
                  </a:cubicBezTo>
                  <a:cubicBezTo>
                    <a:pt x="2300" y="7800"/>
                    <a:pt x="2317" y="7799"/>
                    <a:pt x="2335" y="7795"/>
                  </a:cubicBezTo>
                  <a:cubicBezTo>
                    <a:pt x="2436" y="7775"/>
                    <a:pt x="2517" y="7694"/>
                    <a:pt x="2538" y="7592"/>
                  </a:cubicBezTo>
                  <a:lnTo>
                    <a:pt x="3025" y="4811"/>
                  </a:lnTo>
                  <a:lnTo>
                    <a:pt x="4608" y="7511"/>
                  </a:lnTo>
                  <a:cubicBezTo>
                    <a:pt x="4661" y="7582"/>
                    <a:pt x="4744" y="7637"/>
                    <a:pt x="4832" y="7637"/>
                  </a:cubicBezTo>
                  <a:cubicBezTo>
                    <a:pt x="4845" y="7637"/>
                    <a:pt x="4859" y="7635"/>
                    <a:pt x="4872" y="7633"/>
                  </a:cubicBezTo>
                  <a:cubicBezTo>
                    <a:pt x="4953" y="7613"/>
                    <a:pt x="5055" y="7552"/>
                    <a:pt x="5075" y="7450"/>
                  </a:cubicBezTo>
                  <a:lnTo>
                    <a:pt x="6800" y="1239"/>
                  </a:lnTo>
                  <a:close/>
                  <a:moveTo>
                    <a:pt x="6800" y="1"/>
                  </a:moveTo>
                  <a:cubicBezTo>
                    <a:pt x="6699" y="21"/>
                    <a:pt x="6597" y="82"/>
                    <a:pt x="6557" y="204"/>
                  </a:cubicBezTo>
                  <a:lnTo>
                    <a:pt x="4750" y="6740"/>
                  </a:lnTo>
                  <a:lnTo>
                    <a:pt x="3106" y="3959"/>
                  </a:lnTo>
                  <a:cubicBezTo>
                    <a:pt x="3072" y="3874"/>
                    <a:pt x="2982" y="3832"/>
                    <a:pt x="2894" y="3832"/>
                  </a:cubicBezTo>
                  <a:cubicBezTo>
                    <a:pt x="2877" y="3832"/>
                    <a:pt x="2859" y="3834"/>
                    <a:pt x="2842" y="3837"/>
                  </a:cubicBezTo>
                  <a:cubicBezTo>
                    <a:pt x="2741" y="3857"/>
                    <a:pt x="2659" y="3939"/>
                    <a:pt x="2639" y="4040"/>
                  </a:cubicBezTo>
                  <a:lnTo>
                    <a:pt x="2132" y="6902"/>
                  </a:lnTo>
                  <a:lnTo>
                    <a:pt x="1036" y="5339"/>
                  </a:lnTo>
                  <a:cubicBezTo>
                    <a:pt x="985" y="5272"/>
                    <a:pt x="907" y="5233"/>
                    <a:pt x="824" y="5233"/>
                  </a:cubicBezTo>
                  <a:cubicBezTo>
                    <a:pt x="807" y="5233"/>
                    <a:pt x="789" y="5234"/>
                    <a:pt x="772" y="5238"/>
                  </a:cubicBezTo>
                  <a:cubicBezTo>
                    <a:pt x="670" y="5278"/>
                    <a:pt x="589" y="5359"/>
                    <a:pt x="589" y="5461"/>
                  </a:cubicBezTo>
                  <a:lnTo>
                    <a:pt x="163" y="9947"/>
                  </a:lnTo>
                  <a:cubicBezTo>
                    <a:pt x="0" y="11916"/>
                    <a:pt x="812" y="13884"/>
                    <a:pt x="2294" y="15082"/>
                  </a:cubicBezTo>
                  <a:cubicBezTo>
                    <a:pt x="3268" y="15853"/>
                    <a:pt x="4405" y="16239"/>
                    <a:pt x="5562" y="16239"/>
                  </a:cubicBezTo>
                  <a:cubicBezTo>
                    <a:pt x="6618" y="16239"/>
                    <a:pt x="7693" y="15914"/>
                    <a:pt x="8627" y="15244"/>
                  </a:cubicBezTo>
                  <a:cubicBezTo>
                    <a:pt x="10535" y="13884"/>
                    <a:pt x="11428" y="11388"/>
                    <a:pt x="10839" y="9013"/>
                  </a:cubicBezTo>
                  <a:lnTo>
                    <a:pt x="10170" y="6334"/>
                  </a:lnTo>
                  <a:cubicBezTo>
                    <a:pt x="10129" y="6232"/>
                    <a:pt x="10068" y="6151"/>
                    <a:pt x="9967" y="6151"/>
                  </a:cubicBezTo>
                  <a:cubicBezTo>
                    <a:pt x="9949" y="6148"/>
                    <a:pt x="9932" y="6146"/>
                    <a:pt x="9915" y="6146"/>
                  </a:cubicBezTo>
                  <a:cubicBezTo>
                    <a:pt x="9831" y="6146"/>
                    <a:pt x="9753" y="6185"/>
                    <a:pt x="9703" y="6253"/>
                  </a:cubicBezTo>
                  <a:lnTo>
                    <a:pt x="8931" y="7369"/>
                  </a:lnTo>
                  <a:lnTo>
                    <a:pt x="7044" y="204"/>
                  </a:lnTo>
                  <a:cubicBezTo>
                    <a:pt x="7023" y="82"/>
                    <a:pt x="6922" y="1"/>
                    <a:pt x="68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a:extLst>
                <a:ext uri="{FF2B5EF4-FFF2-40B4-BE49-F238E27FC236}">
                  <a16:creationId xmlns:a16="http://schemas.microsoft.com/office/drawing/2014/main" id="{D39C4D44-3F9C-A12E-E3F5-B56A073AC52D}"/>
                </a:ext>
              </a:extLst>
            </p:cNvPr>
            <p:cNvSpPr/>
            <p:nvPr/>
          </p:nvSpPr>
          <p:spPr>
            <a:xfrm>
              <a:off x="1153050" y="3782775"/>
              <a:ext cx="236350" cy="189325"/>
            </a:xfrm>
            <a:custGeom>
              <a:avLst/>
              <a:gdLst/>
              <a:ahLst/>
              <a:cxnLst/>
              <a:rect l="l" t="t" r="r" b="b"/>
              <a:pathLst>
                <a:path w="9454" h="7573" extrusionOk="0">
                  <a:moveTo>
                    <a:pt x="5992" y="0"/>
                  </a:moveTo>
                  <a:cubicBezTo>
                    <a:pt x="5299" y="0"/>
                    <a:pt x="4555" y="493"/>
                    <a:pt x="4744" y="1003"/>
                  </a:cubicBezTo>
                  <a:cubicBezTo>
                    <a:pt x="4496" y="727"/>
                    <a:pt x="4069" y="573"/>
                    <a:pt x="3636" y="573"/>
                  </a:cubicBezTo>
                  <a:cubicBezTo>
                    <a:pt x="3432" y="573"/>
                    <a:pt x="3227" y="607"/>
                    <a:pt x="3039" y="678"/>
                  </a:cubicBezTo>
                  <a:cubicBezTo>
                    <a:pt x="2451" y="902"/>
                    <a:pt x="2106" y="1490"/>
                    <a:pt x="2268" y="1977"/>
                  </a:cubicBezTo>
                  <a:cubicBezTo>
                    <a:pt x="2077" y="1908"/>
                    <a:pt x="1896" y="1877"/>
                    <a:pt x="1726" y="1877"/>
                  </a:cubicBezTo>
                  <a:cubicBezTo>
                    <a:pt x="602" y="1877"/>
                    <a:pt x="0" y="3268"/>
                    <a:pt x="441" y="4291"/>
                  </a:cubicBezTo>
                  <a:cubicBezTo>
                    <a:pt x="949" y="5530"/>
                    <a:pt x="2126" y="6544"/>
                    <a:pt x="3283" y="7194"/>
                  </a:cubicBezTo>
                  <a:cubicBezTo>
                    <a:pt x="3756" y="7456"/>
                    <a:pt x="4274" y="7573"/>
                    <a:pt x="4799" y="7573"/>
                  </a:cubicBezTo>
                  <a:cubicBezTo>
                    <a:pt x="6141" y="7573"/>
                    <a:pt x="7523" y="6809"/>
                    <a:pt x="8296" y="5773"/>
                  </a:cubicBezTo>
                  <a:cubicBezTo>
                    <a:pt x="9453" y="4251"/>
                    <a:pt x="9250" y="2302"/>
                    <a:pt x="7850" y="983"/>
                  </a:cubicBezTo>
                  <a:cubicBezTo>
                    <a:pt x="7850" y="983"/>
                    <a:pt x="7850" y="983"/>
                    <a:pt x="7829" y="963"/>
                  </a:cubicBezTo>
                  <a:cubicBezTo>
                    <a:pt x="7383" y="536"/>
                    <a:pt x="6855" y="90"/>
                    <a:pt x="6145" y="9"/>
                  </a:cubicBezTo>
                  <a:cubicBezTo>
                    <a:pt x="6094" y="3"/>
                    <a:pt x="6043" y="0"/>
                    <a:pt x="59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a:extLst>
                <a:ext uri="{FF2B5EF4-FFF2-40B4-BE49-F238E27FC236}">
                  <a16:creationId xmlns:a16="http://schemas.microsoft.com/office/drawing/2014/main" id="{4C01DC45-7E3F-23D4-75BA-CF249CA90445}"/>
                </a:ext>
              </a:extLst>
            </p:cNvPr>
            <p:cNvSpPr/>
            <p:nvPr/>
          </p:nvSpPr>
          <p:spPr>
            <a:xfrm>
              <a:off x="1150375" y="3776150"/>
              <a:ext cx="245625" cy="202225"/>
            </a:xfrm>
            <a:custGeom>
              <a:avLst/>
              <a:gdLst/>
              <a:ahLst/>
              <a:cxnLst/>
              <a:rect l="l" t="t" r="r" b="b"/>
              <a:pathLst>
                <a:path w="9825" h="8089" extrusionOk="0">
                  <a:moveTo>
                    <a:pt x="6100" y="511"/>
                  </a:moveTo>
                  <a:cubicBezTo>
                    <a:pt x="6138" y="511"/>
                    <a:pt x="6175" y="513"/>
                    <a:pt x="6211" y="517"/>
                  </a:cubicBezTo>
                  <a:cubicBezTo>
                    <a:pt x="6840" y="598"/>
                    <a:pt x="7307" y="984"/>
                    <a:pt x="7794" y="1431"/>
                  </a:cubicBezTo>
                  <a:cubicBezTo>
                    <a:pt x="9093" y="2648"/>
                    <a:pt x="9256" y="4495"/>
                    <a:pt x="8200" y="5896"/>
                  </a:cubicBezTo>
                  <a:cubicBezTo>
                    <a:pt x="7483" y="6863"/>
                    <a:pt x="6173" y="7586"/>
                    <a:pt x="4912" y="7586"/>
                  </a:cubicBezTo>
                  <a:cubicBezTo>
                    <a:pt x="4426" y="7586"/>
                    <a:pt x="3947" y="7479"/>
                    <a:pt x="3512" y="7236"/>
                  </a:cubicBezTo>
                  <a:cubicBezTo>
                    <a:pt x="2213" y="6505"/>
                    <a:pt x="1218" y="5490"/>
                    <a:pt x="771" y="4455"/>
                  </a:cubicBezTo>
                  <a:cubicBezTo>
                    <a:pt x="528" y="3887"/>
                    <a:pt x="670" y="3156"/>
                    <a:pt x="1076" y="2730"/>
                  </a:cubicBezTo>
                  <a:cubicBezTo>
                    <a:pt x="1238" y="2567"/>
                    <a:pt x="1482" y="2385"/>
                    <a:pt x="1827" y="2385"/>
                  </a:cubicBezTo>
                  <a:cubicBezTo>
                    <a:pt x="1969" y="2385"/>
                    <a:pt x="2111" y="2425"/>
                    <a:pt x="2294" y="2486"/>
                  </a:cubicBezTo>
                  <a:cubicBezTo>
                    <a:pt x="2314" y="2491"/>
                    <a:pt x="2336" y="2494"/>
                    <a:pt x="2358" y="2494"/>
                  </a:cubicBezTo>
                  <a:cubicBezTo>
                    <a:pt x="2424" y="2494"/>
                    <a:pt x="2497" y="2471"/>
                    <a:pt x="2558" y="2425"/>
                  </a:cubicBezTo>
                  <a:cubicBezTo>
                    <a:pt x="2618" y="2364"/>
                    <a:pt x="2639" y="2263"/>
                    <a:pt x="2618" y="2161"/>
                  </a:cubicBezTo>
                  <a:cubicBezTo>
                    <a:pt x="2497" y="1796"/>
                    <a:pt x="2781" y="1370"/>
                    <a:pt x="3248" y="1187"/>
                  </a:cubicBezTo>
                  <a:cubicBezTo>
                    <a:pt x="3403" y="1119"/>
                    <a:pt x="3582" y="1088"/>
                    <a:pt x="3760" y="1088"/>
                  </a:cubicBezTo>
                  <a:cubicBezTo>
                    <a:pt x="4118" y="1088"/>
                    <a:pt x="4479" y="1214"/>
                    <a:pt x="4669" y="1431"/>
                  </a:cubicBezTo>
                  <a:cubicBezTo>
                    <a:pt x="4719" y="1494"/>
                    <a:pt x="4786" y="1526"/>
                    <a:pt x="4858" y="1526"/>
                  </a:cubicBezTo>
                  <a:cubicBezTo>
                    <a:pt x="4902" y="1526"/>
                    <a:pt x="4948" y="1514"/>
                    <a:pt x="4993" y="1491"/>
                  </a:cubicBezTo>
                  <a:cubicBezTo>
                    <a:pt x="5095" y="1410"/>
                    <a:pt x="5135" y="1288"/>
                    <a:pt x="5095" y="1167"/>
                  </a:cubicBezTo>
                  <a:cubicBezTo>
                    <a:pt x="5075" y="1146"/>
                    <a:pt x="5054" y="1045"/>
                    <a:pt x="5156" y="903"/>
                  </a:cubicBezTo>
                  <a:cubicBezTo>
                    <a:pt x="5340" y="682"/>
                    <a:pt x="5740" y="511"/>
                    <a:pt x="6100" y="511"/>
                  </a:cubicBezTo>
                  <a:close/>
                  <a:moveTo>
                    <a:pt x="6101" y="0"/>
                  </a:moveTo>
                  <a:cubicBezTo>
                    <a:pt x="5594" y="0"/>
                    <a:pt x="5041" y="234"/>
                    <a:pt x="4750" y="598"/>
                  </a:cubicBezTo>
                  <a:cubicBezTo>
                    <a:pt x="4709" y="659"/>
                    <a:pt x="4669" y="720"/>
                    <a:pt x="4648" y="781"/>
                  </a:cubicBezTo>
                  <a:cubicBezTo>
                    <a:pt x="4380" y="653"/>
                    <a:pt x="4065" y="585"/>
                    <a:pt x="3745" y="585"/>
                  </a:cubicBezTo>
                  <a:cubicBezTo>
                    <a:pt x="3509" y="585"/>
                    <a:pt x="3269" y="622"/>
                    <a:pt x="3045" y="700"/>
                  </a:cubicBezTo>
                  <a:cubicBezTo>
                    <a:pt x="2497" y="923"/>
                    <a:pt x="2131" y="1410"/>
                    <a:pt x="2091" y="1897"/>
                  </a:cubicBezTo>
                  <a:cubicBezTo>
                    <a:pt x="2019" y="1889"/>
                    <a:pt x="1948" y="1885"/>
                    <a:pt x="1877" y="1885"/>
                  </a:cubicBezTo>
                  <a:cubicBezTo>
                    <a:pt x="1432" y="1885"/>
                    <a:pt x="1026" y="2051"/>
                    <a:pt x="711" y="2385"/>
                  </a:cubicBezTo>
                  <a:cubicBezTo>
                    <a:pt x="162" y="2953"/>
                    <a:pt x="0" y="3907"/>
                    <a:pt x="305" y="4658"/>
                  </a:cubicBezTo>
                  <a:cubicBezTo>
                    <a:pt x="792" y="5795"/>
                    <a:pt x="1867" y="6911"/>
                    <a:pt x="3268" y="7682"/>
                  </a:cubicBezTo>
                  <a:cubicBezTo>
                    <a:pt x="3775" y="7966"/>
                    <a:pt x="4344" y="8088"/>
                    <a:pt x="4892" y="8088"/>
                  </a:cubicBezTo>
                  <a:cubicBezTo>
                    <a:pt x="6333" y="8088"/>
                    <a:pt x="7794" y="7276"/>
                    <a:pt x="8606" y="6200"/>
                  </a:cubicBezTo>
                  <a:cubicBezTo>
                    <a:pt x="9824" y="4577"/>
                    <a:pt x="9621" y="2466"/>
                    <a:pt x="8119" y="1045"/>
                  </a:cubicBezTo>
                  <a:cubicBezTo>
                    <a:pt x="7612" y="578"/>
                    <a:pt x="7043" y="111"/>
                    <a:pt x="6272" y="10"/>
                  </a:cubicBezTo>
                  <a:cubicBezTo>
                    <a:pt x="6216" y="3"/>
                    <a:pt x="6159" y="0"/>
                    <a:pt x="6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51">
            <a:extLst>
              <a:ext uri="{FF2B5EF4-FFF2-40B4-BE49-F238E27FC236}">
                <a16:creationId xmlns:a16="http://schemas.microsoft.com/office/drawing/2014/main" id="{A05F16B1-551E-F2DC-946C-03F0A36C7F09}"/>
              </a:ext>
            </a:extLst>
          </p:cNvPr>
          <p:cNvSpPr/>
          <p:nvPr/>
        </p:nvSpPr>
        <p:spPr>
          <a:xfrm rot="-720955">
            <a:off x="7149667" y="988334"/>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926" name="Google Shape;926;p51">
            <a:extLst>
              <a:ext uri="{FF2B5EF4-FFF2-40B4-BE49-F238E27FC236}">
                <a16:creationId xmlns:a16="http://schemas.microsoft.com/office/drawing/2014/main" id="{FADCDE0E-81B9-F6A2-F03B-2E9653A770DB}"/>
              </a:ext>
            </a:extLst>
          </p:cNvPr>
          <p:cNvSpPr/>
          <p:nvPr/>
        </p:nvSpPr>
        <p:spPr>
          <a:xfrm>
            <a:off x="6336344" y="89134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a:extLst>
              <a:ext uri="{FF2B5EF4-FFF2-40B4-BE49-F238E27FC236}">
                <a16:creationId xmlns:a16="http://schemas.microsoft.com/office/drawing/2014/main" id="{FB703AAC-118F-9324-F2CE-987C0BF56A07}"/>
              </a:ext>
            </a:extLst>
          </p:cNvPr>
          <p:cNvSpPr/>
          <p:nvPr/>
        </p:nvSpPr>
        <p:spPr>
          <a:xfrm>
            <a:off x="7122898" y="466547"/>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1938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9">
          <a:extLst>
            <a:ext uri="{FF2B5EF4-FFF2-40B4-BE49-F238E27FC236}">
              <a16:creationId xmlns:a16="http://schemas.microsoft.com/office/drawing/2014/main" id="{167C27B2-B8C2-F353-03EE-A03C68E9D713}"/>
            </a:ext>
          </a:extLst>
        </p:cNvPr>
        <p:cNvGrpSpPr/>
        <p:nvPr/>
      </p:nvGrpSpPr>
      <p:grpSpPr>
        <a:xfrm>
          <a:off x="0" y="0"/>
          <a:ext cx="0" cy="0"/>
          <a:chOff x="0" y="0"/>
          <a:chExt cx="0" cy="0"/>
        </a:xfrm>
      </p:grpSpPr>
      <p:sp>
        <p:nvSpPr>
          <p:cNvPr id="1551" name="Google Shape;1551;p64">
            <a:extLst>
              <a:ext uri="{FF2B5EF4-FFF2-40B4-BE49-F238E27FC236}">
                <a16:creationId xmlns:a16="http://schemas.microsoft.com/office/drawing/2014/main" id="{7FC1E2B7-34A9-6236-8FCB-21D61EA4A54A}"/>
              </a:ext>
            </a:extLst>
          </p:cNvPr>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Limitations</a:t>
            </a:r>
            <a:endParaRPr dirty="0"/>
          </a:p>
        </p:txBody>
      </p:sp>
      <p:sp>
        <p:nvSpPr>
          <p:cNvPr id="1554" name="Google Shape;1554;p64">
            <a:extLst>
              <a:ext uri="{FF2B5EF4-FFF2-40B4-BE49-F238E27FC236}">
                <a16:creationId xmlns:a16="http://schemas.microsoft.com/office/drawing/2014/main" id="{0404DF11-B7D3-F164-765F-6F5317AD1FA7}"/>
              </a:ext>
            </a:extLst>
          </p:cNvPr>
          <p:cNvSpPr txBox="1"/>
          <p:nvPr/>
        </p:nvSpPr>
        <p:spPr>
          <a:xfrm>
            <a:off x="713224" y="1383030"/>
            <a:ext cx="1817987" cy="2825406"/>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Bias in score</a:t>
            </a:r>
          </a:p>
          <a:p>
            <a:pPr marL="457200" lvl="0" indent="-317500" algn="l" rtl="0">
              <a:spcBef>
                <a:spcPts val="0"/>
              </a:spcBef>
              <a:spcAft>
                <a:spcPts val="0"/>
              </a:spcAft>
              <a:buClr>
                <a:schemeClr val="accent3"/>
              </a:buClr>
              <a:buSzPts val="1400"/>
              <a:buFont typeface="Akshar"/>
              <a:buChar char="●"/>
            </a:pPr>
            <a:endParaRPr lang="en-US" dirty="0">
              <a:solidFill>
                <a:schemeClr val="lt1"/>
              </a:solidFill>
              <a:latin typeface="Akshar"/>
              <a:ea typeface="Akshar"/>
              <a:cs typeface="Akshar"/>
              <a:sym typeface="Akshar"/>
            </a:endParaRPr>
          </a:p>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Data is limited</a:t>
            </a:r>
          </a:p>
          <a:p>
            <a:pPr marL="457200" lvl="0" indent="-317500" algn="l" rtl="0">
              <a:spcBef>
                <a:spcPts val="0"/>
              </a:spcBef>
              <a:spcAft>
                <a:spcPts val="0"/>
              </a:spcAft>
              <a:buClr>
                <a:schemeClr val="accent3"/>
              </a:buClr>
              <a:buSzPts val="1400"/>
              <a:buFont typeface="Akshar"/>
              <a:buChar char="●"/>
            </a:pPr>
            <a:endParaRPr lang="en-US" dirty="0">
              <a:solidFill>
                <a:schemeClr val="lt1"/>
              </a:solidFill>
              <a:latin typeface="Akshar"/>
              <a:ea typeface="Akshar"/>
              <a:cs typeface="Akshar"/>
              <a:sym typeface="Akshar"/>
            </a:endParaRPr>
          </a:p>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Data set is relatively simple</a:t>
            </a:r>
          </a:p>
          <a:p>
            <a:pPr marL="457200" lvl="0" indent="-317500" algn="l" rtl="0">
              <a:spcBef>
                <a:spcPts val="0"/>
              </a:spcBef>
              <a:spcAft>
                <a:spcPts val="0"/>
              </a:spcAft>
              <a:buClr>
                <a:schemeClr val="accent3"/>
              </a:buClr>
              <a:buSzPts val="1400"/>
              <a:buFont typeface="Akshar"/>
              <a:buChar char="●"/>
            </a:pPr>
            <a:endParaRPr lang="en-US" dirty="0">
              <a:solidFill>
                <a:schemeClr val="lt1"/>
              </a:solidFill>
              <a:latin typeface="Akshar"/>
              <a:ea typeface="Akshar"/>
              <a:cs typeface="Akshar"/>
              <a:sym typeface="Akshar"/>
            </a:endParaRPr>
          </a:p>
        </p:txBody>
      </p:sp>
      <p:sp>
        <p:nvSpPr>
          <p:cNvPr id="1555" name="Google Shape;1555;p64">
            <a:extLst>
              <a:ext uri="{FF2B5EF4-FFF2-40B4-BE49-F238E27FC236}">
                <a16:creationId xmlns:a16="http://schemas.microsoft.com/office/drawing/2014/main" id="{6449BEF8-78E5-5326-A8B9-9578F9EF7D0D}"/>
              </a:ext>
            </a:extLst>
          </p:cNvPr>
          <p:cNvSpPr/>
          <p:nvPr/>
        </p:nvSpPr>
        <p:spPr>
          <a:xfrm rot="-720955">
            <a:off x="5689467" y="4028859"/>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1556" name="Google Shape;1556;p64">
            <a:extLst>
              <a:ext uri="{FF2B5EF4-FFF2-40B4-BE49-F238E27FC236}">
                <a16:creationId xmlns:a16="http://schemas.microsoft.com/office/drawing/2014/main" id="{369B4787-952A-C3F2-8039-BD881AB998B4}"/>
              </a:ext>
            </a:extLst>
          </p:cNvPr>
          <p:cNvSpPr/>
          <p:nvPr/>
        </p:nvSpPr>
        <p:spPr>
          <a:xfrm>
            <a:off x="6331797" y="4608571"/>
            <a:ext cx="243077" cy="243077"/>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a:extLst>
              <a:ext uri="{FF2B5EF4-FFF2-40B4-BE49-F238E27FC236}">
                <a16:creationId xmlns:a16="http://schemas.microsoft.com/office/drawing/2014/main" id="{95F0800D-82BC-3871-E7E2-183F82615A98}"/>
              </a:ext>
            </a:extLst>
          </p:cNvPr>
          <p:cNvSpPr/>
          <p:nvPr/>
        </p:nvSpPr>
        <p:spPr>
          <a:xfrm>
            <a:off x="8087544" y="43989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a:extLst>
              <a:ext uri="{FF2B5EF4-FFF2-40B4-BE49-F238E27FC236}">
                <a16:creationId xmlns:a16="http://schemas.microsoft.com/office/drawing/2014/main" id="{9450AE75-3C15-15DA-9BBE-788515814849}"/>
              </a:ext>
            </a:extLst>
          </p:cNvPr>
          <p:cNvSpPr/>
          <p:nvPr/>
        </p:nvSpPr>
        <p:spPr>
          <a:xfrm>
            <a:off x="7492373" y="352434"/>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Fullmetal Alchemist (TV Series 2003–2004) - IMDb">
            <a:extLst>
              <a:ext uri="{FF2B5EF4-FFF2-40B4-BE49-F238E27FC236}">
                <a16:creationId xmlns:a16="http://schemas.microsoft.com/office/drawing/2014/main" id="{D5053C29-21C9-58F1-B27A-27544532D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87500">
            <a:off x="4176463" y="648622"/>
            <a:ext cx="2621257" cy="3931886"/>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076" name="Picture 4" descr="Attack on Titan - Wikipedia">
            <a:extLst>
              <a:ext uri="{FF2B5EF4-FFF2-40B4-BE49-F238E27FC236}">
                <a16:creationId xmlns:a16="http://schemas.microsoft.com/office/drawing/2014/main" id="{38251FAF-67F9-A842-D788-9BCEF4F46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37023">
            <a:off x="6745619" y="1571813"/>
            <a:ext cx="20955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eath Note - Wikipedia">
            <a:extLst>
              <a:ext uri="{FF2B5EF4-FFF2-40B4-BE49-F238E27FC236}">
                <a16:creationId xmlns:a16="http://schemas.microsoft.com/office/drawing/2014/main" id="{A3793F19-2D6C-C402-5DBA-82A4B18A4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73046">
            <a:off x="2727859" y="1424934"/>
            <a:ext cx="20955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51954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89" name="Google Shape;2089;p77"/>
          <p:cNvSpPr txBox="1">
            <a:spLocks noGrp="1"/>
          </p:cNvSpPr>
          <p:nvPr>
            <p:ph type="title"/>
          </p:nvPr>
        </p:nvSpPr>
        <p:spPr>
          <a:xfrm>
            <a:off x="4503175" y="554950"/>
            <a:ext cx="38496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2090" name="Google Shape;2090;p77"/>
          <p:cNvSpPr txBox="1">
            <a:spLocks noGrp="1"/>
          </p:cNvSpPr>
          <p:nvPr>
            <p:ph type="subTitle" idx="1"/>
          </p:nvPr>
        </p:nvSpPr>
        <p:spPr>
          <a:xfrm>
            <a:off x="4589201" y="1699315"/>
            <a:ext cx="38496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t>Questions?</a:t>
            </a:r>
            <a:endParaRPr sz="1800" b="1" dirty="0"/>
          </a:p>
          <a:p>
            <a:pPr marL="0" lvl="0" indent="0" algn="l" rtl="0">
              <a:spcBef>
                <a:spcPts val="0"/>
              </a:spcBef>
              <a:spcAft>
                <a:spcPts val="0"/>
              </a:spcAft>
              <a:buNone/>
            </a:pPr>
            <a:endParaRPr dirty="0"/>
          </a:p>
        </p:txBody>
      </p:sp>
      <p:grpSp>
        <p:nvGrpSpPr>
          <p:cNvPr id="2098" name="Google Shape;2098;p77"/>
          <p:cNvGrpSpPr/>
          <p:nvPr/>
        </p:nvGrpSpPr>
        <p:grpSpPr>
          <a:xfrm>
            <a:off x="489186" y="603922"/>
            <a:ext cx="2111788" cy="2439124"/>
            <a:chOff x="1841500" y="2884100"/>
            <a:chExt cx="1127550" cy="1302325"/>
          </a:xfrm>
        </p:grpSpPr>
        <p:sp>
          <p:nvSpPr>
            <p:cNvPr id="2099" name="Google Shape;2099;p77"/>
            <p:cNvSpPr/>
            <p:nvPr/>
          </p:nvSpPr>
          <p:spPr>
            <a:xfrm>
              <a:off x="2197725" y="3857575"/>
              <a:ext cx="444025" cy="323175"/>
            </a:xfrm>
            <a:custGeom>
              <a:avLst/>
              <a:gdLst/>
              <a:ahLst/>
              <a:cxnLst/>
              <a:rect l="l" t="t" r="r" b="b"/>
              <a:pathLst>
                <a:path w="17761" h="12927" extrusionOk="0">
                  <a:moveTo>
                    <a:pt x="2436" y="0"/>
                  </a:moveTo>
                  <a:lnTo>
                    <a:pt x="0" y="11387"/>
                  </a:lnTo>
                  <a:cubicBezTo>
                    <a:pt x="0" y="11387"/>
                    <a:pt x="3531" y="12927"/>
                    <a:pt x="8146" y="12927"/>
                  </a:cubicBezTo>
                  <a:cubicBezTo>
                    <a:pt x="11119" y="12927"/>
                    <a:pt x="14541" y="12289"/>
                    <a:pt x="17761" y="10190"/>
                  </a:cubicBezTo>
                  <a:lnTo>
                    <a:pt x="15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2190625" y="3850975"/>
              <a:ext cx="457725" cy="335450"/>
            </a:xfrm>
            <a:custGeom>
              <a:avLst/>
              <a:gdLst/>
              <a:ahLst/>
              <a:cxnLst/>
              <a:rect l="l" t="t" r="r" b="b"/>
              <a:pathLst>
                <a:path w="18309" h="13418" extrusionOk="0">
                  <a:moveTo>
                    <a:pt x="15690" y="508"/>
                  </a:moveTo>
                  <a:lnTo>
                    <a:pt x="17761" y="10332"/>
                  </a:lnTo>
                  <a:cubicBezTo>
                    <a:pt x="14649" y="12309"/>
                    <a:pt x="11337" y="12914"/>
                    <a:pt x="8448" y="12914"/>
                  </a:cubicBezTo>
                  <a:cubicBezTo>
                    <a:pt x="4514" y="12914"/>
                    <a:pt x="1364" y="11793"/>
                    <a:pt x="569" y="11489"/>
                  </a:cubicBezTo>
                  <a:lnTo>
                    <a:pt x="2923" y="508"/>
                  </a:lnTo>
                  <a:close/>
                  <a:moveTo>
                    <a:pt x="2720" y="0"/>
                  </a:moveTo>
                  <a:cubicBezTo>
                    <a:pt x="2598" y="0"/>
                    <a:pt x="2497" y="82"/>
                    <a:pt x="2477" y="203"/>
                  </a:cubicBezTo>
                  <a:lnTo>
                    <a:pt x="21" y="11590"/>
                  </a:lnTo>
                  <a:cubicBezTo>
                    <a:pt x="0" y="11712"/>
                    <a:pt x="61" y="11834"/>
                    <a:pt x="183" y="11875"/>
                  </a:cubicBezTo>
                  <a:cubicBezTo>
                    <a:pt x="244" y="11895"/>
                    <a:pt x="3796" y="13417"/>
                    <a:pt x="8444" y="13417"/>
                  </a:cubicBezTo>
                  <a:cubicBezTo>
                    <a:pt x="11468" y="13417"/>
                    <a:pt x="14939" y="12768"/>
                    <a:pt x="18187" y="10657"/>
                  </a:cubicBezTo>
                  <a:cubicBezTo>
                    <a:pt x="18268" y="10596"/>
                    <a:pt x="18309" y="10494"/>
                    <a:pt x="18288" y="10393"/>
                  </a:cubicBezTo>
                  <a:lnTo>
                    <a:pt x="16157" y="203"/>
                  </a:lnTo>
                  <a:cubicBezTo>
                    <a:pt x="16117" y="82"/>
                    <a:pt x="16015" y="0"/>
                    <a:pt x="158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2102325" y="3837775"/>
              <a:ext cx="230900" cy="246150"/>
            </a:xfrm>
            <a:custGeom>
              <a:avLst/>
              <a:gdLst/>
              <a:ahLst/>
              <a:cxnLst/>
              <a:rect l="l" t="t" r="r" b="b"/>
              <a:pathLst>
                <a:path w="9236" h="9846" extrusionOk="0">
                  <a:moveTo>
                    <a:pt x="3613" y="1"/>
                  </a:moveTo>
                  <a:lnTo>
                    <a:pt x="0" y="9764"/>
                  </a:lnTo>
                  <a:lnTo>
                    <a:pt x="6435" y="9845"/>
                  </a:lnTo>
                  <a:lnTo>
                    <a:pt x="9236" y="995"/>
                  </a:lnTo>
                  <a:lnTo>
                    <a:pt x="36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2095725" y="3831600"/>
              <a:ext cx="244100" cy="258900"/>
            </a:xfrm>
            <a:custGeom>
              <a:avLst/>
              <a:gdLst/>
              <a:ahLst/>
              <a:cxnLst/>
              <a:rect l="l" t="t" r="r" b="b"/>
              <a:pathLst>
                <a:path w="9764" h="10356" extrusionOk="0">
                  <a:moveTo>
                    <a:pt x="4040" y="532"/>
                  </a:moveTo>
                  <a:lnTo>
                    <a:pt x="9175" y="1445"/>
                  </a:lnTo>
                  <a:lnTo>
                    <a:pt x="6516" y="9848"/>
                  </a:lnTo>
                  <a:lnTo>
                    <a:pt x="630" y="9767"/>
                  </a:lnTo>
                  <a:lnTo>
                    <a:pt x="4040" y="532"/>
                  </a:lnTo>
                  <a:close/>
                  <a:moveTo>
                    <a:pt x="3886" y="0"/>
                  </a:moveTo>
                  <a:cubicBezTo>
                    <a:pt x="3771" y="0"/>
                    <a:pt x="3690" y="60"/>
                    <a:pt x="3654" y="167"/>
                  </a:cubicBezTo>
                  <a:lnTo>
                    <a:pt x="41" y="9909"/>
                  </a:lnTo>
                  <a:cubicBezTo>
                    <a:pt x="1" y="9991"/>
                    <a:pt x="21" y="10072"/>
                    <a:pt x="61" y="10153"/>
                  </a:cubicBezTo>
                  <a:cubicBezTo>
                    <a:pt x="102" y="10214"/>
                    <a:pt x="183" y="10254"/>
                    <a:pt x="264" y="10254"/>
                  </a:cubicBezTo>
                  <a:lnTo>
                    <a:pt x="6699" y="10356"/>
                  </a:lnTo>
                  <a:cubicBezTo>
                    <a:pt x="6800" y="10356"/>
                    <a:pt x="6902" y="10275"/>
                    <a:pt x="6942" y="10173"/>
                  </a:cubicBezTo>
                  <a:lnTo>
                    <a:pt x="9743" y="1323"/>
                  </a:lnTo>
                  <a:cubicBezTo>
                    <a:pt x="9764" y="1263"/>
                    <a:pt x="9764" y="1181"/>
                    <a:pt x="9723" y="1120"/>
                  </a:cubicBezTo>
                  <a:cubicBezTo>
                    <a:pt x="9683" y="1060"/>
                    <a:pt x="9622" y="1019"/>
                    <a:pt x="9540" y="999"/>
                  </a:cubicBezTo>
                  <a:lnTo>
                    <a:pt x="3938" y="4"/>
                  </a:lnTo>
                  <a:cubicBezTo>
                    <a:pt x="3920" y="2"/>
                    <a:pt x="3903" y="0"/>
                    <a:pt x="38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2481900" y="3837775"/>
              <a:ext cx="230400" cy="246150"/>
            </a:xfrm>
            <a:custGeom>
              <a:avLst/>
              <a:gdLst/>
              <a:ahLst/>
              <a:cxnLst/>
              <a:rect l="l" t="t" r="r" b="b"/>
              <a:pathLst>
                <a:path w="9216" h="9846" extrusionOk="0">
                  <a:moveTo>
                    <a:pt x="5602" y="1"/>
                  </a:moveTo>
                  <a:lnTo>
                    <a:pt x="0" y="995"/>
                  </a:lnTo>
                  <a:lnTo>
                    <a:pt x="2801" y="9845"/>
                  </a:lnTo>
                  <a:lnTo>
                    <a:pt x="9215" y="9764"/>
                  </a:lnTo>
                  <a:lnTo>
                    <a:pt x="5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2475300" y="3831600"/>
              <a:ext cx="243600" cy="258900"/>
            </a:xfrm>
            <a:custGeom>
              <a:avLst/>
              <a:gdLst/>
              <a:ahLst/>
              <a:cxnLst/>
              <a:rect l="l" t="t" r="r" b="b"/>
              <a:pathLst>
                <a:path w="9744" h="10356" extrusionOk="0">
                  <a:moveTo>
                    <a:pt x="5704" y="532"/>
                  </a:moveTo>
                  <a:lnTo>
                    <a:pt x="9114" y="9767"/>
                  </a:lnTo>
                  <a:lnTo>
                    <a:pt x="3248" y="9848"/>
                  </a:lnTo>
                  <a:lnTo>
                    <a:pt x="589" y="1445"/>
                  </a:lnTo>
                  <a:lnTo>
                    <a:pt x="5704" y="532"/>
                  </a:lnTo>
                  <a:close/>
                  <a:moveTo>
                    <a:pt x="5872" y="0"/>
                  </a:moveTo>
                  <a:cubicBezTo>
                    <a:pt x="5857" y="0"/>
                    <a:pt x="5841" y="2"/>
                    <a:pt x="5826" y="4"/>
                  </a:cubicBezTo>
                  <a:lnTo>
                    <a:pt x="203" y="999"/>
                  </a:lnTo>
                  <a:cubicBezTo>
                    <a:pt x="142" y="1019"/>
                    <a:pt x="81" y="1060"/>
                    <a:pt x="41" y="1120"/>
                  </a:cubicBezTo>
                  <a:cubicBezTo>
                    <a:pt x="0" y="1181"/>
                    <a:pt x="0" y="1263"/>
                    <a:pt x="21" y="1323"/>
                  </a:cubicBezTo>
                  <a:lnTo>
                    <a:pt x="2822" y="10173"/>
                  </a:lnTo>
                  <a:cubicBezTo>
                    <a:pt x="2862" y="10275"/>
                    <a:pt x="2943" y="10356"/>
                    <a:pt x="3065" y="10356"/>
                  </a:cubicBezTo>
                  <a:lnTo>
                    <a:pt x="9479" y="10254"/>
                  </a:lnTo>
                  <a:cubicBezTo>
                    <a:pt x="9581" y="10254"/>
                    <a:pt x="9642" y="10214"/>
                    <a:pt x="9702" y="10153"/>
                  </a:cubicBezTo>
                  <a:cubicBezTo>
                    <a:pt x="9743" y="10072"/>
                    <a:pt x="9743" y="9991"/>
                    <a:pt x="9723" y="9909"/>
                  </a:cubicBezTo>
                  <a:lnTo>
                    <a:pt x="6110" y="167"/>
                  </a:lnTo>
                  <a:cubicBezTo>
                    <a:pt x="6074" y="60"/>
                    <a:pt x="5977" y="0"/>
                    <a:pt x="5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2138850" y="3803275"/>
              <a:ext cx="533350" cy="168500"/>
            </a:xfrm>
            <a:custGeom>
              <a:avLst/>
              <a:gdLst/>
              <a:ahLst/>
              <a:cxnLst/>
              <a:rect l="l" t="t" r="r" b="b"/>
              <a:pathLst>
                <a:path w="21334" h="6740" extrusionOk="0">
                  <a:moveTo>
                    <a:pt x="19507" y="0"/>
                  </a:moveTo>
                  <a:lnTo>
                    <a:pt x="1848" y="1340"/>
                  </a:lnTo>
                  <a:lnTo>
                    <a:pt x="1" y="4304"/>
                  </a:lnTo>
                  <a:lnTo>
                    <a:pt x="6943" y="6536"/>
                  </a:lnTo>
                  <a:lnTo>
                    <a:pt x="10312" y="3065"/>
                  </a:lnTo>
                  <a:lnTo>
                    <a:pt x="14717" y="6739"/>
                  </a:lnTo>
                  <a:lnTo>
                    <a:pt x="21334" y="4811"/>
                  </a:lnTo>
                  <a:lnTo>
                    <a:pt x="19507" y="0"/>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2132275" y="3797175"/>
              <a:ext cx="546525" cy="181200"/>
            </a:xfrm>
            <a:custGeom>
              <a:avLst/>
              <a:gdLst/>
              <a:ahLst/>
              <a:cxnLst/>
              <a:rect l="l" t="t" r="r" b="b"/>
              <a:pathLst>
                <a:path w="21861" h="7248" extrusionOk="0">
                  <a:moveTo>
                    <a:pt x="19608" y="508"/>
                  </a:moveTo>
                  <a:lnTo>
                    <a:pt x="21272" y="4893"/>
                  </a:lnTo>
                  <a:lnTo>
                    <a:pt x="15020" y="6699"/>
                  </a:lnTo>
                  <a:lnTo>
                    <a:pt x="10737" y="3127"/>
                  </a:lnTo>
                  <a:cubicBezTo>
                    <a:pt x="10697" y="3086"/>
                    <a:pt x="10636" y="3066"/>
                    <a:pt x="10575" y="3066"/>
                  </a:cubicBezTo>
                  <a:cubicBezTo>
                    <a:pt x="10514" y="3066"/>
                    <a:pt x="10453" y="3086"/>
                    <a:pt x="10392" y="3127"/>
                  </a:cubicBezTo>
                  <a:lnTo>
                    <a:pt x="7145" y="6496"/>
                  </a:lnTo>
                  <a:lnTo>
                    <a:pt x="650" y="4405"/>
                  </a:lnTo>
                  <a:lnTo>
                    <a:pt x="2253" y="1828"/>
                  </a:lnTo>
                  <a:lnTo>
                    <a:pt x="19608" y="508"/>
                  </a:lnTo>
                  <a:close/>
                  <a:moveTo>
                    <a:pt x="19750" y="1"/>
                  </a:moveTo>
                  <a:lnTo>
                    <a:pt x="2091" y="1320"/>
                  </a:lnTo>
                  <a:cubicBezTo>
                    <a:pt x="2009" y="1341"/>
                    <a:pt x="1928" y="1381"/>
                    <a:pt x="1888" y="1442"/>
                  </a:cubicBezTo>
                  <a:lnTo>
                    <a:pt x="61" y="4405"/>
                  </a:lnTo>
                  <a:cubicBezTo>
                    <a:pt x="20" y="4466"/>
                    <a:pt x="0" y="4548"/>
                    <a:pt x="41" y="4629"/>
                  </a:cubicBezTo>
                  <a:cubicBezTo>
                    <a:pt x="61" y="4690"/>
                    <a:pt x="122" y="4751"/>
                    <a:pt x="203" y="4771"/>
                  </a:cubicBezTo>
                  <a:lnTo>
                    <a:pt x="7145" y="7024"/>
                  </a:lnTo>
                  <a:cubicBezTo>
                    <a:pt x="7167" y="7035"/>
                    <a:pt x="7192" y="7040"/>
                    <a:pt x="7216" y="7040"/>
                  </a:cubicBezTo>
                  <a:cubicBezTo>
                    <a:pt x="7279" y="7040"/>
                    <a:pt x="7344" y="7007"/>
                    <a:pt x="7388" y="6963"/>
                  </a:cubicBezTo>
                  <a:lnTo>
                    <a:pt x="10595" y="3654"/>
                  </a:lnTo>
                  <a:lnTo>
                    <a:pt x="14817" y="7186"/>
                  </a:lnTo>
                  <a:cubicBezTo>
                    <a:pt x="14858" y="7227"/>
                    <a:pt x="14919" y="7247"/>
                    <a:pt x="14980" y="7247"/>
                  </a:cubicBezTo>
                  <a:cubicBezTo>
                    <a:pt x="15000" y="7247"/>
                    <a:pt x="15020" y="7247"/>
                    <a:pt x="15041" y="7227"/>
                  </a:cubicBezTo>
                  <a:lnTo>
                    <a:pt x="21678" y="5299"/>
                  </a:lnTo>
                  <a:cubicBezTo>
                    <a:pt x="21739" y="5278"/>
                    <a:pt x="21800" y="5217"/>
                    <a:pt x="21840" y="5156"/>
                  </a:cubicBezTo>
                  <a:cubicBezTo>
                    <a:pt x="21861" y="5096"/>
                    <a:pt x="21861" y="5014"/>
                    <a:pt x="21840" y="4954"/>
                  </a:cubicBezTo>
                  <a:lnTo>
                    <a:pt x="20013" y="163"/>
                  </a:lnTo>
                  <a:cubicBezTo>
                    <a:pt x="19973" y="62"/>
                    <a:pt x="19871" y="1"/>
                    <a:pt x="19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2138850" y="3803275"/>
              <a:ext cx="533350" cy="127900"/>
            </a:xfrm>
            <a:custGeom>
              <a:avLst/>
              <a:gdLst/>
              <a:ahLst/>
              <a:cxnLst/>
              <a:rect l="l" t="t" r="r" b="b"/>
              <a:pathLst>
                <a:path w="21334" h="5116" extrusionOk="0">
                  <a:moveTo>
                    <a:pt x="19507" y="0"/>
                  </a:moveTo>
                  <a:lnTo>
                    <a:pt x="1848" y="1015"/>
                  </a:lnTo>
                  <a:lnTo>
                    <a:pt x="1" y="3248"/>
                  </a:lnTo>
                  <a:lnTo>
                    <a:pt x="6943" y="4953"/>
                  </a:lnTo>
                  <a:lnTo>
                    <a:pt x="10312" y="2335"/>
                  </a:lnTo>
                  <a:lnTo>
                    <a:pt x="14717" y="5115"/>
                  </a:lnTo>
                  <a:lnTo>
                    <a:pt x="21334" y="3634"/>
                  </a:lnTo>
                  <a:lnTo>
                    <a:pt x="19507" y="0"/>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2132275" y="3797100"/>
              <a:ext cx="546525" cy="140175"/>
            </a:xfrm>
            <a:custGeom>
              <a:avLst/>
              <a:gdLst/>
              <a:ahLst/>
              <a:cxnLst/>
              <a:rect l="l" t="t" r="r" b="b"/>
              <a:pathLst>
                <a:path w="21861" h="5607" extrusionOk="0">
                  <a:moveTo>
                    <a:pt x="19608" y="511"/>
                  </a:moveTo>
                  <a:lnTo>
                    <a:pt x="21231" y="3718"/>
                  </a:lnTo>
                  <a:lnTo>
                    <a:pt x="15020" y="5078"/>
                  </a:lnTo>
                  <a:lnTo>
                    <a:pt x="10717" y="2358"/>
                  </a:lnTo>
                  <a:cubicBezTo>
                    <a:pt x="10677" y="2338"/>
                    <a:pt x="10636" y="2318"/>
                    <a:pt x="10575" y="2318"/>
                  </a:cubicBezTo>
                  <a:cubicBezTo>
                    <a:pt x="10534" y="2318"/>
                    <a:pt x="10474" y="2338"/>
                    <a:pt x="10433" y="2379"/>
                  </a:cubicBezTo>
                  <a:lnTo>
                    <a:pt x="7145" y="4936"/>
                  </a:lnTo>
                  <a:lnTo>
                    <a:pt x="731" y="3353"/>
                  </a:lnTo>
                  <a:lnTo>
                    <a:pt x="2233" y="1506"/>
                  </a:lnTo>
                  <a:lnTo>
                    <a:pt x="19608" y="511"/>
                  </a:lnTo>
                  <a:close/>
                  <a:moveTo>
                    <a:pt x="19795" y="0"/>
                  </a:moveTo>
                  <a:cubicBezTo>
                    <a:pt x="19780" y="0"/>
                    <a:pt x="19765" y="1"/>
                    <a:pt x="19750" y="4"/>
                  </a:cubicBezTo>
                  <a:lnTo>
                    <a:pt x="2091" y="998"/>
                  </a:lnTo>
                  <a:cubicBezTo>
                    <a:pt x="2030" y="1019"/>
                    <a:pt x="1949" y="1039"/>
                    <a:pt x="1908" y="1100"/>
                  </a:cubicBezTo>
                  <a:lnTo>
                    <a:pt x="81" y="3333"/>
                  </a:lnTo>
                  <a:cubicBezTo>
                    <a:pt x="20" y="3414"/>
                    <a:pt x="0" y="3495"/>
                    <a:pt x="41" y="3576"/>
                  </a:cubicBezTo>
                  <a:cubicBezTo>
                    <a:pt x="61" y="3657"/>
                    <a:pt x="122" y="3718"/>
                    <a:pt x="203" y="3739"/>
                  </a:cubicBezTo>
                  <a:lnTo>
                    <a:pt x="7145" y="5444"/>
                  </a:lnTo>
                  <a:cubicBezTo>
                    <a:pt x="7167" y="5449"/>
                    <a:pt x="7188" y="5452"/>
                    <a:pt x="7210" y="5452"/>
                  </a:cubicBezTo>
                  <a:cubicBezTo>
                    <a:pt x="7268" y="5452"/>
                    <a:pt x="7323" y="5433"/>
                    <a:pt x="7368" y="5403"/>
                  </a:cubicBezTo>
                  <a:lnTo>
                    <a:pt x="10595" y="2886"/>
                  </a:lnTo>
                  <a:lnTo>
                    <a:pt x="14838" y="5565"/>
                  </a:lnTo>
                  <a:cubicBezTo>
                    <a:pt x="14878" y="5606"/>
                    <a:pt x="14919" y="5606"/>
                    <a:pt x="14980" y="5606"/>
                  </a:cubicBezTo>
                  <a:lnTo>
                    <a:pt x="15020" y="5606"/>
                  </a:lnTo>
                  <a:lnTo>
                    <a:pt x="21658" y="4145"/>
                  </a:lnTo>
                  <a:cubicBezTo>
                    <a:pt x="21739" y="4124"/>
                    <a:pt x="21800" y="4063"/>
                    <a:pt x="21840" y="4003"/>
                  </a:cubicBezTo>
                  <a:cubicBezTo>
                    <a:pt x="21861" y="3921"/>
                    <a:pt x="21861" y="3840"/>
                    <a:pt x="21840" y="3779"/>
                  </a:cubicBezTo>
                  <a:lnTo>
                    <a:pt x="19993" y="146"/>
                  </a:lnTo>
                  <a:cubicBezTo>
                    <a:pt x="19958" y="58"/>
                    <a:pt x="19892" y="0"/>
                    <a:pt x="197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1843675" y="3394425"/>
              <a:ext cx="239400" cy="250050"/>
            </a:xfrm>
            <a:custGeom>
              <a:avLst/>
              <a:gdLst/>
              <a:ahLst/>
              <a:cxnLst/>
              <a:rect l="l" t="t" r="r" b="b"/>
              <a:pathLst>
                <a:path w="9576" h="10002" extrusionOk="0">
                  <a:moveTo>
                    <a:pt x="4777" y="0"/>
                  </a:moveTo>
                  <a:cubicBezTo>
                    <a:pt x="2410" y="0"/>
                    <a:pt x="1" y="2170"/>
                    <a:pt x="1050" y="5069"/>
                  </a:cubicBezTo>
                  <a:cubicBezTo>
                    <a:pt x="2000" y="7636"/>
                    <a:pt x="4137" y="10001"/>
                    <a:pt x="8885" y="10001"/>
                  </a:cubicBezTo>
                  <a:cubicBezTo>
                    <a:pt x="8905" y="10001"/>
                    <a:pt x="8926" y="10001"/>
                    <a:pt x="8946" y="10001"/>
                  </a:cubicBezTo>
                  <a:cubicBezTo>
                    <a:pt x="8946" y="10001"/>
                    <a:pt x="9575" y="5536"/>
                    <a:pt x="8053" y="2187"/>
                  </a:cubicBezTo>
                  <a:cubicBezTo>
                    <a:pt x="7356" y="650"/>
                    <a:pt x="6073" y="0"/>
                    <a:pt x="4777"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1841500" y="3388000"/>
              <a:ext cx="247650" cy="263075"/>
            </a:xfrm>
            <a:custGeom>
              <a:avLst/>
              <a:gdLst/>
              <a:ahLst/>
              <a:cxnLst/>
              <a:rect l="l" t="t" r="r" b="b"/>
              <a:pathLst>
                <a:path w="9906" h="10523" extrusionOk="0">
                  <a:moveTo>
                    <a:pt x="4850" y="517"/>
                  </a:moveTo>
                  <a:cubicBezTo>
                    <a:pt x="6033" y="517"/>
                    <a:pt x="7246" y="1089"/>
                    <a:pt x="7917" y="2545"/>
                  </a:cubicBezTo>
                  <a:cubicBezTo>
                    <a:pt x="9195" y="5367"/>
                    <a:pt x="8911" y="9081"/>
                    <a:pt x="8810" y="10015"/>
                  </a:cubicBezTo>
                  <a:cubicBezTo>
                    <a:pt x="5014" y="9954"/>
                    <a:pt x="2517" y="8350"/>
                    <a:pt x="1381" y="5245"/>
                  </a:cubicBezTo>
                  <a:cubicBezTo>
                    <a:pt x="589" y="3073"/>
                    <a:pt x="1888" y="1429"/>
                    <a:pt x="3410" y="800"/>
                  </a:cubicBezTo>
                  <a:cubicBezTo>
                    <a:pt x="3856" y="619"/>
                    <a:pt x="4351" y="517"/>
                    <a:pt x="4850" y="517"/>
                  </a:cubicBezTo>
                  <a:close/>
                  <a:moveTo>
                    <a:pt x="4870" y="1"/>
                  </a:moveTo>
                  <a:cubicBezTo>
                    <a:pt x="4294" y="1"/>
                    <a:pt x="3723" y="121"/>
                    <a:pt x="3208" y="333"/>
                  </a:cubicBezTo>
                  <a:cubicBezTo>
                    <a:pt x="1462" y="1043"/>
                    <a:pt x="0" y="2931"/>
                    <a:pt x="914" y="5407"/>
                  </a:cubicBezTo>
                  <a:cubicBezTo>
                    <a:pt x="2132" y="8756"/>
                    <a:pt x="4933" y="10522"/>
                    <a:pt x="9013" y="10522"/>
                  </a:cubicBezTo>
                  <a:cubicBezTo>
                    <a:pt x="9155" y="10522"/>
                    <a:pt x="9276" y="10441"/>
                    <a:pt x="9297" y="10299"/>
                  </a:cubicBezTo>
                  <a:cubicBezTo>
                    <a:pt x="9317" y="10116"/>
                    <a:pt x="9906" y="5712"/>
                    <a:pt x="8363" y="2342"/>
                  </a:cubicBezTo>
                  <a:cubicBezTo>
                    <a:pt x="7609" y="662"/>
                    <a:pt x="6225" y="1"/>
                    <a:pt x="48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1911025" y="3440875"/>
              <a:ext cx="112175" cy="138125"/>
            </a:xfrm>
            <a:custGeom>
              <a:avLst/>
              <a:gdLst/>
              <a:ahLst/>
              <a:cxnLst/>
              <a:rect l="l" t="t" r="r" b="b"/>
              <a:pathLst>
                <a:path w="4487" h="5525" extrusionOk="0">
                  <a:moveTo>
                    <a:pt x="287" y="1"/>
                  </a:moveTo>
                  <a:cubicBezTo>
                    <a:pt x="175" y="1"/>
                    <a:pt x="57" y="79"/>
                    <a:pt x="21" y="207"/>
                  </a:cubicBezTo>
                  <a:cubicBezTo>
                    <a:pt x="0" y="329"/>
                    <a:pt x="81" y="471"/>
                    <a:pt x="203" y="511"/>
                  </a:cubicBezTo>
                  <a:cubicBezTo>
                    <a:pt x="244" y="511"/>
                    <a:pt x="3938" y="1465"/>
                    <a:pt x="3735" y="5261"/>
                  </a:cubicBezTo>
                  <a:cubicBezTo>
                    <a:pt x="3735" y="5403"/>
                    <a:pt x="3837" y="5525"/>
                    <a:pt x="3979" y="5525"/>
                  </a:cubicBezTo>
                  <a:lnTo>
                    <a:pt x="3999" y="5525"/>
                  </a:lnTo>
                  <a:cubicBezTo>
                    <a:pt x="4121" y="5525"/>
                    <a:pt x="4242" y="5423"/>
                    <a:pt x="4242" y="5302"/>
                  </a:cubicBezTo>
                  <a:cubicBezTo>
                    <a:pt x="4486" y="1080"/>
                    <a:pt x="366" y="24"/>
                    <a:pt x="325" y="4"/>
                  </a:cubicBezTo>
                  <a:cubicBezTo>
                    <a:pt x="313" y="2"/>
                    <a:pt x="300" y="1"/>
                    <a:pt x="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1941975" y="3480975"/>
              <a:ext cx="75625" cy="77225"/>
            </a:xfrm>
            <a:custGeom>
              <a:avLst/>
              <a:gdLst/>
              <a:ahLst/>
              <a:cxnLst/>
              <a:rect l="l" t="t" r="r" b="b"/>
              <a:pathLst>
                <a:path w="3025" h="3089" extrusionOk="0">
                  <a:moveTo>
                    <a:pt x="451" y="1"/>
                  </a:moveTo>
                  <a:cubicBezTo>
                    <a:pt x="322" y="1"/>
                    <a:pt x="202" y="95"/>
                    <a:pt x="183" y="206"/>
                  </a:cubicBezTo>
                  <a:cubicBezTo>
                    <a:pt x="183" y="267"/>
                    <a:pt x="0" y="1607"/>
                    <a:pt x="792" y="2439"/>
                  </a:cubicBezTo>
                  <a:cubicBezTo>
                    <a:pt x="1178" y="2865"/>
                    <a:pt x="1766" y="3089"/>
                    <a:pt x="2477" y="3089"/>
                  </a:cubicBezTo>
                  <a:cubicBezTo>
                    <a:pt x="2578" y="3089"/>
                    <a:pt x="2680" y="3089"/>
                    <a:pt x="2781" y="3068"/>
                  </a:cubicBezTo>
                  <a:cubicBezTo>
                    <a:pt x="2923" y="3068"/>
                    <a:pt x="3025" y="2947"/>
                    <a:pt x="3025" y="2805"/>
                  </a:cubicBezTo>
                  <a:cubicBezTo>
                    <a:pt x="3004" y="2662"/>
                    <a:pt x="2883" y="2561"/>
                    <a:pt x="2741" y="2561"/>
                  </a:cubicBezTo>
                  <a:cubicBezTo>
                    <a:pt x="2643" y="2569"/>
                    <a:pt x="2549" y="2574"/>
                    <a:pt x="2458" y="2574"/>
                  </a:cubicBezTo>
                  <a:cubicBezTo>
                    <a:pt x="1889" y="2574"/>
                    <a:pt x="1455" y="2409"/>
                    <a:pt x="1157" y="2094"/>
                  </a:cubicBezTo>
                  <a:cubicBezTo>
                    <a:pt x="548" y="1424"/>
                    <a:pt x="691" y="308"/>
                    <a:pt x="691" y="288"/>
                  </a:cubicBezTo>
                  <a:cubicBezTo>
                    <a:pt x="711" y="146"/>
                    <a:pt x="609" y="24"/>
                    <a:pt x="488" y="4"/>
                  </a:cubicBezTo>
                  <a:cubicBezTo>
                    <a:pt x="475" y="2"/>
                    <a:pt x="463"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2727500" y="3394425"/>
              <a:ext cx="239375" cy="250050"/>
            </a:xfrm>
            <a:custGeom>
              <a:avLst/>
              <a:gdLst/>
              <a:ahLst/>
              <a:cxnLst/>
              <a:rect l="l" t="t" r="r" b="b"/>
              <a:pathLst>
                <a:path w="9575" h="10002" extrusionOk="0">
                  <a:moveTo>
                    <a:pt x="4798" y="0"/>
                  </a:moveTo>
                  <a:cubicBezTo>
                    <a:pt x="3502" y="0"/>
                    <a:pt x="2219" y="650"/>
                    <a:pt x="1522" y="2187"/>
                  </a:cubicBezTo>
                  <a:cubicBezTo>
                    <a:pt x="0" y="5536"/>
                    <a:pt x="629" y="10001"/>
                    <a:pt x="629" y="10001"/>
                  </a:cubicBezTo>
                  <a:cubicBezTo>
                    <a:pt x="650" y="10001"/>
                    <a:pt x="670" y="10001"/>
                    <a:pt x="690" y="10001"/>
                  </a:cubicBezTo>
                  <a:cubicBezTo>
                    <a:pt x="5438" y="10001"/>
                    <a:pt x="7575" y="7636"/>
                    <a:pt x="8525" y="5069"/>
                  </a:cubicBezTo>
                  <a:cubicBezTo>
                    <a:pt x="9575" y="2170"/>
                    <a:pt x="7165" y="0"/>
                    <a:pt x="4798"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2721400" y="3388000"/>
              <a:ext cx="247650" cy="263075"/>
            </a:xfrm>
            <a:custGeom>
              <a:avLst/>
              <a:gdLst/>
              <a:ahLst/>
              <a:cxnLst/>
              <a:rect l="l" t="t" r="r" b="b"/>
              <a:pathLst>
                <a:path w="9906" h="10523" extrusionOk="0">
                  <a:moveTo>
                    <a:pt x="5055" y="515"/>
                  </a:moveTo>
                  <a:cubicBezTo>
                    <a:pt x="5562" y="515"/>
                    <a:pt x="6049" y="617"/>
                    <a:pt x="6496" y="800"/>
                  </a:cubicBezTo>
                  <a:cubicBezTo>
                    <a:pt x="8038" y="1429"/>
                    <a:pt x="9317" y="3073"/>
                    <a:pt x="8526" y="5245"/>
                  </a:cubicBezTo>
                  <a:cubicBezTo>
                    <a:pt x="7389" y="8350"/>
                    <a:pt x="4892" y="9954"/>
                    <a:pt x="1097" y="10015"/>
                  </a:cubicBezTo>
                  <a:cubicBezTo>
                    <a:pt x="995" y="9081"/>
                    <a:pt x="711" y="5367"/>
                    <a:pt x="1990" y="2545"/>
                  </a:cubicBezTo>
                  <a:cubicBezTo>
                    <a:pt x="2660" y="1084"/>
                    <a:pt x="3857" y="515"/>
                    <a:pt x="5055" y="515"/>
                  </a:cubicBezTo>
                  <a:close/>
                  <a:moveTo>
                    <a:pt x="5036" y="1"/>
                  </a:moveTo>
                  <a:cubicBezTo>
                    <a:pt x="3682" y="1"/>
                    <a:pt x="2298" y="662"/>
                    <a:pt x="1543" y="2342"/>
                  </a:cubicBezTo>
                  <a:cubicBezTo>
                    <a:pt x="1" y="5712"/>
                    <a:pt x="589" y="10116"/>
                    <a:pt x="609" y="10299"/>
                  </a:cubicBezTo>
                  <a:cubicBezTo>
                    <a:pt x="630" y="10441"/>
                    <a:pt x="772" y="10522"/>
                    <a:pt x="894" y="10522"/>
                  </a:cubicBezTo>
                  <a:cubicBezTo>
                    <a:pt x="4973" y="10522"/>
                    <a:pt x="7775" y="8756"/>
                    <a:pt x="8992" y="5407"/>
                  </a:cubicBezTo>
                  <a:cubicBezTo>
                    <a:pt x="9906" y="2931"/>
                    <a:pt x="8444" y="1043"/>
                    <a:pt x="6699" y="333"/>
                  </a:cubicBezTo>
                  <a:cubicBezTo>
                    <a:pt x="6184" y="121"/>
                    <a:pt x="5612" y="1"/>
                    <a:pt x="50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2787875" y="3440875"/>
              <a:ext cx="111675" cy="138125"/>
            </a:xfrm>
            <a:custGeom>
              <a:avLst/>
              <a:gdLst/>
              <a:ahLst/>
              <a:cxnLst/>
              <a:rect l="l" t="t" r="r" b="b"/>
              <a:pathLst>
                <a:path w="4467" h="5525" extrusionOk="0">
                  <a:moveTo>
                    <a:pt x="4179" y="1"/>
                  </a:moveTo>
                  <a:cubicBezTo>
                    <a:pt x="4166" y="1"/>
                    <a:pt x="4154" y="2"/>
                    <a:pt x="4141" y="4"/>
                  </a:cubicBezTo>
                  <a:cubicBezTo>
                    <a:pt x="4101" y="24"/>
                    <a:pt x="1" y="1080"/>
                    <a:pt x="224" y="5302"/>
                  </a:cubicBezTo>
                  <a:cubicBezTo>
                    <a:pt x="224" y="5423"/>
                    <a:pt x="346" y="5525"/>
                    <a:pt x="467" y="5525"/>
                  </a:cubicBezTo>
                  <a:lnTo>
                    <a:pt x="488" y="5525"/>
                  </a:lnTo>
                  <a:cubicBezTo>
                    <a:pt x="630" y="5525"/>
                    <a:pt x="731" y="5403"/>
                    <a:pt x="731" y="5261"/>
                  </a:cubicBezTo>
                  <a:cubicBezTo>
                    <a:pt x="528" y="1465"/>
                    <a:pt x="4101" y="552"/>
                    <a:pt x="4263" y="511"/>
                  </a:cubicBezTo>
                  <a:cubicBezTo>
                    <a:pt x="4385" y="471"/>
                    <a:pt x="4466" y="329"/>
                    <a:pt x="4446" y="207"/>
                  </a:cubicBezTo>
                  <a:cubicBezTo>
                    <a:pt x="4409" y="79"/>
                    <a:pt x="4291" y="1"/>
                    <a:pt x="4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2792950" y="3480975"/>
              <a:ext cx="75625" cy="77225"/>
            </a:xfrm>
            <a:custGeom>
              <a:avLst/>
              <a:gdLst/>
              <a:ahLst/>
              <a:cxnLst/>
              <a:rect l="l" t="t" r="r" b="b"/>
              <a:pathLst>
                <a:path w="3025" h="3089" extrusionOk="0">
                  <a:moveTo>
                    <a:pt x="2590" y="1"/>
                  </a:moveTo>
                  <a:cubicBezTo>
                    <a:pt x="2579" y="1"/>
                    <a:pt x="2569" y="2"/>
                    <a:pt x="2558" y="4"/>
                  </a:cubicBezTo>
                  <a:cubicBezTo>
                    <a:pt x="2416" y="24"/>
                    <a:pt x="2314" y="146"/>
                    <a:pt x="2335" y="288"/>
                  </a:cubicBezTo>
                  <a:cubicBezTo>
                    <a:pt x="2335" y="308"/>
                    <a:pt x="2477" y="1424"/>
                    <a:pt x="1868" y="2094"/>
                  </a:cubicBezTo>
                  <a:cubicBezTo>
                    <a:pt x="1570" y="2409"/>
                    <a:pt x="1137" y="2574"/>
                    <a:pt x="567" y="2574"/>
                  </a:cubicBezTo>
                  <a:cubicBezTo>
                    <a:pt x="476" y="2574"/>
                    <a:pt x="382" y="2569"/>
                    <a:pt x="285" y="2561"/>
                  </a:cubicBezTo>
                  <a:cubicBezTo>
                    <a:pt x="143" y="2561"/>
                    <a:pt x="21" y="2662"/>
                    <a:pt x="1" y="2805"/>
                  </a:cubicBezTo>
                  <a:cubicBezTo>
                    <a:pt x="1" y="2947"/>
                    <a:pt x="102" y="3068"/>
                    <a:pt x="244" y="3068"/>
                  </a:cubicBezTo>
                  <a:cubicBezTo>
                    <a:pt x="346" y="3089"/>
                    <a:pt x="447" y="3089"/>
                    <a:pt x="549" y="3089"/>
                  </a:cubicBezTo>
                  <a:cubicBezTo>
                    <a:pt x="1279" y="3089"/>
                    <a:pt x="1848" y="2865"/>
                    <a:pt x="2233" y="2439"/>
                  </a:cubicBezTo>
                  <a:cubicBezTo>
                    <a:pt x="3025" y="1607"/>
                    <a:pt x="2842" y="267"/>
                    <a:pt x="2842" y="206"/>
                  </a:cubicBezTo>
                  <a:cubicBezTo>
                    <a:pt x="2824" y="95"/>
                    <a:pt x="2703" y="1"/>
                    <a:pt x="2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2006925" y="2890400"/>
              <a:ext cx="787075" cy="980900"/>
            </a:xfrm>
            <a:custGeom>
              <a:avLst/>
              <a:gdLst/>
              <a:ahLst/>
              <a:cxnLst/>
              <a:rect l="l" t="t" r="r" b="b"/>
              <a:pathLst>
                <a:path w="31483" h="39236" extrusionOk="0">
                  <a:moveTo>
                    <a:pt x="22917" y="0"/>
                  </a:moveTo>
                  <a:cubicBezTo>
                    <a:pt x="21110" y="447"/>
                    <a:pt x="19547" y="1401"/>
                    <a:pt x="18431" y="2700"/>
                  </a:cubicBezTo>
                  <a:cubicBezTo>
                    <a:pt x="18451" y="2253"/>
                    <a:pt x="18431" y="1807"/>
                    <a:pt x="18329" y="1360"/>
                  </a:cubicBezTo>
                  <a:lnTo>
                    <a:pt x="18045" y="61"/>
                  </a:lnTo>
                  <a:cubicBezTo>
                    <a:pt x="16157" y="914"/>
                    <a:pt x="14818" y="2476"/>
                    <a:pt x="14249" y="4263"/>
                  </a:cubicBezTo>
                  <a:cubicBezTo>
                    <a:pt x="13133" y="2700"/>
                    <a:pt x="11225" y="1665"/>
                    <a:pt x="9053" y="1665"/>
                  </a:cubicBezTo>
                  <a:lnTo>
                    <a:pt x="7450" y="1665"/>
                  </a:lnTo>
                  <a:cubicBezTo>
                    <a:pt x="7937" y="3410"/>
                    <a:pt x="9074" y="4892"/>
                    <a:pt x="10576" y="5907"/>
                  </a:cubicBezTo>
                  <a:cubicBezTo>
                    <a:pt x="4425" y="8038"/>
                    <a:pt x="1" y="13884"/>
                    <a:pt x="1" y="20765"/>
                  </a:cubicBezTo>
                  <a:lnTo>
                    <a:pt x="1" y="23484"/>
                  </a:lnTo>
                  <a:cubicBezTo>
                    <a:pt x="1" y="32172"/>
                    <a:pt x="7044" y="39235"/>
                    <a:pt x="15751" y="39235"/>
                  </a:cubicBezTo>
                  <a:cubicBezTo>
                    <a:pt x="24439" y="39235"/>
                    <a:pt x="31482" y="32172"/>
                    <a:pt x="31482" y="23484"/>
                  </a:cubicBezTo>
                  <a:lnTo>
                    <a:pt x="31482" y="20765"/>
                  </a:lnTo>
                  <a:cubicBezTo>
                    <a:pt x="31482" y="13904"/>
                    <a:pt x="27078" y="8079"/>
                    <a:pt x="20948" y="5927"/>
                  </a:cubicBezTo>
                  <a:cubicBezTo>
                    <a:pt x="22166" y="4811"/>
                    <a:pt x="22917" y="3268"/>
                    <a:pt x="22917" y="1563"/>
                  </a:cubicBezTo>
                  <a:lnTo>
                    <a:pt x="2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2000825" y="2884100"/>
              <a:ext cx="799250" cy="993275"/>
            </a:xfrm>
            <a:custGeom>
              <a:avLst/>
              <a:gdLst/>
              <a:ahLst/>
              <a:cxnLst/>
              <a:rect l="l" t="t" r="r" b="b"/>
              <a:pathLst>
                <a:path w="31970" h="39731" extrusionOk="0">
                  <a:moveTo>
                    <a:pt x="22897" y="577"/>
                  </a:moveTo>
                  <a:lnTo>
                    <a:pt x="22897" y="1815"/>
                  </a:lnTo>
                  <a:cubicBezTo>
                    <a:pt x="22897" y="3398"/>
                    <a:pt x="22227" y="4880"/>
                    <a:pt x="21029" y="5976"/>
                  </a:cubicBezTo>
                  <a:cubicBezTo>
                    <a:pt x="20968" y="6037"/>
                    <a:pt x="20928" y="6138"/>
                    <a:pt x="20948" y="6220"/>
                  </a:cubicBezTo>
                  <a:cubicBezTo>
                    <a:pt x="20968" y="6301"/>
                    <a:pt x="21029" y="6382"/>
                    <a:pt x="21110" y="6402"/>
                  </a:cubicBezTo>
                  <a:cubicBezTo>
                    <a:pt x="27301" y="8594"/>
                    <a:pt x="31462" y="14460"/>
                    <a:pt x="31462" y="21017"/>
                  </a:cubicBezTo>
                  <a:lnTo>
                    <a:pt x="31462" y="23736"/>
                  </a:lnTo>
                  <a:cubicBezTo>
                    <a:pt x="31462" y="32282"/>
                    <a:pt x="24520" y="39223"/>
                    <a:pt x="15995" y="39223"/>
                  </a:cubicBezTo>
                  <a:cubicBezTo>
                    <a:pt x="7450" y="39223"/>
                    <a:pt x="508" y="32282"/>
                    <a:pt x="508" y="23736"/>
                  </a:cubicBezTo>
                  <a:lnTo>
                    <a:pt x="508" y="21017"/>
                  </a:lnTo>
                  <a:cubicBezTo>
                    <a:pt x="508" y="14440"/>
                    <a:pt x="4690" y="8554"/>
                    <a:pt x="10901" y="6402"/>
                  </a:cubicBezTo>
                  <a:cubicBezTo>
                    <a:pt x="10982" y="6362"/>
                    <a:pt x="11063" y="6281"/>
                    <a:pt x="11063" y="6179"/>
                  </a:cubicBezTo>
                  <a:cubicBezTo>
                    <a:pt x="11083" y="6098"/>
                    <a:pt x="11043" y="5996"/>
                    <a:pt x="10962" y="5956"/>
                  </a:cubicBezTo>
                  <a:cubicBezTo>
                    <a:pt x="9581" y="5002"/>
                    <a:pt x="8546" y="3682"/>
                    <a:pt x="8039" y="2180"/>
                  </a:cubicBezTo>
                  <a:lnTo>
                    <a:pt x="9297" y="2180"/>
                  </a:lnTo>
                  <a:cubicBezTo>
                    <a:pt x="11307" y="2180"/>
                    <a:pt x="13174" y="3094"/>
                    <a:pt x="14290" y="4657"/>
                  </a:cubicBezTo>
                  <a:cubicBezTo>
                    <a:pt x="14341" y="4724"/>
                    <a:pt x="14419" y="4763"/>
                    <a:pt x="14491" y="4763"/>
                  </a:cubicBezTo>
                  <a:cubicBezTo>
                    <a:pt x="14506" y="4763"/>
                    <a:pt x="14520" y="4762"/>
                    <a:pt x="14534" y="4758"/>
                  </a:cubicBezTo>
                  <a:cubicBezTo>
                    <a:pt x="14636" y="4758"/>
                    <a:pt x="14717" y="4677"/>
                    <a:pt x="14737" y="4596"/>
                  </a:cubicBezTo>
                  <a:cubicBezTo>
                    <a:pt x="15265" y="2931"/>
                    <a:pt x="16483" y="1511"/>
                    <a:pt x="18106" y="678"/>
                  </a:cubicBezTo>
                  <a:lnTo>
                    <a:pt x="18330" y="1653"/>
                  </a:lnTo>
                  <a:cubicBezTo>
                    <a:pt x="18411" y="2079"/>
                    <a:pt x="18451" y="2505"/>
                    <a:pt x="18411" y="2931"/>
                  </a:cubicBezTo>
                  <a:cubicBezTo>
                    <a:pt x="18411" y="3033"/>
                    <a:pt x="18472" y="3134"/>
                    <a:pt x="18573" y="3175"/>
                  </a:cubicBezTo>
                  <a:cubicBezTo>
                    <a:pt x="18607" y="3189"/>
                    <a:pt x="18641" y="3195"/>
                    <a:pt x="18674" y="3195"/>
                  </a:cubicBezTo>
                  <a:cubicBezTo>
                    <a:pt x="18740" y="3195"/>
                    <a:pt x="18803" y="3168"/>
                    <a:pt x="18857" y="3114"/>
                  </a:cubicBezTo>
                  <a:cubicBezTo>
                    <a:pt x="19913" y="1917"/>
                    <a:pt x="21313" y="1044"/>
                    <a:pt x="22897" y="577"/>
                  </a:cubicBezTo>
                  <a:close/>
                  <a:moveTo>
                    <a:pt x="23152" y="1"/>
                  </a:moveTo>
                  <a:cubicBezTo>
                    <a:pt x="23134" y="1"/>
                    <a:pt x="23116" y="3"/>
                    <a:pt x="23100" y="9"/>
                  </a:cubicBezTo>
                  <a:cubicBezTo>
                    <a:pt x="21496" y="394"/>
                    <a:pt x="20055" y="1186"/>
                    <a:pt x="18918" y="2302"/>
                  </a:cubicBezTo>
                  <a:cubicBezTo>
                    <a:pt x="18898" y="2059"/>
                    <a:pt x="18878" y="1795"/>
                    <a:pt x="18817" y="1551"/>
                  </a:cubicBezTo>
                  <a:lnTo>
                    <a:pt x="18533" y="252"/>
                  </a:lnTo>
                  <a:cubicBezTo>
                    <a:pt x="18533" y="191"/>
                    <a:pt x="18472" y="110"/>
                    <a:pt x="18411" y="90"/>
                  </a:cubicBezTo>
                  <a:cubicBezTo>
                    <a:pt x="18363" y="66"/>
                    <a:pt x="18316" y="56"/>
                    <a:pt x="18272" y="56"/>
                  </a:cubicBezTo>
                  <a:cubicBezTo>
                    <a:pt x="18242" y="56"/>
                    <a:pt x="18213" y="61"/>
                    <a:pt x="18188" y="69"/>
                  </a:cubicBezTo>
                  <a:cubicBezTo>
                    <a:pt x="16442" y="881"/>
                    <a:pt x="15082" y="2282"/>
                    <a:pt x="14412" y="3987"/>
                  </a:cubicBezTo>
                  <a:cubicBezTo>
                    <a:pt x="13174" y="2525"/>
                    <a:pt x="11307" y="1673"/>
                    <a:pt x="9297" y="1673"/>
                  </a:cubicBezTo>
                  <a:lnTo>
                    <a:pt x="7694" y="1673"/>
                  </a:lnTo>
                  <a:cubicBezTo>
                    <a:pt x="7613" y="1673"/>
                    <a:pt x="7531" y="1693"/>
                    <a:pt x="7491" y="1754"/>
                  </a:cubicBezTo>
                  <a:cubicBezTo>
                    <a:pt x="7430" y="1835"/>
                    <a:pt x="7430" y="1917"/>
                    <a:pt x="7450" y="1977"/>
                  </a:cubicBezTo>
                  <a:cubicBezTo>
                    <a:pt x="7897" y="3601"/>
                    <a:pt x="8891" y="5022"/>
                    <a:pt x="10272" y="6078"/>
                  </a:cubicBezTo>
                  <a:cubicBezTo>
                    <a:pt x="4101" y="8432"/>
                    <a:pt x="1" y="14379"/>
                    <a:pt x="1" y="21017"/>
                  </a:cubicBezTo>
                  <a:lnTo>
                    <a:pt x="1" y="23736"/>
                  </a:lnTo>
                  <a:cubicBezTo>
                    <a:pt x="1" y="32566"/>
                    <a:pt x="7166" y="39731"/>
                    <a:pt x="15995" y="39731"/>
                  </a:cubicBezTo>
                  <a:cubicBezTo>
                    <a:pt x="24805" y="39731"/>
                    <a:pt x="31970" y="32566"/>
                    <a:pt x="31970" y="23736"/>
                  </a:cubicBezTo>
                  <a:lnTo>
                    <a:pt x="31970" y="21017"/>
                  </a:lnTo>
                  <a:cubicBezTo>
                    <a:pt x="31970" y="14379"/>
                    <a:pt x="27849" y="8412"/>
                    <a:pt x="21658" y="6078"/>
                  </a:cubicBezTo>
                  <a:cubicBezTo>
                    <a:pt x="22795" y="4900"/>
                    <a:pt x="23404" y="3398"/>
                    <a:pt x="23404" y="1815"/>
                  </a:cubicBezTo>
                  <a:lnTo>
                    <a:pt x="23404" y="252"/>
                  </a:lnTo>
                  <a:cubicBezTo>
                    <a:pt x="23404" y="171"/>
                    <a:pt x="23364" y="90"/>
                    <a:pt x="23303" y="49"/>
                  </a:cubicBezTo>
                  <a:cubicBezTo>
                    <a:pt x="23258" y="19"/>
                    <a:pt x="23203" y="1"/>
                    <a:pt x="23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2033300" y="3152225"/>
              <a:ext cx="737350" cy="727700"/>
            </a:xfrm>
            <a:custGeom>
              <a:avLst/>
              <a:gdLst/>
              <a:ahLst/>
              <a:cxnLst/>
              <a:rect l="l" t="t" r="r" b="b"/>
              <a:pathLst>
                <a:path w="29494" h="29108" extrusionOk="0">
                  <a:moveTo>
                    <a:pt x="12586" y="1"/>
                  </a:moveTo>
                  <a:cubicBezTo>
                    <a:pt x="5623" y="1"/>
                    <a:pt x="1" y="5643"/>
                    <a:pt x="1" y="12585"/>
                  </a:cubicBezTo>
                  <a:lnTo>
                    <a:pt x="1" y="13722"/>
                  </a:lnTo>
                  <a:lnTo>
                    <a:pt x="1" y="15224"/>
                  </a:lnTo>
                  <a:lnTo>
                    <a:pt x="1" y="16523"/>
                  </a:lnTo>
                  <a:cubicBezTo>
                    <a:pt x="1" y="23465"/>
                    <a:pt x="5623" y="29107"/>
                    <a:pt x="12586" y="29107"/>
                  </a:cubicBezTo>
                  <a:lnTo>
                    <a:pt x="16909" y="29107"/>
                  </a:lnTo>
                  <a:cubicBezTo>
                    <a:pt x="23851" y="29107"/>
                    <a:pt x="29493" y="23465"/>
                    <a:pt x="29493" y="16523"/>
                  </a:cubicBezTo>
                  <a:lnTo>
                    <a:pt x="29493" y="15386"/>
                  </a:lnTo>
                  <a:lnTo>
                    <a:pt x="29493" y="13884"/>
                  </a:lnTo>
                  <a:lnTo>
                    <a:pt x="29493" y="12585"/>
                  </a:lnTo>
                  <a:cubicBezTo>
                    <a:pt x="29493" y="5643"/>
                    <a:pt x="23851" y="1"/>
                    <a:pt x="16909" y="1"/>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2027225" y="3146150"/>
              <a:ext cx="749500" cy="739850"/>
            </a:xfrm>
            <a:custGeom>
              <a:avLst/>
              <a:gdLst/>
              <a:ahLst/>
              <a:cxnLst/>
              <a:rect l="l" t="t" r="r" b="b"/>
              <a:pathLst>
                <a:path w="29980" h="29594" extrusionOk="0">
                  <a:moveTo>
                    <a:pt x="17152" y="508"/>
                  </a:moveTo>
                  <a:cubicBezTo>
                    <a:pt x="23952" y="508"/>
                    <a:pt x="29473" y="6028"/>
                    <a:pt x="29473" y="12828"/>
                  </a:cubicBezTo>
                  <a:lnTo>
                    <a:pt x="29473" y="16766"/>
                  </a:lnTo>
                  <a:cubicBezTo>
                    <a:pt x="29473" y="23566"/>
                    <a:pt x="23952" y="29087"/>
                    <a:pt x="17152" y="29087"/>
                  </a:cubicBezTo>
                  <a:lnTo>
                    <a:pt x="12829" y="29087"/>
                  </a:lnTo>
                  <a:cubicBezTo>
                    <a:pt x="6029" y="29087"/>
                    <a:pt x="508" y="23566"/>
                    <a:pt x="508" y="16766"/>
                  </a:cubicBezTo>
                  <a:lnTo>
                    <a:pt x="508" y="12828"/>
                  </a:lnTo>
                  <a:cubicBezTo>
                    <a:pt x="508" y="6028"/>
                    <a:pt x="6029" y="508"/>
                    <a:pt x="12829" y="508"/>
                  </a:cubicBezTo>
                  <a:close/>
                  <a:moveTo>
                    <a:pt x="12829" y="0"/>
                  </a:moveTo>
                  <a:cubicBezTo>
                    <a:pt x="5745" y="0"/>
                    <a:pt x="0" y="5744"/>
                    <a:pt x="0" y="12828"/>
                  </a:cubicBezTo>
                  <a:lnTo>
                    <a:pt x="0" y="16766"/>
                  </a:lnTo>
                  <a:cubicBezTo>
                    <a:pt x="0" y="23850"/>
                    <a:pt x="5745" y="29594"/>
                    <a:pt x="12829" y="29594"/>
                  </a:cubicBezTo>
                  <a:lnTo>
                    <a:pt x="17152" y="29594"/>
                  </a:lnTo>
                  <a:cubicBezTo>
                    <a:pt x="24236" y="29594"/>
                    <a:pt x="29980" y="23850"/>
                    <a:pt x="29980" y="16766"/>
                  </a:cubicBezTo>
                  <a:lnTo>
                    <a:pt x="29980" y="12828"/>
                  </a:lnTo>
                  <a:cubicBezTo>
                    <a:pt x="29980" y="5744"/>
                    <a:pt x="24236" y="0"/>
                    <a:pt x="17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2805125" y="3275250"/>
              <a:ext cx="52800" cy="129225"/>
            </a:xfrm>
            <a:custGeom>
              <a:avLst/>
              <a:gdLst/>
              <a:ahLst/>
              <a:cxnLst/>
              <a:rect l="l" t="t" r="r" b="b"/>
              <a:pathLst>
                <a:path w="2112" h="5169" extrusionOk="0">
                  <a:moveTo>
                    <a:pt x="1461" y="0"/>
                  </a:moveTo>
                  <a:cubicBezTo>
                    <a:pt x="1145" y="0"/>
                    <a:pt x="821" y="328"/>
                    <a:pt x="711" y="804"/>
                  </a:cubicBezTo>
                  <a:cubicBezTo>
                    <a:pt x="589" y="1311"/>
                    <a:pt x="1" y="5086"/>
                    <a:pt x="346" y="5168"/>
                  </a:cubicBezTo>
                  <a:cubicBezTo>
                    <a:pt x="350" y="5168"/>
                    <a:pt x="354" y="5169"/>
                    <a:pt x="358" y="5169"/>
                  </a:cubicBezTo>
                  <a:cubicBezTo>
                    <a:pt x="737" y="5169"/>
                    <a:pt x="1869" y="1610"/>
                    <a:pt x="1990" y="1108"/>
                  </a:cubicBezTo>
                  <a:cubicBezTo>
                    <a:pt x="2112" y="580"/>
                    <a:pt x="1929" y="93"/>
                    <a:pt x="1564" y="12"/>
                  </a:cubicBezTo>
                  <a:cubicBezTo>
                    <a:pt x="1530" y="4"/>
                    <a:pt x="1496" y="0"/>
                    <a:pt x="1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2801575" y="3268950"/>
              <a:ext cx="63450" cy="142100"/>
            </a:xfrm>
            <a:custGeom>
              <a:avLst/>
              <a:gdLst/>
              <a:ahLst/>
              <a:cxnLst/>
              <a:rect l="l" t="t" r="r" b="b"/>
              <a:pathLst>
                <a:path w="2538" h="5684" extrusionOk="0">
                  <a:moveTo>
                    <a:pt x="1645" y="508"/>
                  </a:moveTo>
                  <a:cubicBezTo>
                    <a:pt x="1848" y="568"/>
                    <a:pt x="1990" y="893"/>
                    <a:pt x="1888" y="1299"/>
                  </a:cubicBezTo>
                  <a:cubicBezTo>
                    <a:pt x="1766" y="1847"/>
                    <a:pt x="1056" y="3978"/>
                    <a:pt x="630" y="4851"/>
                  </a:cubicBezTo>
                  <a:cubicBezTo>
                    <a:pt x="630" y="3877"/>
                    <a:pt x="955" y="1665"/>
                    <a:pt x="1097" y="1116"/>
                  </a:cubicBezTo>
                  <a:cubicBezTo>
                    <a:pt x="1137" y="914"/>
                    <a:pt x="1239" y="731"/>
                    <a:pt x="1361" y="629"/>
                  </a:cubicBezTo>
                  <a:cubicBezTo>
                    <a:pt x="1401" y="568"/>
                    <a:pt x="1503" y="508"/>
                    <a:pt x="1604" y="508"/>
                  </a:cubicBezTo>
                  <a:close/>
                  <a:moveTo>
                    <a:pt x="1603" y="1"/>
                  </a:moveTo>
                  <a:cubicBezTo>
                    <a:pt x="1402" y="1"/>
                    <a:pt x="1190" y="85"/>
                    <a:pt x="1015" y="244"/>
                  </a:cubicBezTo>
                  <a:cubicBezTo>
                    <a:pt x="812" y="426"/>
                    <a:pt x="670" y="690"/>
                    <a:pt x="589" y="995"/>
                  </a:cubicBezTo>
                  <a:cubicBezTo>
                    <a:pt x="528" y="1279"/>
                    <a:pt x="346" y="2375"/>
                    <a:pt x="244" y="3370"/>
                  </a:cubicBezTo>
                  <a:cubicBezTo>
                    <a:pt x="1" y="5399"/>
                    <a:pt x="163" y="5602"/>
                    <a:pt x="427" y="5663"/>
                  </a:cubicBezTo>
                  <a:cubicBezTo>
                    <a:pt x="467" y="5683"/>
                    <a:pt x="488" y="5683"/>
                    <a:pt x="528" y="5683"/>
                  </a:cubicBezTo>
                  <a:cubicBezTo>
                    <a:pt x="752" y="5683"/>
                    <a:pt x="1015" y="5399"/>
                    <a:pt x="1645" y="3694"/>
                  </a:cubicBezTo>
                  <a:cubicBezTo>
                    <a:pt x="1990" y="2761"/>
                    <a:pt x="2315" y="1705"/>
                    <a:pt x="2375" y="1421"/>
                  </a:cubicBezTo>
                  <a:cubicBezTo>
                    <a:pt x="2538" y="751"/>
                    <a:pt x="2274" y="142"/>
                    <a:pt x="1766" y="20"/>
                  </a:cubicBezTo>
                  <a:cubicBezTo>
                    <a:pt x="1713" y="7"/>
                    <a:pt x="1659" y="1"/>
                    <a:pt x="16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2794475" y="3312525"/>
              <a:ext cx="115200" cy="88500"/>
            </a:xfrm>
            <a:custGeom>
              <a:avLst/>
              <a:gdLst/>
              <a:ahLst/>
              <a:cxnLst/>
              <a:rect l="l" t="t" r="r" b="b"/>
              <a:pathLst>
                <a:path w="4608" h="3540" extrusionOk="0">
                  <a:moveTo>
                    <a:pt x="3913" y="1"/>
                  </a:moveTo>
                  <a:cubicBezTo>
                    <a:pt x="3688" y="1"/>
                    <a:pt x="3429" y="98"/>
                    <a:pt x="3207" y="287"/>
                  </a:cubicBezTo>
                  <a:cubicBezTo>
                    <a:pt x="2801" y="612"/>
                    <a:pt x="0" y="3230"/>
                    <a:pt x="244" y="3514"/>
                  </a:cubicBezTo>
                  <a:cubicBezTo>
                    <a:pt x="258" y="3532"/>
                    <a:pt x="283" y="3540"/>
                    <a:pt x="317" y="3540"/>
                  </a:cubicBezTo>
                  <a:cubicBezTo>
                    <a:pt x="845" y="3540"/>
                    <a:pt x="3640" y="1627"/>
                    <a:pt x="4040" y="1322"/>
                  </a:cubicBezTo>
                  <a:cubicBezTo>
                    <a:pt x="4446" y="977"/>
                    <a:pt x="4608" y="490"/>
                    <a:pt x="4364" y="206"/>
                  </a:cubicBezTo>
                  <a:cubicBezTo>
                    <a:pt x="4263" y="68"/>
                    <a:pt x="4099" y="1"/>
                    <a:pt x="3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2790925" y="3306300"/>
              <a:ext cx="122825" cy="101200"/>
            </a:xfrm>
            <a:custGeom>
              <a:avLst/>
              <a:gdLst/>
              <a:ahLst/>
              <a:cxnLst/>
              <a:rect l="l" t="t" r="r" b="b"/>
              <a:pathLst>
                <a:path w="4913" h="4048" extrusionOk="0">
                  <a:moveTo>
                    <a:pt x="4121" y="516"/>
                  </a:moveTo>
                  <a:cubicBezTo>
                    <a:pt x="4182" y="516"/>
                    <a:pt x="4263" y="536"/>
                    <a:pt x="4324" y="597"/>
                  </a:cubicBezTo>
                  <a:cubicBezTo>
                    <a:pt x="4385" y="698"/>
                    <a:pt x="4364" y="840"/>
                    <a:pt x="4344" y="922"/>
                  </a:cubicBezTo>
                  <a:cubicBezTo>
                    <a:pt x="4303" y="1084"/>
                    <a:pt x="4182" y="1246"/>
                    <a:pt x="4019" y="1368"/>
                  </a:cubicBezTo>
                  <a:cubicBezTo>
                    <a:pt x="3573" y="1713"/>
                    <a:pt x="1705" y="2972"/>
                    <a:pt x="833" y="3398"/>
                  </a:cubicBezTo>
                  <a:cubicBezTo>
                    <a:pt x="1441" y="2627"/>
                    <a:pt x="3065" y="1084"/>
                    <a:pt x="3512" y="719"/>
                  </a:cubicBezTo>
                  <a:cubicBezTo>
                    <a:pt x="3674" y="597"/>
                    <a:pt x="3897" y="516"/>
                    <a:pt x="4060" y="516"/>
                  </a:cubicBezTo>
                  <a:close/>
                  <a:moveTo>
                    <a:pt x="4056" y="0"/>
                  </a:moveTo>
                  <a:cubicBezTo>
                    <a:pt x="3765" y="0"/>
                    <a:pt x="3453" y="120"/>
                    <a:pt x="3187" y="333"/>
                  </a:cubicBezTo>
                  <a:cubicBezTo>
                    <a:pt x="2964" y="516"/>
                    <a:pt x="2152" y="1267"/>
                    <a:pt x="1441" y="1977"/>
                  </a:cubicBezTo>
                  <a:cubicBezTo>
                    <a:pt x="0" y="3438"/>
                    <a:pt x="21" y="3702"/>
                    <a:pt x="183" y="3905"/>
                  </a:cubicBezTo>
                  <a:cubicBezTo>
                    <a:pt x="244" y="3986"/>
                    <a:pt x="305" y="4047"/>
                    <a:pt x="427" y="4047"/>
                  </a:cubicBezTo>
                  <a:cubicBezTo>
                    <a:pt x="690" y="4047"/>
                    <a:pt x="1198" y="3824"/>
                    <a:pt x="2335" y="3114"/>
                  </a:cubicBezTo>
                  <a:cubicBezTo>
                    <a:pt x="3207" y="2566"/>
                    <a:pt x="4100" y="1936"/>
                    <a:pt x="4344" y="1754"/>
                  </a:cubicBezTo>
                  <a:cubicBezTo>
                    <a:pt x="4588" y="1571"/>
                    <a:pt x="4750" y="1327"/>
                    <a:pt x="4831" y="1064"/>
                  </a:cubicBezTo>
                  <a:cubicBezTo>
                    <a:pt x="4912" y="779"/>
                    <a:pt x="4872" y="495"/>
                    <a:pt x="4709" y="292"/>
                  </a:cubicBezTo>
                  <a:cubicBezTo>
                    <a:pt x="4588" y="130"/>
                    <a:pt x="4405" y="28"/>
                    <a:pt x="4182" y="8"/>
                  </a:cubicBezTo>
                  <a:cubicBezTo>
                    <a:pt x="4140" y="3"/>
                    <a:pt x="4098" y="0"/>
                    <a:pt x="40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2764525" y="3364350"/>
              <a:ext cx="82750" cy="83225"/>
            </a:xfrm>
            <a:custGeom>
              <a:avLst/>
              <a:gdLst/>
              <a:ahLst/>
              <a:cxnLst/>
              <a:rect l="l" t="t" r="r" b="b"/>
              <a:pathLst>
                <a:path w="3310" h="3329" extrusionOk="0">
                  <a:moveTo>
                    <a:pt x="1645" y="0"/>
                  </a:moveTo>
                  <a:cubicBezTo>
                    <a:pt x="732" y="0"/>
                    <a:pt x="1" y="751"/>
                    <a:pt x="1" y="1664"/>
                  </a:cubicBezTo>
                  <a:cubicBezTo>
                    <a:pt x="1" y="2578"/>
                    <a:pt x="732" y="3329"/>
                    <a:pt x="1645" y="3329"/>
                  </a:cubicBezTo>
                  <a:cubicBezTo>
                    <a:pt x="2579" y="3329"/>
                    <a:pt x="3309" y="2578"/>
                    <a:pt x="3309" y="1664"/>
                  </a:cubicBezTo>
                  <a:cubicBezTo>
                    <a:pt x="3309" y="751"/>
                    <a:pt x="2579" y="0"/>
                    <a:pt x="16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2757925" y="3358250"/>
              <a:ext cx="95950" cy="95425"/>
            </a:xfrm>
            <a:custGeom>
              <a:avLst/>
              <a:gdLst/>
              <a:ahLst/>
              <a:cxnLst/>
              <a:rect l="l" t="t" r="r" b="b"/>
              <a:pathLst>
                <a:path w="3838" h="3817" extrusionOk="0">
                  <a:moveTo>
                    <a:pt x="1909" y="508"/>
                  </a:moveTo>
                  <a:cubicBezTo>
                    <a:pt x="2701" y="508"/>
                    <a:pt x="3330" y="1137"/>
                    <a:pt x="3330" y="1908"/>
                  </a:cubicBezTo>
                  <a:cubicBezTo>
                    <a:pt x="3330" y="2680"/>
                    <a:pt x="2701" y="3309"/>
                    <a:pt x="1909" y="3309"/>
                  </a:cubicBezTo>
                  <a:cubicBezTo>
                    <a:pt x="1138" y="3309"/>
                    <a:pt x="508" y="2680"/>
                    <a:pt x="508" y="1908"/>
                  </a:cubicBezTo>
                  <a:cubicBezTo>
                    <a:pt x="508" y="1137"/>
                    <a:pt x="1138" y="508"/>
                    <a:pt x="1909" y="508"/>
                  </a:cubicBezTo>
                  <a:close/>
                  <a:moveTo>
                    <a:pt x="1909" y="0"/>
                  </a:moveTo>
                  <a:cubicBezTo>
                    <a:pt x="853" y="0"/>
                    <a:pt x="1" y="853"/>
                    <a:pt x="1" y="1908"/>
                  </a:cubicBezTo>
                  <a:cubicBezTo>
                    <a:pt x="1" y="2964"/>
                    <a:pt x="853" y="3816"/>
                    <a:pt x="1909" y="3816"/>
                  </a:cubicBezTo>
                  <a:cubicBezTo>
                    <a:pt x="2964" y="3816"/>
                    <a:pt x="3837" y="2964"/>
                    <a:pt x="3837" y="1908"/>
                  </a:cubicBezTo>
                  <a:cubicBezTo>
                    <a:pt x="3837" y="853"/>
                    <a:pt x="2964" y="0"/>
                    <a:pt x="1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1985100" y="3358250"/>
              <a:ext cx="828175" cy="94400"/>
            </a:xfrm>
            <a:custGeom>
              <a:avLst/>
              <a:gdLst/>
              <a:ahLst/>
              <a:cxnLst/>
              <a:rect l="l" t="t" r="r" b="b"/>
              <a:pathLst>
                <a:path w="33127" h="3776" extrusionOk="0">
                  <a:moveTo>
                    <a:pt x="1158" y="0"/>
                  </a:moveTo>
                  <a:cubicBezTo>
                    <a:pt x="528" y="0"/>
                    <a:pt x="1" y="508"/>
                    <a:pt x="1" y="1157"/>
                  </a:cubicBezTo>
                  <a:lnTo>
                    <a:pt x="1" y="2619"/>
                  </a:lnTo>
                  <a:cubicBezTo>
                    <a:pt x="1" y="3248"/>
                    <a:pt x="528" y="3776"/>
                    <a:pt x="1158" y="3776"/>
                  </a:cubicBezTo>
                  <a:lnTo>
                    <a:pt x="31969" y="3776"/>
                  </a:lnTo>
                  <a:cubicBezTo>
                    <a:pt x="32599" y="3776"/>
                    <a:pt x="33126" y="3248"/>
                    <a:pt x="33126" y="2619"/>
                  </a:cubicBezTo>
                  <a:lnTo>
                    <a:pt x="33126" y="1157"/>
                  </a:lnTo>
                  <a:cubicBezTo>
                    <a:pt x="33126" y="508"/>
                    <a:pt x="32599" y="0"/>
                    <a:pt x="319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1979025" y="3351650"/>
              <a:ext cx="840325" cy="107100"/>
            </a:xfrm>
            <a:custGeom>
              <a:avLst/>
              <a:gdLst/>
              <a:ahLst/>
              <a:cxnLst/>
              <a:rect l="l" t="t" r="r" b="b"/>
              <a:pathLst>
                <a:path w="33613" h="4284" extrusionOk="0">
                  <a:moveTo>
                    <a:pt x="32212" y="508"/>
                  </a:moveTo>
                  <a:cubicBezTo>
                    <a:pt x="32700" y="508"/>
                    <a:pt x="33106" y="914"/>
                    <a:pt x="33106" y="1421"/>
                  </a:cubicBezTo>
                  <a:lnTo>
                    <a:pt x="33106" y="2883"/>
                  </a:lnTo>
                  <a:cubicBezTo>
                    <a:pt x="33106" y="3370"/>
                    <a:pt x="32700" y="3776"/>
                    <a:pt x="32212" y="3776"/>
                  </a:cubicBezTo>
                  <a:lnTo>
                    <a:pt x="1401" y="3776"/>
                  </a:lnTo>
                  <a:cubicBezTo>
                    <a:pt x="914" y="3776"/>
                    <a:pt x="508" y="3370"/>
                    <a:pt x="508" y="2883"/>
                  </a:cubicBezTo>
                  <a:lnTo>
                    <a:pt x="508" y="1421"/>
                  </a:lnTo>
                  <a:cubicBezTo>
                    <a:pt x="508" y="914"/>
                    <a:pt x="914" y="508"/>
                    <a:pt x="1401" y="508"/>
                  </a:cubicBezTo>
                  <a:close/>
                  <a:moveTo>
                    <a:pt x="1401" y="1"/>
                  </a:moveTo>
                  <a:cubicBezTo>
                    <a:pt x="629" y="1"/>
                    <a:pt x="0" y="650"/>
                    <a:pt x="0" y="1421"/>
                  </a:cubicBezTo>
                  <a:lnTo>
                    <a:pt x="0" y="2883"/>
                  </a:lnTo>
                  <a:cubicBezTo>
                    <a:pt x="0" y="3654"/>
                    <a:pt x="629" y="4283"/>
                    <a:pt x="1401" y="4283"/>
                  </a:cubicBezTo>
                  <a:lnTo>
                    <a:pt x="32212" y="4283"/>
                  </a:lnTo>
                  <a:cubicBezTo>
                    <a:pt x="32984" y="4283"/>
                    <a:pt x="33613" y="3654"/>
                    <a:pt x="33613" y="2883"/>
                  </a:cubicBezTo>
                  <a:lnTo>
                    <a:pt x="33613" y="1421"/>
                  </a:lnTo>
                  <a:cubicBezTo>
                    <a:pt x="33613" y="650"/>
                    <a:pt x="32984" y="1"/>
                    <a:pt x="322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2374825" y="3538400"/>
              <a:ext cx="48725" cy="19800"/>
            </a:xfrm>
            <a:custGeom>
              <a:avLst/>
              <a:gdLst/>
              <a:ahLst/>
              <a:cxnLst/>
              <a:rect l="l" t="t" r="r" b="b"/>
              <a:pathLst>
                <a:path w="1949" h="792" extrusionOk="0">
                  <a:moveTo>
                    <a:pt x="975" y="0"/>
                  </a:moveTo>
                  <a:cubicBezTo>
                    <a:pt x="447" y="0"/>
                    <a:pt x="0" y="183"/>
                    <a:pt x="0" y="406"/>
                  </a:cubicBezTo>
                  <a:cubicBezTo>
                    <a:pt x="0" y="629"/>
                    <a:pt x="447" y="792"/>
                    <a:pt x="975" y="792"/>
                  </a:cubicBezTo>
                  <a:cubicBezTo>
                    <a:pt x="1502" y="792"/>
                    <a:pt x="1949" y="629"/>
                    <a:pt x="1949" y="406"/>
                  </a:cubicBezTo>
                  <a:cubicBezTo>
                    <a:pt x="1949" y="183"/>
                    <a:pt x="1502" y="0"/>
                    <a:pt x="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2145975" y="3459900"/>
              <a:ext cx="163400" cy="144825"/>
            </a:xfrm>
            <a:custGeom>
              <a:avLst/>
              <a:gdLst/>
              <a:ahLst/>
              <a:cxnLst/>
              <a:rect l="l" t="t" r="r" b="b"/>
              <a:pathLst>
                <a:path w="6536" h="5793" extrusionOk="0">
                  <a:moveTo>
                    <a:pt x="3247" y="0"/>
                  </a:moveTo>
                  <a:cubicBezTo>
                    <a:pt x="2917" y="0"/>
                    <a:pt x="2581" y="57"/>
                    <a:pt x="2253" y="177"/>
                  </a:cubicBezTo>
                  <a:cubicBezTo>
                    <a:pt x="771" y="745"/>
                    <a:pt x="0" y="2389"/>
                    <a:pt x="548" y="3891"/>
                  </a:cubicBezTo>
                  <a:cubicBezTo>
                    <a:pt x="976" y="5065"/>
                    <a:pt x="2087" y="5793"/>
                    <a:pt x="3269" y="5793"/>
                  </a:cubicBezTo>
                  <a:cubicBezTo>
                    <a:pt x="3599" y="5793"/>
                    <a:pt x="3935" y="5736"/>
                    <a:pt x="4263" y="5616"/>
                  </a:cubicBezTo>
                  <a:cubicBezTo>
                    <a:pt x="5765" y="5048"/>
                    <a:pt x="6536" y="3384"/>
                    <a:pt x="5968" y="1902"/>
                  </a:cubicBezTo>
                  <a:cubicBezTo>
                    <a:pt x="5539" y="728"/>
                    <a:pt x="4429" y="0"/>
                    <a:pt x="3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2240350" y="3479525"/>
              <a:ext cx="32500" cy="32000"/>
            </a:xfrm>
            <a:custGeom>
              <a:avLst/>
              <a:gdLst/>
              <a:ahLst/>
              <a:cxnLst/>
              <a:rect l="l" t="t" r="r" b="b"/>
              <a:pathLst>
                <a:path w="1300" h="1280" extrusionOk="0">
                  <a:moveTo>
                    <a:pt x="670" y="1"/>
                  </a:moveTo>
                  <a:cubicBezTo>
                    <a:pt x="508" y="346"/>
                    <a:pt x="366" y="467"/>
                    <a:pt x="0" y="610"/>
                  </a:cubicBezTo>
                  <a:cubicBezTo>
                    <a:pt x="345" y="792"/>
                    <a:pt x="488" y="914"/>
                    <a:pt x="630" y="1279"/>
                  </a:cubicBezTo>
                  <a:cubicBezTo>
                    <a:pt x="792" y="934"/>
                    <a:pt x="934" y="813"/>
                    <a:pt x="1299" y="650"/>
                  </a:cubicBezTo>
                  <a:cubicBezTo>
                    <a:pt x="934" y="488"/>
                    <a:pt x="812" y="346"/>
                    <a:pt x="670"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2205325" y="3564775"/>
              <a:ext cx="17800" cy="17800"/>
            </a:xfrm>
            <a:custGeom>
              <a:avLst/>
              <a:gdLst/>
              <a:ahLst/>
              <a:cxnLst/>
              <a:rect l="l" t="t" r="r" b="b"/>
              <a:pathLst>
                <a:path w="712" h="712" extrusionOk="0">
                  <a:moveTo>
                    <a:pt x="224" y="1"/>
                  </a:moveTo>
                  <a:cubicBezTo>
                    <a:pt x="204" y="224"/>
                    <a:pt x="163" y="325"/>
                    <a:pt x="1" y="488"/>
                  </a:cubicBezTo>
                  <a:cubicBezTo>
                    <a:pt x="224" y="488"/>
                    <a:pt x="326" y="549"/>
                    <a:pt x="488" y="711"/>
                  </a:cubicBezTo>
                  <a:cubicBezTo>
                    <a:pt x="508" y="467"/>
                    <a:pt x="549" y="386"/>
                    <a:pt x="711" y="224"/>
                  </a:cubicBezTo>
                  <a:cubicBezTo>
                    <a:pt x="488" y="204"/>
                    <a:pt x="387" y="163"/>
                    <a:pt x="224"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2497625" y="3488050"/>
              <a:ext cx="163425" cy="144600"/>
            </a:xfrm>
            <a:custGeom>
              <a:avLst/>
              <a:gdLst/>
              <a:ahLst/>
              <a:cxnLst/>
              <a:rect l="l" t="t" r="r" b="b"/>
              <a:pathLst>
                <a:path w="6537" h="5784" extrusionOk="0">
                  <a:moveTo>
                    <a:pt x="3266" y="0"/>
                  </a:moveTo>
                  <a:cubicBezTo>
                    <a:pt x="2093" y="0"/>
                    <a:pt x="994" y="726"/>
                    <a:pt x="569" y="1892"/>
                  </a:cubicBezTo>
                  <a:cubicBezTo>
                    <a:pt x="0" y="3394"/>
                    <a:pt x="772" y="5059"/>
                    <a:pt x="2274" y="5607"/>
                  </a:cubicBezTo>
                  <a:cubicBezTo>
                    <a:pt x="2602" y="5727"/>
                    <a:pt x="2938" y="5783"/>
                    <a:pt x="3269" y="5783"/>
                  </a:cubicBezTo>
                  <a:cubicBezTo>
                    <a:pt x="4450" y="5783"/>
                    <a:pt x="5560" y="5059"/>
                    <a:pt x="5988" y="3902"/>
                  </a:cubicBezTo>
                  <a:cubicBezTo>
                    <a:pt x="6536" y="2400"/>
                    <a:pt x="5765" y="735"/>
                    <a:pt x="4283" y="187"/>
                  </a:cubicBezTo>
                  <a:cubicBezTo>
                    <a:pt x="3947" y="60"/>
                    <a:pt x="3604" y="0"/>
                    <a:pt x="3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2491025" y="3459900"/>
              <a:ext cx="163425" cy="144825"/>
            </a:xfrm>
            <a:custGeom>
              <a:avLst/>
              <a:gdLst/>
              <a:ahLst/>
              <a:cxnLst/>
              <a:rect l="l" t="t" r="r" b="b"/>
              <a:pathLst>
                <a:path w="6537" h="5793" extrusionOk="0">
                  <a:moveTo>
                    <a:pt x="3280" y="0"/>
                  </a:moveTo>
                  <a:cubicBezTo>
                    <a:pt x="2108" y="0"/>
                    <a:pt x="997" y="728"/>
                    <a:pt x="569" y="1902"/>
                  </a:cubicBezTo>
                  <a:cubicBezTo>
                    <a:pt x="0" y="3384"/>
                    <a:pt x="772" y="5048"/>
                    <a:pt x="2274" y="5616"/>
                  </a:cubicBezTo>
                  <a:cubicBezTo>
                    <a:pt x="2602" y="5736"/>
                    <a:pt x="2937" y="5793"/>
                    <a:pt x="3267" y="5793"/>
                  </a:cubicBezTo>
                  <a:cubicBezTo>
                    <a:pt x="4449" y="5793"/>
                    <a:pt x="5560" y="5065"/>
                    <a:pt x="5988" y="3891"/>
                  </a:cubicBezTo>
                  <a:cubicBezTo>
                    <a:pt x="6536" y="2389"/>
                    <a:pt x="5765" y="745"/>
                    <a:pt x="4263" y="177"/>
                  </a:cubicBezTo>
                  <a:cubicBezTo>
                    <a:pt x="3939" y="57"/>
                    <a:pt x="3607" y="0"/>
                    <a:pt x="3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2524525" y="3483575"/>
              <a:ext cx="35525" cy="35550"/>
            </a:xfrm>
            <a:custGeom>
              <a:avLst/>
              <a:gdLst/>
              <a:ahLst/>
              <a:cxnLst/>
              <a:rect l="l" t="t" r="r" b="b"/>
              <a:pathLst>
                <a:path w="1421" h="1422" extrusionOk="0">
                  <a:moveTo>
                    <a:pt x="690" y="1"/>
                  </a:moveTo>
                  <a:cubicBezTo>
                    <a:pt x="528" y="407"/>
                    <a:pt x="386" y="549"/>
                    <a:pt x="0" y="732"/>
                  </a:cubicBezTo>
                  <a:cubicBezTo>
                    <a:pt x="386" y="894"/>
                    <a:pt x="528" y="1036"/>
                    <a:pt x="731" y="1422"/>
                  </a:cubicBezTo>
                  <a:cubicBezTo>
                    <a:pt x="893" y="1036"/>
                    <a:pt x="1035" y="874"/>
                    <a:pt x="1421" y="691"/>
                  </a:cubicBezTo>
                  <a:cubicBezTo>
                    <a:pt x="1015" y="529"/>
                    <a:pt x="873" y="387"/>
                    <a:pt x="690"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2591000" y="3564775"/>
              <a:ext cx="17775" cy="17800"/>
            </a:xfrm>
            <a:custGeom>
              <a:avLst/>
              <a:gdLst/>
              <a:ahLst/>
              <a:cxnLst/>
              <a:rect l="l" t="t" r="r" b="b"/>
              <a:pathLst>
                <a:path w="711" h="712" extrusionOk="0">
                  <a:moveTo>
                    <a:pt x="487" y="1"/>
                  </a:moveTo>
                  <a:cubicBezTo>
                    <a:pt x="325" y="163"/>
                    <a:pt x="223" y="204"/>
                    <a:pt x="0" y="224"/>
                  </a:cubicBezTo>
                  <a:cubicBezTo>
                    <a:pt x="162" y="386"/>
                    <a:pt x="203" y="467"/>
                    <a:pt x="223" y="711"/>
                  </a:cubicBezTo>
                  <a:cubicBezTo>
                    <a:pt x="386" y="549"/>
                    <a:pt x="467" y="488"/>
                    <a:pt x="710" y="488"/>
                  </a:cubicBezTo>
                  <a:cubicBezTo>
                    <a:pt x="548" y="325"/>
                    <a:pt x="487" y="224"/>
                    <a:pt x="48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2371275" y="3551050"/>
              <a:ext cx="57350" cy="15775"/>
            </a:xfrm>
            <a:custGeom>
              <a:avLst/>
              <a:gdLst/>
              <a:ahLst/>
              <a:cxnLst/>
              <a:rect l="l" t="t" r="r" b="b"/>
              <a:pathLst>
                <a:path w="2294" h="631" extrusionOk="0">
                  <a:moveTo>
                    <a:pt x="203" y="1"/>
                  </a:moveTo>
                  <a:cubicBezTo>
                    <a:pt x="147" y="1"/>
                    <a:pt x="87" y="23"/>
                    <a:pt x="61" y="62"/>
                  </a:cubicBezTo>
                  <a:cubicBezTo>
                    <a:pt x="0" y="144"/>
                    <a:pt x="20" y="245"/>
                    <a:pt x="81" y="306"/>
                  </a:cubicBezTo>
                  <a:cubicBezTo>
                    <a:pt x="122" y="326"/>
                    <a:pt x="548" y="631"/>
                    <a:pt x="1157" y="631"/>
                  </a:cubicBezTo>
                  <a:cubicBezTo>
                    <a:pt x="1462" y="631"/>
                    <a:pt x="1827" y="550"/>
                    <a:pt x="2192" y="306"/>
                  </a:cubicBezTo>
                  <a:cubicBezTo>
                    <a:pt x="2274" y="265"/>
                    <a:pt x="2294" y="164"/>
                    <a:pt x="2253" y="83"/>
                  </a:cubicBezTo>
                  <a:cubicBezTo>
                    <a:pt x="2213" y="29"/>
                    <a:pt x="2154" y="2"/>
                    <a:pt x="2095" y="2"/>
                  </a:cubicBezTo>
                  <a:cubicBezTo>
                    <a:pt x="2066" y="2"/>
                    <a:pt x="2037" y="8"/>
                    <a:pt x="2010" y="22"/>
                  </a:cubicBezTo>
                  <a:cubicBezTo>
                    <a:pt x="1694" y="218"/>
                    <a:pt x="1396" y="284"/>
                    <a:pt x="1138" y="284"/>
                  </a:cubicBezTo>
                  <a:cubicBezTo>
                    <a:pt x="651" y="284"/>
                    <a:pt x="311" y="48"/>
                    <a:pt x="284" y="22"/>
                  </a:cubicBezTo>
                  <a:cubicBezTo>
                    <a:pt x="263" y="7"/>
                    <a:pt x="234" y="1"/>
                    <a:pt x="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2115000" y="3461250"/>
              <a:ext cx="193375" cy="9175"/>
            </a:xfrm>
            <a:custGeom>
              <a:avLst/>
              <a:gdLst/>
              <a:ahLst/>
              <a:cxnLst/>
              <a:rect l="l" t="t" r="r" b="b"/>
              <a:pathLst>
                <a:path w="7735" h="367" extrusionOk="0">
                  <a:moveTo>
                    <a:pt x="163" y="1"/>
                  </a:moveTo>
                  <a:cubicBezTo>
                    <a:pt x="82" y="1"/>
                    <a:pt x="1" y="82"/>
                    <a:pt x="1" y="184"/>
                  </a:cubicBezTo>
                  <a:cubicBezTo>
                    <a:pt x="1" y="265"/>
                    <a:pt x="82" y="346"/>
                    <a:pt x="163" y="346"/>
                  </a:cubicBezTo>
                  <a:cubicBezTo>
                    <a:pt x="1625" y="366"/>
                    <a:pt x="3025" y="366"/>
                    <a:pt x="4223" y="366"/>
                  </a:cubicBezTo>
                  <a:lnTo>
                    <a:pt x="7572" y="366"/>
                  </a:lnTo>
                  <a:cubicBezTo>
                    <a:pt x="7653" y="346"/>
                    <a:pt x="7734" y="285"/>
                    <a:pt x="7734" y="184"/>
                  </a:cubicBezTo>
                  <a:cubicBezTo>
                    <a:pt x="7734" y="82"/>
                    <a:pt x="7653" y="21"/>
                    <a:pt x="7552" y="21"/>
                  </a:cubicBezTo>
                  <a:cubicBezTo>
                    <a:pt x="7540" y="21"/>
                    <a:pt x="6382" y="34"/>
                    <a:pt x="4679" y="34"/>
                  </a:cubicBezTo>
                  <a:cubicBezTo>
                    <a:pt x="3402" y="34"/>
                    <a:pt x="1819" y="27"/>
                    <a:pt x="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2089650" y="3605850"/>
              <a:ext cx="33500" cy="44700"/>
            </a:xfrm>
            <a:custGeom>
              <a:avLst/>
              <a:gdLst/>
              <a:ahLst/>
              <a:cxnLst/>
              <a:rect l="l" t="t" r="r" b="b"/>
              <a:pathLst>
                <a:path w="1340" h="1788" extrusionOk="0">
                  <a:moveTo>
                    <a:pt x="1039" y="0"/>
                  </a:moveTo>
                  <a:cubicBezTo>
                    <a:pt x="953" y="0"/>
                    <a:pt x="872" y="45"/>
                    <a:pt x="832" y="123"/>
                  </a:cubicBezTo>
                  <a:lnTo>
                    <a:pt x="81" y="1402"/>
                  </a:lnTo>
                  <a:cubicBezTo>
                    <a:pt x="0" y="1524"/>
                    <a:pt x="41" y="1686"/>
                    <a:pt x="162" y="1747"/>
                  </a:cubicBezTo>
                  <a:cubicBezTo>
                    <a:pt x="203" y="1788"/>
                    <a:pt x="244" y="1788"/>
                    <a:pt x="304" y="1788"/>
                  </a:cubicBezTo>
                  <a:cubicBezTo>
                    <a:pt x="386" y="1788"/>
                    <a:pt x="467" y="1747"/>
                    <a:pt x="507" y="1666"/>
                  </a:cubicBezTo>
                  <a:lnTo>
                    <a:pt x="1279" y="387"/>
                  </a:lnTo>
                  <a:cubicBezTo>
                    <a:pt x="1340" y="266"/>
                    <a:pt x="1299" y="103"/>
                    <a:pt x="1177" y="42"/>
                  </a:cubicBezTo>
                  <a:cubicBezTo>
                    <a:pt x="1134" y="14"/>
                    <a:pt x="1086" y="0"/>
                    <a:pt x="1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2160175" y="3634275"/>
              <a:ext cx="25900" cy="46225"/>
            </a:xfrm>
            <a:custGeom>
              <a:avLst/>
              <a:gdLst/>
              <a:ahLst/>
              <a:cxnLst/>
              <a:rect l="l" t="t" r="r" b="b"/>
              <a:pathLst>
                <a:path w="1036" h="1849" extrusionOk="0">
                  <a:moveTo>
                    <a:pt x="745" y="1"/>
                  </a:moveTo>
                  <a:cubicBezTo>
                    <a:pt x="649" y="1"/>
                    <a:pt x="554" y="70"/>
                    <a:pt x="508" y="164"/>
                  </a:cubicBezTo>
                  <a:lnTo>
                    <a:pt x="41" y="1503"/>
                  </a:lnTo>
                  <a:cubicBezTo>
                    <a:pt x="0" y="1645"/>
                    <a:pt x="61" y="1788"/>
                    <a:pt x="203" y="1828"/>
                  </a:cubicBezTo>
                  <a:cubicBezTo>
                    <a:pt x="224" y="1848"/>
                    <a:pt x="264" y="1848"/>
                    <a:pt x="285" y="1848"/>
                  </a:cubicBezTo>
                  <a:cubicBezTo>
                    <a:pt x="386" y="1848"/>
                    <a:pt x="488" y="1788"/>
                    <a:pt x="528" y="1666"/>
                  </a:cubicBezTo>
                  <a:lnTo>
                    <a:pt x="995" y="346"/>
                  </a:lnTo>
                  <a:cubicBezTo>
                    <a:pt x="1036" y="204"/>
                    <a:pt x="975" y="62"/>
                    <a:pt x="833" y="22"/>
                  </a:cubicBezTo>
                  <a:cubicBezTo>
                    <a:pt x="804" y="7"/>
                    <a:pt x="775"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2125150" y="3621525"/>
              <a:ext cx="28950" cy="44775"/>
            </a:xfrm>
            <a:custGeom>
              <a:avLst/>
              <a:gdLst/>
              <a:ahLst/>
              <a:cxnLst/>
              <a:rect l="l" t="t" r="r" b="b"/>
              <a:pathLst>
                <a:path w="1158" h="1791" extrusionOk="0">
                  <a:moveTo>
                    <a:pt x="871" y="0"/>
                  </a:moveTo>
                  <a:cubicBezTo>
                    <a:pt x="774" y="0"/>
                    <a:pt x="675" y="57"/>
                    <a:pt x="630" y="146"/>
                  </a:cubicBezTo>
                  <a:lnTo>
                    <a:pt x="62" y="1445"/>
                  </a:lnTo>
                  <a:cubicBezTo>
                    <a:pt x="1" y="1567"/>
                    <a:pt x="62" y="1709"/>
                    <a:pt x="204" y="1770"/>
                  </a:cubicBezTo>
                  <a:cubicBezTo>
                    <a:pt x="224" y="1790"/>
                    <a:pt x="265" y="1790"/>
                    <a:pt x="305" y="1790"/>
                  </a:cubicBezTo>
                  <a:cubicBezTo>
                    <a:pt x="387" y="1790"/>
                    <a:pt x="488" y="1750"/>
                    <a:pt x="529" y="1648"/>
                  </a:cubicBezTo>
                  <a:lnTo>
                    <a:pt x="1097" y="349"/>
                  </a:lnTo>
                  <a:cubicBezTo>
                    <a:pt x="1158" y="227"/>
                    <a:pt x="1097" y="65"/>
                    <a:pt x="975" y="24"/>
                  </a:cubicBezTo>
                  <a:cubicBezTo>
                    <a:pt x="943" y="8"/>
                    <a:pt x="907" y="0"/>
                    <a:pt x="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2219550" y="3520125"/>
              <a:ext cx="23350" cy="29950"/>
            </a:xfrm>
            <a:custGeom>
              <a:avLst/>
              <a:gdLst/>
              <a:ahLst/>
              <a:cxnLst/>
              <a:rect l="l" t="t" r="r" b="b"/>
              <a:pathLst>
                <a:path w="934" h="1198" extrusionOk="0">
                  <a:moveTo>
                    <a:pt x="467" y="0"/>
                  </a:moveTo>
                  <a:cubicBezTo>
                    <a:pt x="203" y="0"/>
                    <a:pt x="0" y="264"/>
                    <a:pt x="0" y="609"/>
                  </a:cubicBezTo>
                  <a:cubicBezTo>
                    <a:pt x="0" y="934"/>
                    <a:pt x="203" y="1198"/>
                    <a:pt x="467" y="1198"/>
                  </a:cubicBezTo>
                  <a:cubicBezTo>
                    <a:pt x="731" y="1198"/>
                    <a:pt x="934" y="934"/>
                    <a:pt x="934" y="609"/>
                  </a:cubicBezTo>
                  <a:cubicBezTo>
                    <a:pt x="934" y="264"/>
                    <a:pt x="731" y="0"/>
                    <a:pt x="467"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2489500" y="3461250"/>
              <a:ext cx="193350" cy="9175"/>
            </a:xfrm>
            <a:custGeom>
              <a:avLst/>
              <a:gdLst/>
              <a:ahLst/>
              <a:cxnLst/>
              <a:rect l="l" t="t" r="r" b="b"/>
              <a:pathLst>
                <a:path w="7734" h="367" extrusionOk="0">
                  <a:moveTo>
                    <a:pt x="7551" y="1"/>
                  </a:moveTo>
                  <a:cubicBezTo>
                    <a:pt x="5916" y="27"/>
                    <a:pt x="4333" y="34"/>
                    <a:pt x="3056" y="34"/>
                  </a:cubicBezTo>
                  <a:cubicBezTo>
                    <a:pt x="1353" y="34"/>
                    <a:pt x="195" y="21"/>
                    <a:pt x="183" y="21"/>
                  </a:cubicBezTo>
                  <a:cubicBezTo>
                    <a:pt x="82" y="21"/>
                    <a:pt x="1" y="82"/>
                    <a:pt x="1" y="184"/>
                  </a:cubicBezTo>
                  <a:cubicBezTo>
                    <a:pt x="1" y="285"/>
                    <a:pt x="82" y="346"/>
                    <a:pt x="163" y="366"/>
                  </a:cubicBezTo>
                  <a:lnTo>
                    <a:pt x="3512" y="366"/>
                  </a:lnTo>
                  <a:cubicBezTo>
                    <a:pt x="4710" y="366"/>
                    <a:pt x="6110" y="366"/>
                    <a:pt x="7572" y="346"/>
                  </a:cubicBezTo>
                  <a:cubicBezTo>
                    <a:pt x="7653" y="346"/>
                    <a:pt x="7734" y="265"/>
                    <a:pt x="7734" y="184"/>
                  </a:cubicBezTo>
                  <a:cubicBezTo>
                    <a:pt x="7734" y="82"/>
                    <a:pt x="7653" y="1"/>
                    <a:pt x="7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2674725" y="3605850"/>
              <a:ext cx="33500" cy="44700"/>
            </a:xfrm>
            <a:custGeom>
              <a:avLst/>
              <a:gdLst/>
              <a:ahLst/>
              <a:cxnLst/>
              <a:rect l="l" t="t" r="r" b="b"/>
              <a:pathLst>
                <a:path w="1340" h="1788" extrusionOk="0">
                  <a:moveTo>
                    <a:pt x="296" y="0"/>
                  </a:moveTo>
                  <a:cubicBezTo>
                    <a:pt x="251" y="0"/>
                    <a:pt x="206" y="14"/>
                    <a:pt x="163" y="42"/>
                  </a:cubicBezTo>
                  <a:cubicBezTo>
                    <a:pt x="41" y="103"/>
                    <a:pt x="0" y="266"/>
                    <a:pt x="61" y="387"/>
                  </a:cubicBezTo>
                  <a:lnTo>
                    <a:pt x="832" y="1666"/>
                  </a:lnTo>
                  <a:cubicBezTo>
                    <a:pt x="873" y="1747"/>
                    <a:pt x="954" y="1788"/>
                    <a:pt x="1035" y="1788"/>
                  </a:cubicBezTo>
                  <a:cubicBezTo>
                    <a:pt x="1096" y="1788"/>
                    <a:pt x="1137" y="1788"/>
                    <a:pt x="1177" y="1747"/>
                  </a:cubicBezTo>
                  <a:cubicBezTo>
                    <a:pt x="1299" y="1686"/>
                    <a:pt x="1340" y="1524"/>
                    <a:pt x="1259" y="1402"/>
                  </a:cubicBezTo>
                  <a:lnTo>
                    <a:pt x="508" y="123"/>
                  </a:lnTo>
                  <a:cubicBezTo>
                    <a:pt x="455" y="45"/>
                    <a:pt x="377"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2611800" y="3634275"/>
              <a:ext cx="25900" cy="46225"/>
            </a:xfrm>
            <a:custGeom>
              <a:avLst/>
              <a:gdLst/>
              <a:ahLst/>
              <a:cxnLst/>
              <a:rect l="l" t="t" r="r" b="b"/>
              <a:pathLst>
                <a:path w="1036" h="1849" extrusionOk="0">
                  <a:moveTo>
                    <a:pt x="291" y="1"/>
                  </a:moveTo>
                  <a:cubicBezTo>
                    <a:pt x="261" y="1"/>
                    <a:pt x="232" y="7"/>
                    <a:pt x="203" y="22"/>
                  </a:cubicBezTo>
                  <a:cubicBezTo>
                    <a:pt x="61" y="62"/>
                    <a:pt x="0" y="204"/>
                    <a:pt x="41" y="346"/>
                  </a:cubicBezTo>
                  <a:lnTo>
                    <a:pt x="508" y="1666"/>
                  </a:lnTo>
                  <a:cubicBezTo>
                    <a:pt x="548" y="1788"/>
                    <a:pt x="650" y="1848"/>
                    <a:pt x="751" y="1848"/>
                  </a:cubicBezTo>
                  <a:cubicBezTo>
                    <a:pt x="772" y="1848"/>
                    <a:pt x="812" y="1848"/>
                    <a:pt x="832" y="1828"/>
                  </a:cubicBezTo>
                  <a:cubicBezTo>
                    <a:pt x="975" y="1788"/>
                    <a:pt x="1035" y="1645"/>
                    <a:pt x="995" y="1503"/>
                  </a:cubicBezTo>
                  <a:lnTo>
                    <a:pt x="528" y="164"/>
                  </a:lnTo>
                  <a:cubicBezTo>
                    <a:pt x="481" y="70"/>
                    <a:pt x="387" y="1"/>
                    <a:pt x="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2643775" y="3621525"/>
              <a:ext cx="28925" cy="44775"/>
            </a:xfrm>
            <a:custGeom>
              <a:avLst/>
              <a:gdLst/>
              <a:ahLst/>
              <a:cxnLst/>
              <a:rect l="l" t="t" r="r" b="b"/>
              <a:pathLst>
                <a:path w="1157" h="1791" extrusionOk="0">
                  <a:moveTo>
                    <a:pt x="287" y="0"/>
                  </a:moveTo>
                  <a:cubicBezTo>
                    <a:pt x="251" y="0"/>
                    <a:pt x="215" y="8"/>
                    <a:pt x="183" y="24"/>
                  </a:cubicBezTo>
                  <a:cubicBezTo>
                    <a:pt x="61" y="65"/>
                    <a:pt x="0" y="227"/>
                    <a:pt x="61" y="349"/>
                  </a:cubicBezTo>
                  <a:lnTo>
                    <a:pt x="629" y="1648"/>
                  </a:lnTo>
                  <a:cubicBezTo>
                    <a:pt x="670" y="1750"/>
                    <a:pt x="771" y="1790"/>
                    <a:pt x="853" y="1790"/>
                  </a:cubicBezTo>
                  <a:cubicBezTo>
                    <a:pt x="893" y="1790"/>
                    <a:pt x="934" y="1790"/>
                    <a:pt x="954" y="1770"/>
                  </a:cubicBezTo>
                  <a:cubicBezTo>
                    <a:pt x="1096" y="1709"/>
                    <a:pt x="1157" y="1567"/>
                    <a:pt x="1096" y="1445"/>
                  </a:cubicBezTo>
                  <a:lnTo>
                    <a:pt x="528" y="146"/>
                  </a:lnTo>
                  <a:cubicBezTo>
                    <a:pt x="483" y="57"/>
                    <a:pt x="384"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2554950" y="3520125"/>
              <a:ext cx="23375" cy="29950"/>
            </a:xfrm>
            <a:custGeom>
              <a:avLst/>
              <a:gdLst/>
              <a:ahLst/>
              <a:cxnLst/>
              <a:rect l="l" t="t" r="r" b="b"/>
              <a:pathLst>
                <a:path w="935" h="1198" extrusionOk="0">
                  <a:moveTo>
                    <a:pt x="468" y="0"/>
                  </a:moveTo>
                  <a:cubicBezTo>
                    <a:pt x="204" y="0"/>
                    <a:pt x="1" y="264"/>
                    <a:pt x="1" y="609"/>
                  </a:cubicBezTo>
                  <a:cubicBezTo>
                    <a:pt x="1" y="934"/>
                    <a:pt x="204" y="1198"/>
                    <a:pt x="468" y="1198"/>
                  </a:cubicBezTo>
                  <a:cubicBezTo>
                    <a:pt x="732" y="1198"/>
                    <a:pt x="935" y="934"/>
                    <a:pt x="935" y="609"/>
                  </a:cubicBezTo>
                  <a:cubicBezTo>
                    <a:pt x="935" y="264"/>
                    <a:pt x="732" y="0"/>
                    <a:pt x="46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2317975" y="3566450"/>
              <a:ext cx="161900" cy="65975"/>
            </a:xfrm>
            <a:custGeom>
              <a:avLst/>
              <a:gdLst/>
              <a:ahLst/>
              <a:cxnLst/>
              <a:rect l="l" t="t" r="r" b="b"/>
              <a:pathLst>
                <a:path w="6476" h="2639" extrusionOk="0">
                  <a:moveTo>
                    <a:pt x="5511" y="0"/>
                  </a:moveTo>
                  <a:cubicBezTo>
                    <a:pt x="5324" y="0"/>
                    <a:pt x="5135" y="59"/>
                    <a:pt x="4974" y="177"/>
                  </a:cubicBezTo>
                  <a:cubicBezTo>
                    <a:pt x="4382" y="641"/>
                    <a:pt x="3777" y="878"/>
                    <a:pt x="3160" y="878"/>
                  </a:cubicBezTo>
                  <a:cubicBezTo>
                    <a:pt x="2994" y="878"/>
                    <a:pt x="2828" y="861"/>
                    <a:pt x="2660" y="827"/>
                  </a:cubicBezTo>
                  <a:cubicBezTo>
                    <a:pt x="2579" y="806"/>
                    <a:pt x="2498" y="786"/>
                    <a:pt x="2416" y="746"/>
                  </a:cubicBezTo>
                  <a:cubicBezTo>
                    <a:pt x="2112" y="644"/>
                    <a:pt x="1807" y="482"/>
                    <a:pt x="1503" y="258"/>
                  </a:cubicBezTo>
                  <a:cubicBezTo>
                    <a:pt x="1348" y="144"/>
                    <a:pt x="1166" y="89"/>
                    <a:pt x="986" y="89"/>
                  </a:cubicBezTo>
                  <a:cubicBezTo>
                    <a:pt x="719" y="89"/>
                    <a:pt x="455" y="211"/>
                    <a:pt x="285" y="441"/>
                  </a:cubicBezTo>
                  <a:cubicBezTo>
                    <a:pt x="1" y="827"/>
                    <a:pt x="82" y="1375"/>
                    <a:pt x="468" y="1659"/>
                  </a:cubicBezTo>
                  <a:cubicBezTo>
                    <a:pt x="488" y="1679"/>
                    <a:pt x="508" y="1679"/>
                    <a:pt x="508" y="1699"/>
                  </a:cubicBezTo>
                  <a:cubicBezTo>
                    <a:pt x="549" y="1720"/>
                    <a:pt x="732" y="1862"/>
                    <a:pt x="1016" y="2024"/>
                  </a:cubicBezTo>
                  <a:cubicBezTo>
                    <a:pt x="1219" y="2146"/>
                    <a:pt x="1483" y="2268"/>
                    <a:pt x="1787" y="2390"/>
                  </a:cubicBezTo>
                  <a:cubicBezTo>
                    <a:pt x="2324" y="2569"/>
                    <a:pt x="2829" y="2638"/>
                    <a:pt x="3276" y="2638"/>
                  </a:cubicBezTo>
                  <a:cubicBezTo>
                    <a:pt x="3437" y="2638"/>
                    <a:pt x="3591" y="2629"/>
                    <a:pt x="3736" y="2613"/>
                  </a:cubicBezTo>
                  <a:cubicBezTo>
                    <a:pt x="3959" y="2572"/>
                    <a:pt x="4162" y="2532"/>
                    <a:pt x="4365" y="2491"/>
                  </a:cubicBezTo>
                  <a:cubicBezTo>
                    <a:pt x="4629" y="2410"/>
                    <a:pt x="4893" y="2308"/>
                    <a:pt x="5157" y="2187"/>
                  </a:cubicBezTo>
                  <a:cubicBezTo>
                    <a:pt x="5339" y="2085"/>
                    <a:pt x="5522" y="1984"/>
                    <a:pt x="5705" y="1862"/>
                  </a:cubicBezTo>
                  <a:cubicBezTo>
                    <a:pt x="5786" y="1801"/>
                    <a:pt x="5887" y="1740"/>
                    <a:pt x="5968" y="1659"/>
                  </a:cubicBezTo>
                  <a:cubicBezTo>
                    <a:pt x="6029" y="1598"/>
                    <a:pt x="6090" y="1537"/>
                    <a:pt x="6151" y="1476"/>
                  </a:cubicBezTo>
                  <a:cubicBezTo>
                    <a:pt x="6435" y="1172"/>
                    <a:pt x="6476" y="685"/>
                    <a:pt x="6212" y="340"/>
                  </a:cubicBezTo>
                  <a:cubicBezTo>
                    <a:pt x="6034" y="115"/>
                    <a:pt x="5774" y="0"/>
                    <a:pt x="5511" y="0"/>
                  </a:cubicBezTo>
                  <a:close/>
                </a:path>
              </a:pathLst>
            </a:custGeom>
            <a:solidFill>
              <a:srgbClr val="FCF1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2310875" y="3560000"/>
              <a:ext cx="175600" cy="78900"/>
            </a:xfrm>
            <a:custGeom>
              <a:avLst/>
              <a:gdLst/>
              <a:ahLst/>
              <a:cxnLst/>
              <a:rect l="l" t="t" r="r" b="b"/>
              <a:pathLst>
                <a:path w="7024" h="3156" extrusionOk="0">
                  <a:moveTo>
                    <a:pt x="5786" y="511"/>
                  </a:moveTo>
                  <a:cubicBezTo>
                    <a:pt x="5813" y="511"/>
                    <a:pt x="5840" y="513"/>
                    <a:pt x="5867" y="516"/>
                  </a:cubicBezTo>
                  <a:cubicBezTo>
                    <a:pt x="6029" y="537"/>
                    <a:pt x="6192" y="618"/>
                    <a:pt x="6293" y="740"/>
                  </a:cubicBezTo>
                  <a:cubicBezTo>
                    <a:pt x="6476" y="983"/>
                    <a:pt x="6455" y="1328"/>
                    <a:pt x="6252" y="1552"/>
                  </a:cubicBezTo>
                  <a:cubicBezTo>
                    <a:pt x="6232" y="1592"/>
                    <a:pt x="6192" y="1612"/>
                    <a:pt x="6171" y="1633"/>
                  </a:cubicBezTo>
                  <a:cubicBezTo>
                    <a:pt x="6151" y="1673"/>
                    <a:pt x="6131" y="1694"/>
                    <a:pt x="6090" y="1734"/>
                  </a:cubicBezTo>
                  <a:cubicBezTo>
                    <a:pt x="6009" y="1795"/>
                    <a:pt x="5928" y="1856"/>
                    <a:pt x="5846" y="1917"/>
                  </a:cubicBezTo>
                  <a:cubicBezTo>
                    <a:pt x="5684" y="2018"/>
                    <a:pt x="5501" y="2120"/>
                    <a:pt x="5319" y="2221"/>
                  </a:cubicBezTo>
                  <a:cubicBezTo>
                    <a:pt x="5075" y="2343"/>
                    <a:pt x="4832" y="2424"/>
                    <a:pt x="4568" y="2506"/>
                  </a:cubicBezTo>
                  <a:cubicBezTo>
                    <a:pt x="4385" y="2546"/>
                    <a:pt x="4182" y="2587"/>
                    <a:pt x="3999" y="2607"/>
                  </a:cubicBezTo>
                  <a:cubicBezTo>
                    <a:pt x="3837" y="2628"/>
                    <a:pt x="3676" y="2638"/>
                    <a:pt x="3515" y="2638"/>
                  </a:cubicBezTo>
                  <a:cubicBezTo>
                    <a:pt x="3056" y="2638"/>
                    <a:pt x="2604" y="2555"/>
                    <a:pt x="2152" y="2404"/>
                  </a:cubicBezTo>
                  <a:cubicBezTo>
                    <a:pt x="1909" y="2303"/>
                    <a:pt x="1645" y="2201"/>
                    <a:pt x="1422" y="2059"/>
                  </a:cubicBezTo>
                  <a:cubicBezTo>
                    <a:pt x="1158" y="1917"/>
                    <a:pt x="995" y="1775"/>
                    <a:pt x="955" y="1755"/>
                  </a:cubicBezTo>
                  <a:lnTo>
                    <a:pt x="914" y="1714"/>
                  </a:lnTo>
                  <a:cubicBezTo>
                    <a:pt x="630" y="1511"/>
                    <a:pt x="569" y="1125"/>
                    <a:pt x="772" y="841"/>
                  </a:cubicBezTo>
                  <a:cubicBezTo>
                    <a:pt x="874" y="719"/>
                    <a:pt x="1016" y="638"/>
                    <a:pt x="1178" y="598"/>
                  </a:cubicBezTo>
                  <a:lnTo>
                    <a:pt x="1280" y="598"/>
                  </a:lnTo>
                  <a:cubicBezTo>
                    <a:pt x="1401" y="598"/>
                    <a:pt x="1543" y="638"/>
                    <a:pt x="1645" y="719"/>
                  </a:cubicBezTo>
                  <a:cubicBezTo>
                    <a:pt x="1970" y="963"/>
                    <a:pt x="2294" y="1146"/>
                    <a:pt x="2639" y="1247"/>
                  </a:cubicBezTo>
                  <a:cubicBezTo>
                    <a:pt x="2721" y="1288"/>
                    <a:pt x="2802" y="1308"/>
                    <a:pt x="2903" y="1328"/>
                  </a:cubicBezTo>
                  <a:cubicBezTo>
                    <a:pt x="3094" y="1369"/>
                    <a:pt x="3285" y="1390"/>
                    <a:pt x="3475" y="1390"/>
                  </a:cubicBezTo>
                  <a:cubicBezTo>
                    <a:pt x="4135" y="1390"/>
                    <a:pt x="4790" y="1142"/>
                    <a:pt x="5420" y="638"/>
                  </a:cubicBezTo>
                  <a:cubicBezTo>
                    <a:pt x="5522" y="554"/>
                    <a:pt x="5651" y="511"/>
                    <a:pt x="5786" y="511"/>
                  </a:cubicBezTo>
                  <a:close/>
                  <a:moveTo>
                    <a:pt x="5801" y="0"/>
                  </a:moveTo>
                  <a:cubicBezTo>
                    <a:pt x="5555" y="0"/>
                    <a:pt x="5303" y="97"/>
                    <a:pt x="5095" y="253"/>
                  </a:cubicBezTo>
                  <a:cubicBezTo>
                    <a:pt x="4576" y="661"/>
                    <a:pt x="4033" y="875"/>
                    <a:pt x="3484" y="875"/>
                  </a:cubicBezTo>
                  <a:cubicBezTo>
                    <a:pt x="3325" y="875"/>
                    <a:pt x="3165" y="857"/>
                    <a:pt x="3005" y="821"/>
                  </a:cubicBezTo>
                  <a:cubicBezTo>
                    <a:pt x="2924" y="821"/>
                    <a:pt x="2863" y="801"/>
                    <a:pt x="2802" y="780"/>
                  </a:cubicBezTo>
                  <a:cubicBezTo>
                    <a:pt x="2518" y="679"/>
                    <a:pt x="2234" y="516"/>
                    <a:pt x="1949" y="313"/>
                  </a:cubicBezTo>
                  <a:cubicBezTo>
                    <a:pt x="1760" y="171"/>
                    <a:pt x="1533" y="90"/>
                    <a:pt x="1308" y="90"/>
                  </a:cubicBezTo>
                  <a:cubicBezTo>
                    <a:pt x="1244" y="90"/>
                    <a:pt x="1180" y="97"/>
                    <a:pt x="1117" y="110"/>
                  </a:cubicBezTo>
                  <a:cubicBezTo>
                    <a:pt x="813" y="151"/>
                    <a:pt x="549" y="313"/>
                    <a:pt x="366" y="557"/>
                  </a:cubicBezTo>
                  <a:cubicBezTo>
                    <a:pt x="1" y="1044"/>
                    <a:pt x="102" y="1755"/>
                    <a:pt x="610" y="2140"/>
                  </a:cubicBezTo>
                  <a:lnTo>
                    <a:pt x="630" y="2140"/>
                  </a:lnTo>
                  <a:cubicBezTo>
                    <a:pt x="691" y="2181"/>
                    <a:pt x="874" y="2323"/>
                    <a:pt x="1158" y="2506"/>
                  </a:cubicBezTo>
                  <a:cubicBezTo>
                    <a:pt x="1422" y="2648"/>
                    <a:pt x="1706" y="2790"/>
                    <a:pt x="1990" y="2871"/>
                  </a:cubicBezTo>
                  <a:cubicBezTo>
                    <a:pt x="2497" y="3054"/>
                    <a:pt x="3005" y="3155"/>
                    <a:pt x="3512" y="3155"/>
                  </a:cubicBezTo>
                  <a:cubicBezTo>
                    <a:pt x="3695" y="3155"/>
                    <a:pt x="3878" y="3135"/>
                    <a:pt x="4060" y="3114"/>
                  </a:cubicBezTo>
                  <a:cubicBezTo>
                    <a:pt x="4263" y="3094"/>
                    <a:pt x="4487" y="3054"/>
                    <a:pt x="4710" y="2993"/>
                  </a:cubicBezTo>
                  <a:cubicBezTo>
                    <a:pt x="4994" y="2911"/>
                    <a:pt x="5278" y="2810"/>
                    <a:pt x="5542" y="2668"/>
                  </a:cubicBezTo>
                  <a:cubicBezTo>
                    <a:pt x="5745" y="2566"/>
                    <a:pt x="5948" y="2465"/>
                    <a:pt x="6131" y="2343"/>
                  </a:cubicBezTo>
                  <a:cubicBezTo>
                    <a:pt x="6232" y="2262"/>
                    <a:pt x="6334" y="2201"/>
                    <a:pt x="6415" y="2120"/>
                  </a:cubicBezTo>
                  <a:cubicBezTo>
                    <a:pt x="6476" y="2079"/>
                    <a:pt x="6516" y="2018"/>
                    <a:pt x="6557" y="1978"/>
                  </a:cubicBezTo>
                  <a:cubicBezTo>
                    <a:pt x="6577" y="1957"/>
                    <a:pt x="6598" y="1937"/>
                    <a:pt x="6618" y="1897"/>
                  </a:cubicBezTo>
                  <a:cubicBezTo>
                    <a:pt x="7003" y="1511"/>
                    <a:pt x="7024" y="861"/>
                    <a:pt x="6679" y="435"/>
                  </a:cubicBezTo>
                  <a:cubicBezTo>
                    <a:pt x="6496" y="192"/>
                    <a:pt x="6232" y="50"/>
                    <a:pt x="5928" y="9"/>
                  </a:cubicBezTo>
                  <a:cubicBezTo>
                    <a:pt x="5886" y="3"/>
                    <a:pt x="5843" y="0"/>
                    <a:pt x="5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2336250" y="3572850"/>
              <a:ext cx="36575" cy="50825"/>
            </a:xfrm>
            <a:custGeom>
              <a:avLst/>
              <a:gdLst/>
              <a:ahLst/>
              <a:cxnLst/>
              <a:rect l="l" t="t" r="r" b="b"/>
              <a:pathLst>
                <a:path w="1463" h="2033" extrusionOk="0">
                  <a:moveTo>
                    <a:pt x="1166" y="1"/>
                  </a:moveTo>
                  <a:cubicBezTo>
                    <a:pt x="1085" y="1"/>
                    <a:pt x="1007" y="46"/>
                    <a:pt x="955" y="124"/>
                  </a:cubicBezTo>
                  <a:lnTo>
                    <a:pt x="62" y="1646"/>
                  </a:lnTo>
                  <a:cubicBezTo>
                    <a:pt x="1" y="1768"/>
                    <a:pt x="41" y="1931"/>
                    <a:pt x="163" y="1992"/>
                  </a:cubicBezTo>
                  <a:cubicBezTo>
                    <a:pt x="204" y="2012"/>
                    <a:pt x="244" y="2032"/>
                    <a:pt x="285" y="2032"/>
                  </a:cubicBezTo>
                  <a:cubicBezTo>
                    <a:pt x="366" y="2032"/>
                    <a:pt x="468" y="1992"/>
                    <a:pt x="508" y="1910"/>
                  </a:cubicBezTo>
                  <a:lnTo>
                    <a:pt x="1401" y="388"/>
                  </a:lnTo>
                  <a:cubicBezTo>
                    <a:pt x="1462" y="266"/>
                    <a:pt x="1421" y="104"/>
                    <a:pt x="1300" y="43"/>
                  </a:cubicBezTo>
                  <a:cubicBezTo>
                    <a:pt x="1257" y="14"/>
                    <a:pt x="1211" y="1"/>
                    <a:pt x="1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2391575" y="3581525"/>
              <a:ext cx="15750" cy="56350"/>
            </a:xfrm>
            <a:custGeom>
              <a:avLst/>
              <a:gdLst/>
              <a:ahLst/>
              <a:cxnLst/>
              <a:rect l="l" t="t" r="r" b="b"/>
              <a:pathLst>
                <a:path w="630" h="2254" extrusionOk="0">
                  <a:moveTo>
                    <a:pt x="386" y="0"/>
                  </a:moveTo>
                  <a:cubicBezTo>
                    <a:pt x="244" y="0"/>
                    <a:pt x="122" y="102"/>
                    <a:pt x="122" y="244"/>
                  </a:cubicBezTo>
                  <a:lnTo>
                    <a:pt x="20" y="1990"/>
                  </a:lnTo>
                  <a:cubicBezTo>
                    <a:pt x="0" y="2132"/>
                    <a:pt x="102" y="2233"/>
                    <a:pt x="244" y="2253"/>
                  </a:cubicBezTo>
                  <a:lnTo>
                    <a:pt x="264" y="2253"/>
                  </a:lnTo>
                  <a:cubicBezTo>
                    <a:pt x="406" y="2253"/>
                    <a:pt x="508" y="2152"/>
                    <a:pt x="528" y="2010"/>
                  </a:cubicBezTo>
                  <a:lnTo>
                    <a:pt x="629" y="264"/>
                  </a:lnTo>
                  <a:cubicBezTo>
                    <a:pt x="629" y="122"/>
                    <a:pt x="528" y="0"/>
                    <a:pt x="3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2424050" y="3572325"/>
              <a:ext cx="41125" cy="48800"/>
            </a:xfrm>
            <a:custGeom>
              <a:avLst/>
              <a:gdLst/>
              <a:ahLst/>
              <a:cxnLst/>
              <a:rect l="l" t="t" r="r" b="b"/>
              <a:pathLst>
                <a:path w="1645" h="1952" extrusionOk="0">
                  <a:moveTo>
                    <a:pt x="272" y="0"/>
                  </a:moveTo>
                  <a:cubicBezTo>
                    <a:pt x="225" y="0"/>
                    <a:pt x="179" y="14"/>
                    <a:pt x="142" y="44"/>
                  </a:cubicBezTo>
                  <a:cubicBezTo>
                    <a:pt x="20" y="125"/>
                    <a:pt x="0" y="287"/>
                    <a:pt x="81" y="409"/>
                  </a:cubicBezTo>
                  <a:lnTo>
                    <a:pt x="1137" y="1850"/>
                  </a:lnTo>
                  <a:cubicBezTo>
                    <a:pt x="1198" y="1931"/>
                    <a:pt x="1279" y="1952"/>
                    <a:pt x="1360" y="1952"/>
                  </a:cubicBezTo>
                  <a:cubicBezTo>
                    <a:pt x="1401" y="1952"/>
                    <a:pt x="1462" y="1931"/>
                    <a:pt x="1502" y="1911"/>
                  </a:cubicBezTo>
                  <a:cubicBezTo>
                    <a:pt x="1604" y="1830"/>
                    <a:pt x="1644" y="1667"/>
                    <a:pt x="1563" y="1546"/>
                  </a:cubicBezTo>
                  <a:lnTo>
                    <a:pt x="487" y="105"/>
                  </a:lnTo>
                  <a:cubicBezTo>
                    <a:pt x="436" y="40"/>
                    <a:pt x="352" y="0"/>
                    <a:pt x="2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1976975" y="3088800"/>
              <a:ext cx="818550" cy="408000"/>
            </a:xfrm>
            <a:custGeom>
              <a:avLst/>
              <a:gdLst/>
              <a:ahLst/>
              <a:cxnLst/>
              <a:rect l="l" t="t" r="r" b="b"/>
              <a:pathLst>
                <a:path w="32742" h="16320" extrusionOk="0">
                  <a:moveTo>
                    <a:pt x="13438" y="0"/>
                  </a:moveTo>
                  <a:cubicBezTo>
                    <a:pt x="5968" y="264"/>
                    <a:pt x="1" y="5968"/>
                    <a:pt x="1" y="12991"/>
                  </a:cubicBezTo>
                  <a:lnTo>
                    <a:pt x="1" y="16320"/>
                  </a:lnTo>
                  <a:cubicBezTo>
                    <a:pt x="3817" y="15366"/>
                    <a:pt x="7105" y="13336"/>
                    <a:pt x="9500" y="10596"/>
                  </a:cubicBezTo>
                  <a:lnTo>
                    <a:pt x="9500" y="10596"/>
                  </a:lnTo>
                  <a:cubicBezTo>
                    <a:pt x="9439" y="11530"/>
                    <a:pt x="9500" y="12483"/>
                    <a:pt x="9703" y="13437"/>
                  </a:cubicBezTo>
                  <a:lnTo>
                    <a:pt x="10292" y="16178"/>
                  </a:lnTo>
                  <a:cubicBezTo>
                    <a:pt x="14270" y="14371"/>
                    <a:pt x="17132" y="11083"/>
                    <a:pt x="18330" y="7287"/>
                  </a:cubicBezTo>
                  <a:cubicBezTo>
                    <a:pt x="20705" y="10596"/>
                    <a:pt x="24744" y="12788"/>
                    <a:pt x="29351" y="12788"/>
                  </a:cubicBezTo>
                  <a:lnTo>
                    <a:pt x="32741" y="12788"/>
                  </a:lnTo>
                  <a:cubicBezTo>
                    <a:pt x="31442" y="8201"/>
                    <a:pt x="28093" y="4507"/>
                    <a:pt x="23749" y="2456"/>
                  </a:cubicBezTo>
                  <a:lnTo>
                    <a:pt x="13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1970400" y="3082700"/>
              <a:ext cx="832225" cy="420200"/>
            </a:xfrm>
            <a:custGeom>
              <a:avLst/>
              <a:gdLst/>
              <a:ahLst/>
              <a:cxnLst/>
              <a:rect l="l" t="t" r="r" b="b"/>
              <a:pathLst>
                <a:path w="33289" h="16808" extrusionOk="0">
                  <a:moveTo>
                    <a:pt x="13701" y="1"/>
                  </a:moveTo>
                  <a:cubicBezTo>
                    <a:pt x="6028" y="265"/>
                    <a:pt x="0" y="6070"/>
                    <a:pt x="0" y="13235"/>
                  </a:cubicBezTo>
                  <a:lnTo>
                    <a:pt x="0" y="16564"/>
                  </a:lnTo>
                  <a:cubicBezTo>
                    <a:pt x="0" y="16645"/>
                    <a:pt x="41" y="16706"/>
                    <a:pt x="102" y="16767"/>
                  </a:cubicBezTo>
                  <a:cubicBezTo>
                    <a:pt x="142" y="16807"/>
                    <a:pt x="203" y="16807"/>
                    <a:pt x="264" y="16807"/>
                  </a:cubicBezTo>
                  <a:lnTo>
                    <a:pt x="325" y="16807"/>
                  </a:lnTo>
                  <a:cubicBezTo>
                    <a:pt x="3897" y="15914"/>
                    <a:pt x="7043" y="14108"/>
                    <a:pt x="9479" y="11530"/>
                  </a:cubicBezTo>
                  <a:cubicBezTo>
                    <a:pt x="9479" y="12261"/>
                    <a:pt x="9560" y="13012"/>
                    <a:pt x="9723" y="13742"/>
                  </a:cubicBezTo>
                  <a:lnTo>
                    <a:pt x="10311" y="16483"/>
                  </a:lnTo>
                  <a:cubicBezTo>
                    <a:pt x="10332" y="16564"/>
                    <a:pt x="10372" y="16625"/>
                    <a:pt x="10433" y="16665"/>
                  </a:cubicBezTo>
                  <a:cubicBezTo>
                    <a:pt x="10474" y="16675"/>
                    <a:pt x="10514" y="16680"/>
                    <a:pt x="10552" y="16680"/>
                  </a:cubicBezTo>
                  <a:cubicBezTo>
                    <a:pt x="10590" y="16680"/>
                    <a:pt x="10626" y="16675"/>
                    <a:pt x="10656" y="16665"/>
                  </a:cubicBezTo>
                  <a:cubicBezTo>
                    <a:pt x="14452" y="14920"/>
                    <a:pt x="17355" y="11814"/>
                    <a:pt x="18674" y="8059"/>
                  </a:cubicBezTo>
                  <a:cubicBezTo>
                    <a:pt x="21211" y="11347"/>
                    <a:pt x="25271" y="13276"/>
                    <a:pt x="29614" y="13276"/>
                  </a:cubicBezTo>
                  <a:lnTo>
                    <a:pt x="33004" y="13276"/>
                  </a:lnTo>
                  <a:cubicBezTo>
                    <a:pt x="33085" y="13276"/>
                    <a:pt x="33166" y="13235"/>
                    <a:pt x="33207" y="13174"/>
                  </a:cubicBezTo>
                  <a:cubicBezTo>
                    <a:pt x="33268" y="13113"/>
                    <a:pt x="33288" y="13032"/>
                    <a:pt x="33248" y="12951"/>
                  </a:cubicBezTo>
                  <a:cubicBezTo>
                    <a:pt x="31949" y="8424"/>
                    <a:pt x="28620" y="4588"/>
                    <a:pt x="24114" y="2477"/>
                  </a:cubicBezTo>
                  <a:cubicBezTo>
                    <a:pt x="24077" y="2459"/>
                    <a:pt x="24037" y="2450"/>
                    <a:pt x="23997" y="2450"/>
                  </a:cubicBezTo>
                  <a:cubicBezTo>
                    <a:pt x="23904" y="2450"/>
                    <a:pt x="23811" y="2500"/>
                    <a:pt x="23769" y="2599"/>
                  </a:cubicBezTo>
                  <a:cubicBezTo>
                    <a:pt x="23708" y="2721"/>
                    <a:pt x="23769" y="2863"/>
                    <a:pt x="23890" y="2924"/>
                  </a:cubicBezTo>
                  <a:cubicBezTo>
                    <a:pt x="28173" y="4933"/>
                    <a:pt x="31340" y="8506"/>
                    <a:pt x="32679" y="12768"/>
                  </a:cubicBezTo>
                  <a:lnTo>
                    <a:pt x="29614" y="12768"/>
                  </a:lnTo>
                  <a:cubicBezTo>
                    <a:pt x="25250" y="12768"/>
                    <a:pt x="21211" y="10759"/>
                    <a:pt x="18796" y="7369"/>
                  </a:cubicBezTo>
                  <a:cubicBezTo>
                    <a:pt x="18735" y="7308"/>
                    <a:pt x="18633" y="7267"/>
                    <a:pt x="18552" y="7267"/>
                  </a:cubicBezTo>
                  <a:cubicBezTo>
                    <a:pt x="18451" y="7288"/>
                    <a:pt x="18369" y="7349"/>
                    <a:pt x="18349" y="7450"/>
                  </a:cubicBezTo>
                  <a:cubicBezTo>
                    <a:pt x="17172" y="11165"/>
                    <a:pt x="14411" y="14290"/>
                    <a:pt x="10738" y="16056"/>
                  </a:cubicBezTo>
                  <a:lnTo>
                    <a:pt x="10210" y="13621"/>
                  </a:lnTo>
                  <a:cubicBezTo>
                    <a:pt x="10027" y="12727"/>
                    <a:pt x="9946" y="11794"/>
                    <a:pt x="10007" y="10860"/>
                  </a:cubicBezTo>
                  <a:cubicBezTo>
                    <a:pt x="10027" y="10759"/>
                    <a:pt x="9966" y="10657"/>
                    <a:pt x="9865" y="10617"/>
                  </a:cubicBezTo>
                  <a:cubicBezTo>
                    <a:pt x="9831" y="10603"/>
                    <a:pt x="9795" y="10596"/>
                    <a:pt x="9759" y="10596"/>
                  </a:cubicBezTo>
                  <a:cubicBezTo>
                    <a:pt x="9689" y="10596"/>
                    <a:pt x="9621" y="10623"/>
                    <a:pt x="9581" y="10677"/>
                  </a:cubicBezTo>
                  <a:cubicBezTo>
                    <a:pt x="7206" y="13377"/>
                    <a:pt x="4080" y="15285"/>
                    <a:pt x="508" y="16239"/>
                  </a:cubicBezTo>
                  <a:lnTo>
                    <a:pt x="508" y="13235"/>
                  </a:lnTo>
                  <a:cubicBezTo>
                    <a:pt x="508" y="6354"/>
                    <a:pt x="6313" y="772"/>
                    <a:pt x="13721" y="508"/>
                  </a:cubicBezTo>
                  <a:cubicBezTo>
                    <a:pt x="13863" y="508"/>
                    <a:pt x="13965" y="387"/>
                    <a:pt x="13965" y="244"/>
                  </a:cubicBezTo>
                  <a:cubicBezTo>
                    <a:pt x="13945" y="102"/>
                    <a:pt x="13843" y="1"/>
                    <a:pt x="13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1983075" y="3121925"/>
              <a:ext cx="225825" cy="295200"/>
            </a:xfrm>
            <a:custGeom>
              <a:avLst/>
              <a:gdLst/>
              <a:ahLst/>
              <a:cxnLst/>
              <a:rect l="l" t="t" r="r" b="b"/>
              <a:pathLst>
                <a:path w="9033" h="11808" extrusionOk="0">
                  <a:moveTo>
                    <a:pt x="8654" y="0"/>
                  </a:moveTo>
                  <a:cubicBezTo>
                    <a:pt x="8603" y="0"/>
                    <a:pt x="8553" y="12"/>
                    <a:pt x="8505" y="35"/>
                  </a:cubicBezTo>
                  <a:cubicBezTo>
                    <a:pt x="8444" y="76"/>
                    <a:pt x="1157" y="3709"/>
                    <a:pt x="21" y="11422"/>
                  </a:cubicBezTo>
                  <a:cubicBezTo>
                    <a:pt x="1" y="11605"/>
                    <a:pt x="122" y="11788"/>
                    <a:pt x="305" y="11808"/>
                  </a:cubicBezTo>
                  <a:lnTo>
                    <a:pt x="366" y="11808"/>
                  </a:lnTo>
                  <a:cubicBezTo>
                    <a:pt x="528" y="11808"/>
                    <a:pt x="670" y="11686"/>
                    <a:pt x="691" y="11524"/>
                  </a:cubicBezTo>
                  <a:cubicBezTo>
                    <a:pt x="1766" y="4176"/>
                    <a:pt x="8728" y="685"/>
                    <a:pt x="8810" y="644"/>
                  </a:cubicBezTo>
                  <a:cubicBezTo>
                    <a:pt x="8972" y="563"/>
                    <a:pt x="9033" y="360"/>
                    <a:pt x="8952" y="198"/>
                  </a:cubicBezTo>
                  <a:cubicBezTo>
                    <a:pt x="8894" y="68"/>
                    <a:pt x="8776" y="0"/>
                    <a:pt x="8654"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1871450" y="3666850"/>
              <a:ext cx="304975" cy="307925"/>
            </a:xfrm>
            <a:custGeom>
              <a:avLst/>
              <a:gdLst/>
              <a:ahLst/>
              <a:cxnLst/>
              <a:rect l="l" t="t" r="r" b="b"/>
              <a:pathLst>
                <a:path w="12199" h="12317" extrusionOk="0">
                  <a:moveTo>
                    <a:pt x="4873" y="1"/>
                  </a:moveTo>
                  <a:cubicBezTo>
                    <a:pt x="4755" y="1"/>
                    <a:pt x="4638" y="13"/>
                    <a:pt x="4526" y="38"/>
                  </a:cubicBezTo>
                  <a:cubicBezTo>
                    <a:pt x="3471" y="282"/>
                    <a:pt x="2821" y="1276"/>
                    <a:pt x="2294" y="2271"/>
                  </a:cubicBezTo>
                  <a:cubicBezTo>
                    <a:pt x="1461" y="3813"/>
                    <a:pt x="1522" y="3732"/>
                    <a:pt x="954" y="5437"/>
                  </a:cubicBezTo>
                  <a:cubicBezTo>
                    <a:pt x="0" y="8279"/>
                    <a:pt x="2415" y="11425"/>
                    <a:pt x="5440" y="12156"/>
                  </a:cubicBezTo>
                  <a:cubicBezTo>
                    <a:pt x="5885" y="12264"/>
                    <a:pt x="6325" y="12317"/>
                    <a:pt x="6754" y="12317"/>
                  </a:cubicBezTo>
                  <a:cubicBezTo>
                    <a:pt x="8891" y="12317"/>
                    <a:pt x="10758" y="11017"/>
                    <a:pt x="11570" y="8888"/>
                  </a:cubicBezTo>
                  <a:cubicBezTo>
                    <a:pt x="11570" y="8867"/>
                    <a:pt x="11570" y="8847"/>
                    <a:pt x="11570" y="8847"/>
                  </a:cubicBezTo>
                  <a:cubicBezTo>
                    <a:pt x="11894" y="7995"/>
                    <a:pt x="12199" y="7041"/>
                    <a:pt x="11915" y="6046"/>
                  </a:cubicBezTo>
                  <a:cubicBezTo>
                    <a:pt x="11694" y="5273"/>
                    <a:pt x="10920" y="4585"/>
                    <a:pt x="10301" y="4585"/>
                  </a:cubicBezTo>
                  <a:cubicBezTo>
                    <a:pt x="10124" y="4585"/>
                    <a:pt x="9959" y="4641"/>
                    <a:pt x="9824" y="4767"/>
                  </a:cubicBezTo>
                  <a:cubicBezTo>
                    <a:pt x="10169" y="4077"/>
                    <a:pt x="9946" y="2981"/>
                    <a:pt x="9296" y="2332"/>
                  </a:cubicBezTo>
                  <a:cubicBezTo>
                    <a:pt x="8922" y="1958"/>
                    <a:pt x="8434" y="1756"/>
                    <a:pt x="7979" y="1756"/>
                  </a:cubicBezTo>
                  <a:cubicBezTo>
                    <a:pt x="7669" y="1756"/>
                    <a:pt x="7375" y="1850"/>
                    <a:pt x="7145" y="2047"/>
                  </a:cubicBezTo>
                  <a:cubicBezTo>
                    <a:pt x="7090" y="902"/>
                    <a:pt x="5895" y="1"/>
                    <a:pt x="4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1879050" y="3660575"/>
              <a:ext cx="303975" cy="320825"/>
            </a:xfrm>
            <a:custGeom>
              <a:avLst/>
              <a:gdLst/>
              <a:ahLst/>
              <a:cxnLst/>
              <a:rect l="l" t="t" r="r" b="b"/>
              <a:pathLst>
                <a:path w="12159" h="12833" extrusionOk="0">
                  <a:moveTo>
                    <a:pt x="4567" y="492"/>
                  </a:moveTo>
                  <a:cubicBezTo>
                    <a:pt x="4973" y="492"/>
                    <a:pt x="5420" y="675"/>
                    <a:pt x="5806" y="959"/>
                  </a:cubicBezTo>
                  <a:cubicBezTo>
                    <a:pt x="6293" y="1324"/>
                    <a:pt x="6577" y="1811"/>
                    <a:pt x="6597" y="2298"/>
                  </a:cubicBezTo>
                  <a:cubicBezTo>
                    <a:pt x="6597" y="2400"/>
                    <a:pt x="6658" y="2481"/>
                    <a:pt x="6739" y="2522"/>
                  </a:cubicBezTo>
                  <a:cubicBezTo>
                    <a:pt x="6775" y="2536"/>
                    <a:pt x="6811" y="2543"/>
                    <a:pt x="6845" y="2543"/>
                  </a:cubicBezTo>
                  <a:cubicBezTo>
                    <a:pt x="6908" y="2543"/>
                    <a:pt x="6964" y="2520"/>
                    <a:pt x="7003" y="2481"/>
                  </a:cubicBezTo>
                  <a:cubicBezTo>
                    <a:pt x="7186" y="2330"/>
                    <a:pt x="7423" y="2257"/>
                    <a:pt x="7674" y="2257"/>
                  </a:cubicBezTo>
                  <a:cubicBezTo>
                    <a:pt x="8063" y="2257"/>
                    <a:pt x="8489" y="2432"/>
                    <a:pt x="8810" y="2765"/>
                  </a:cubicBezTo>
                  <a:cubicBezTo>
                    <a:pt x="9378" y="3334"/>
                    <a:pt x="9601" y="4308"/>
                    <a:pt x="9297" y="4917"/>
                  </a:cubicBezTo>
                  <a:cubicBezTo>
                    <a:pt x="9236" y="5018"/>
                    <a:pt x="9277" y="5160"/>
                    <a:pt x="9378" y="5221"/>
                  </a:cubicBezTo>
                  <a:cubicBezTo>
                    <a:pt x="9419" y="5262"/>
                    <a:pt x="9474" y="5282"/>
                    <a:pt x="9533" y="5282"/>
                  </a:cubicBezTo>
                  <a:cubicBezTo>
                    <a:pt x="9591" y="5282"/>
                    <a:pt x="9652" y="5262"/>
                    <a:pt x="9703" y="5221"/>
                  </a:cubicBezTo>
                  <a:cubicBezTo>
                    <a:pt x="9787" y="5137"/>
                    <a:pt x="9890" y="5092"/>
                    <a:pt x="10020" y="5092"/>
                  </a:cubicBezTo>
                  <a:cubicBezTo>
                    <a:pt x="10078" y="5092"/>
                    <a:pt x="10141" y="5101"/>
                    <a:pt x="10210" y="5120"/>
                  </a:cubicBezTo>
                  <a:cubicBezTo>
                    <a:pt x="10697" y="5262"/>
                    <a:pt x="11205" y="5810"/>
                    <a:pt x="11367" y="6378"/>
                  </a:cubicBezTo>
                  <a:cubicBezTo>
                    <a:pt x="11631" y="7271"/>
                    <a:pt x="11367" y="8124"/>
                    <a:pt x="11042" y="8997"/>
                  </a:cubicBezTo>
                  <a:lnTo>
                    <a:pt x="11022" y="9037"/>
                  </a:lnTo>
                  <a:cubicBezTo>
                    <a:pt x="10244" y="11084"/>
                    <a:pt x="8450" y="12314"/>
                    <a:pt x="6429" y="12314"/>
                  </a:cubicBezTo>
                  <a:cubicBezTo>
                    <a:pt x="6025" y="12314"/>
                    <a:pt x="5612" y="12264"/>
                    <a:pt x="5197" y="12163"/>
                  </a:cubicBezTo>
                  <a:cubicBezTo>
                    <a:pt x="3573" y="11777"/>
                    <a:pt x="2091" y="10620"/>
                    <a:pt x="1300" y="9179"/>
                  </a:cubicBezTo>
                  <a:cubicBezTo>
                    <a:pt x="670" y="8063"/>
                    <a:pt x="528" y="6845"/>
                    <a:pt x="894" y="5769"/>
                  </a:cubicBezTo>
                  <a:lnTo>
                    <a:pt x="1076" y="5242"/>
                  </a:lnTo>
                  <a:cubicBezTo>
                    <a:pt x="1462" y="4064"/>
                    <a:pt x="1503" y="3983"/>
                    <a:pt x="2213" y="2644"/>
                  </a:cubicBezTo>
                  <a:cubicBezTo>
                    <a:pt x="2720" y="1669"/>
                    <a:pt x="3350" y="736"/>
                    <a:pt x="4283" y="533"/>
                  </a:cubicBezTo>
                  <a:cubicBezTo>
                    <a:pt x="4385" y="512"/>
                    <a:pt x="4466" y="492"/>
                    <a:pt x="4567" y="492"/>
                  </a:cubicBezTo>
                  <a:close/>
                  <a:moveTo>
                    <a:pt x="4576" y="1"/>
                  </a:moveTo>
                  <a:cubicBezTo>
                    <a:pt x="4439" y="1"/>
                    <a:pt x="4307" y="15"/>
                    <a:pt x="4182" y="45"/>
                  </a:cubicBezTo>
                  <a:cubicBezTo>
                    <a:pt x="3025" y="289"/>
                    <a:pt x="2335" y="1324"/>
                    <a:pt x="1766" y="2420"/>
                  </a:cubicBezTo>
                  <a:cubicBezTo>
                    <a:pt x="1036" y="3780"/>
                    <a:pt x="995" y="3902"/>
                    <a:pt x="589" y="5079"/>
                  </a:cubicBezTo>
                  <a:lnTo>
                    <a:pt x="406" y="5607"/>
                  </a:lnTo>
                  <a:cubicBezTo>
                    <a:pt x="1" y="6825"/>
                    <a:pt x="163" y="8164"/>
                    <a:pt x="853" y="9423"/>
                  </a:cubicBezTo>
                  <a:cubicBezTo>
                    <a:pt x="1706" y="10986"/>
                    <a:pt x="3329" y="12224"/>
                    <a:pt x="5075" y="12650"/>
                  </a:cubicBezTo>
                  <a:cubicBezTo>
                    <a:pt x="5521" y="12772"/>
                    <a:pt x="5988" y="12833"/>
                    <a:pt x="6435" y="12833"/>
                  </a:cubicBezTo>
                  <a:cubicBezTo>
                    <a:pt x="8668" y="12833"/>
                    <a:pt x="10657" y="11473"/>
                    <a:pt x="11489" y="9220"/>
                  </a:cubicBezTo>
                  <a:lnTo>
                    <a:pt x="11509" y="9179"/>
                  </a:lnTo>
                  <a:cubicBezTo>
                    <a:pt x="11854" y="8266"/>
                    <a:pt x="12159" y="7292"/>
                    <a:pt x="11854" y="6236"/>
                  </a:cubicBezTo>
                  <a:cubicBezTo>
                    <a:pt x="11651" y="5505"/>
                    <a:pt x="11002" y="4815"/>
                    <a:pt x="10332" y="4633"/>
                  </a:cubicBezTo>
                  <a:cubicBezTo>
                    <a:pt x="10228" y="4603"/>
                    <a:pt x="10124" y="4584"/>
                    <a:pt x="10020" y="4584"/>
                  </a:cubicBezTo>
                  <a:cubicBezTo>
                    <a:pt x="9982" y="4584"/>
                    <a:pt x="9944" y="4587"/>
                    <a:pt x="9906" y="4592"/>
                  </a:cubicBezTo>
                  <a:cubicBezTo>
                    <a:pt x="10028" y="3861"/>
                    <a:pt x="9743" y="2989"/>
                    <a:pt x="9175" y="2420"/>
                  </a:cubicBezTo>
                  <a:cubicBezTo>
                    <a:pt x="8747" y="1978"/>
                    <a:pt x="8189" y="1746"/>
                    <a:pt x="7669" y="1746"/>
                  </a:cubicBezTo>
                  <a:cubicBezTo>
                    <a:pt x="7450" y="1746"/>
                    <a:pt x="7237" y="1788"/>
                    <a:pt x="7044" y="1872"/>
                  </a:cubicBezTo>
                  <a:cubicBezTo>
                    <a:pt x="6902" y="1385"/>
                    <a:pt x="6577" y="918"/>
                    <a:pt x="6110" y="553"/>
                  </a:cubicBezTo>
                  <a:cubicBezTo>
                    <a:pt x="5647" y="201"/>
                    <a:pt x="5082" y="1"/>
                    <a:pt x="4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1944000" y="3784975"/>
              <a:ext cx="142100" cy="111225"/>
            </a:xfrm>
            <a:custGeom>
              <a:avLst/>
              <a:gdLst/>
              <a:ahLst/>
              <a:cxnLst/>
              <a:rect l="l" t="t" r="r" b="b"/>
              <a:pathLst>
                <a:path w="5684" h="4449" extrusionOk="0">
                  <a:moveTo>
                    <a:pt x="1977" y="0"/>
                  </a:moveTo>
                  <a:cubicBezTo>
                    <a:pt x="1383" y="0"/>
                    <a:pt x="802" y="308"/>
                    <a:pt x="488" y="854"/>
                  </a:cubicBezTo>
                  <a:cubicBezTo>
                    <a:pt x="1" y="1686"/>
                    <a:pt x="285" y="2722"/>
                    <a:pt x="1097" y="3209"/>
                  </a:cubicBezTo>
                  <a:lnTo>
                    <a:pt x="2863" y="4224"/>
                  </a:lnTo>
                  <a:cubicBezTo>
                    <a:pt x="3128" y="4376"/>
                    <a:pt x="3419" y="4449"/>
                    <a:pt x="3707" y="4449"/>
                  </a:cubicBezTo>
                  <a:cubicBezTo>
                    <a:pt x="4301" y="4449"/>
                    <a:pt x="4882" y="4141"/>
                    <a:pt x="5197" y="3594"/>
                  </a:cubicBezTo>
                  <a:cubicBezTo>
                    <a:pt x="5684" y="2762"/>
                    <a:pt x="5400" y="1727"/>
                    <a:pt x="4568" y="1240"/>
                  </a:cubicBezTo>
                  <a:lnTo>
                    <a:pt x="2822" y="225"/>
                  </a:lnTo>
                  <a:cubicBezTo>
                    <a:pt x="2557" y="73"/>
                    <a:pt x="2266" y="0"/>
                    <a:pt x="1977"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1941975" y="3778675"/>
              <a:ext cx="146175" cy="124075"/>
            </a:xfrm>
            <a:custGeom>
              <a:avLst/>
              <a:gdLst/>
              <a:ahLst/>
              <a:cxnLst/>
              <a:rect l="l" t="t" r="r" b="b"/>
              <a:pathLst>
                <a:path w="5847" h="4963" extrusionOk="0">
                  <a:moveTo>
                    <a:pt x="2050" y="497"/>
                  </a:moveTo>
                  <a:cubicBezTo>
                    <a:pt x="2294" y="497"/>
                    <a:pt x="2558" y="579"/>
                    <a:pt x="2781" y="700"/>
                  </a:cubicBezTo>
                  <a:lnTo>
                    <a:pt x="4527" y="1715"/>
                  </a:lnTo>
                  <a:cubicBezTo>
                    <a:pt x="5237" y="2121"/>
                    <a:pt x="5460" y="3014"/>
                    <a:pt x="5055" y="3725"/>
                  </a:cubicBezTo>
                  <a:cubicBezTo>
                    <a:pt x="4872" y="4049"/>
                    <a:pt x="4547" y="4293"/>
                    <a:pt x="4182" y="4394"/>
                  </a:cubicBezTo>
                  <a:cubicBezTo>
                    <a:pt x="4056" y="4428"/>
                    <a:pt x="3930" y="4443"/>
                    <a:pt x="3806" y="4443"/>
                  </a:cubicBezTo>
                  <a:cubicBezTo>
                    <a:pt x="3549" y="4443"/>
                    <a:pt x="3298" y="4376"/>
                    <a:pt x="3065" y="4252"/>
                  </a:cubicBezTo>
                  <a:lnTo>
                    <a:pt x="1320" y="3237"/>
                  </a:lnTo>
                  <a:cubicBezTo>
                    <a:pt x="975" y="3035"/>
                    <a:pt x="731" y="2730"/>
                    <a:pt x="630" y="2344"/>
                  </a:cubicBezTo>
                  <a:cubicBezTo>
                    <a:pt x="528" y="1979"/>
                    <a:pt x="589" y="1573"/>
                    <a:pt x="772" y="1228"/>
                  </a:cubicBezTo>
                  <a:cubicBezTo>
                    <a:pt x="1056" y="761"/>
                    <a:pt x="1543" y="497"/>
                    <a:pt x="2050" y="497"/>
                  </a:cubicBezTo>
                  <a:close/>
                  <a:moveTo>
                    <a:pt x="2070" y="1"/>
                  </a:moveTo>
                  <a:cubicBezTo>
                    <a:pt x="1382" y="1"/>
                    <a:pt x="716" y="354"/>
                    <a:pt x="345" y="984"/>
                  </a:cubicBezTo>
                  <a:cubicBezTo>
                    <a:pt x="82" y="1431"/>
                    <a:pt x="0" y="1979"/>
                    <a:pt x="142" y="2486"/>
                  </a:cubicBezTo>
                  <a:cubicBezTo>
                    <a:pt x="285" y="2994"/>
                    <a:pt x="609" y="3420"/>
                    <a:pt x="1056" y="3684"/>
                  </a:cubicBezTo>
                  <a:lnTo>
                    <a:pt x="2801" y="4679"/>
                  </a:lnTo>
                  <a:cubicBezTo>
                    <a:pt x="3126" y="4861"/>
                    <a:pt x="3451" y="4963"/>
                    <a:pt x="3796" y="4963"/>
                  </a:cubicBezTo>
                  <a:cubicBezTo>
                    <a:pt x="4466" y="4963"/>
                    <a:pt x="5136" y="4597"/>
                    <a:pt x="5501" y="3968"/>
                  </a:cubicBezTo>
                  <a:cubicBezTo>
                    <a:pt x="5765" y="3522"/>
                    <a:pt x="5846" y="2974"/>
                    <a:pt x="5704" y="2466"/>
                  </a:cubicBezTo>
                  <a:cubicBezTo>
                    <a:pt x="5562" y="1959"/>
                    <a:pt x="5237" y="1533"/>
                    <a:pt x="4791" y="1269"/>
                  </a:cubicBezTo>
                  <a:lnTo>
                    <a:pt x="3045" y="254"/>
                  </a:lnTo>
                  <a:cubicBezTo>
                    <a:pt x="2735" y="82"/>
                    <a:pt x="2400" y="1"/>
                    <a:pt x="2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2630400" y="3738450"/>
              <a:ext cx="247325" cy="265575"/>
            </a:xfrm>
            <a:custGeom>
              <a:avLst/>
              <a:gdLst/>
              <a:ahLst/>
              <a:cxnLst/>
              <a:rect l="l" t="t" r="r" b="b"/>
              <a:pathLst>
                <a:path w="9893" h="10623" extrusionOk="0">
                  <a:moveTo>
                    <a:pt x="3618" y="0"/>
                  </a:moveTo>
                  <a:cubicBezTo>
                    <a:pt x="3442" y="0"/>
                    <a:pt x="3266" y="24"/>
                    <a:pt x="3093" y="77"/>
                  </a:cubicBezTo>
                  <a:cubicBezTo>
                    <a:pt x="2199" y="340"/>
                    <a:pt x="1509" y="1700"/>
                    <a:pt x="2017" y="2654"/>
                  </a:cubicBezTo>
                  <a:cubicBezTo>
                    <a:pt x="1954" y="2642"/>
                    <a:pt x="1891" y="2636"/>
                    <a:pt x="1828" y="2636"/>
                  </a:cubicBezTo>
                  <a:cubicBezTo>
                    <a:pt x="1262" y="2636"/>
                    <a:pt x="720" y="3115"/>
                    <a:pt x="555" y="3791"/>
                  </a:cubicBezTo>
                  <a:cubicBezTo>
                    <a:pt x="352" y="4522"/>
                    <a:pt x="637" y="5435"/>
                    <a:pt x="1185" y="5800"/>
                  </a:cubicBezTo>
                  <a:cubicBezTo>
                    <a:pt x="1140" y="5790"/>
                    <a:pt x="1095" y="5785"/>
                    <a:pt x="1052" y="5785"/>
                  </a:cubicBezTo>
                  <a:cubicBezTo>
                    <a:pt x="431" y="5785"/>
                    <a:pt x="0" y="6830"/>
                    <a:pt x="190" y="7627"/>
                  </a:cubicBezTo>
                  <a:cubicBezTo>
                    <a:pt x="393" y="8480"/>
                    <a:pt x="1042" y="9048"/>
                    <a:pt x="1631" y="9535"/>
                  </a:cubicBezTo>
                  <a:lnTo>
                    <a:pt x="1651" y="9556"/>
                  </a:lnTo>
                  <a:cubicBezTo>
                    <a:pt x="2519" y="10267"/>
                    <a:pt x="3522" y="10623"/>
                    <a:pt x="4518" y="10623"/>
                  </a:cubicBezTo>
                  <a:cubicBezTo>
                    <a:pt x="5595" y="10623"/>
                    <a:pt x="6662" y="10206"/>
                    <a:pt x="7538" y="9373"/>
                  </a:cubicBezTo>
                  <a:cubicBezTo>
                    <a:pt x="9446" y="7566"/>
                    <a:pt x="9892" y="4217"/>
                    <a:pt x="8005" y="2533"/>
                  </a:cubicBezTo>
                  <a:cubicBezTo>
                    <a:pt x="6848" y="1538"/>
                    <a:pt x="6929" y="1558"/>
                    <a:pt x="5691" y="787"/>
                  </a:cubicBezTo>
                  <a:cubicBezTo>
                    <a:pt x="5041" y="381"/>
                    <a:pt x="4325" y="0"/>
                    <a:pt x="3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2625000" y="3731925"/>
              <a:ext cx="243075" cy="278400"/>
            </a:xfrm>
            <a:custGeom>
              <a:avLst/>
              <a:gdLst/>
              <a:ahLst/>
              <a:cxnLst/>
              <a:rect l="l" t="t" r="r" b="b"/>
              <a:pathLst>
                <a:path w="9723" h="11136" extrusionOk="0">
                  <a:moveTo>
                    <a:pt x="3839" y="511"/>
                  </a:moveTo>
                  <a:cubicBezTo>
                    <a:pt x="4472" y="511"/>
                    <a:pt x="5131" y="861"/>
                    <a:pt x="5765" y="1251"/>
                  </a:cubicBezTo>
                  <a:cubicBezTo>
                    <a:pt x="6840" y="1921"/>
                    <a:pt x="6922" y="1982"/>
                    <a:pt x="7693" y="2672"/>
                  </a:cubicBezTo>
                  <a:lnTo>
                    <a:pt x="8038" y="2997"/>
                  </a:lnTo>
                  <a:cubicBezTo>
                    <a:pt x="8748" y="3626"/>
                    <a:pt x="9154" y="4559"/>
                    <a:pt x="9175" y="5635"/>
                  </a:cubicBezTo>
                  <a:cubicBezTo>
                    <a:pt x="9215" y="7036"/>
                    <a:pt x="8586" y="8497"/>
                    <a:pt x="7591" y="9451"/>
                  </a:cubicBezTo>
                  <a:cubicBezTo>
                    <a:pt x="6769" y="10231"/>
                    <a:pt x="5761" y="10622"/>
                    <a:pt x="4743" y="10622"/>
                  </a:cubicBezTo>
                  <a:cubicBezTo>
                    <a:pt x="3801" y="10622"/>
                    <a:pt x="2849" y="10287"/>
                    <a:pt x="2030" y="9614"/>
                  </a:cubicBezTo>
                  <a:cubicBezTo>
                    <a:pt x="2030" y="9614"/>
                    <a:pt x="2009" y="9593"/>
                    <a:pt x="2009" y="9593"/>
                  </a:cubicBezTo>
                  <a:cubicBezTo>
                    <a:pt x="1401" y="9106"/>
                    <a:pt x="832" y="8578"/>
                    <a:pt x="650" y="7827"/>
                  </a:cubicBezTo>
                  <a:cubicBezTo>
                    <a:pt x="548" y="7361"/>
                    <a:pt x="690" y="6731"/>
                    <a:pt x="974" y="6447"/>
                  </a:cubicBezTo>
                  <a:cubicBezTo>
                    <a:pt x="1076" y="6346"/>
                    <a:pt x="1177" y="6305"/>
                    <a:pt x="1279" y="6305"/>
                  </a:cubicBezTo>
                  <a:lnTo>
                    <a:pt x="1360" y="6305"/>
                  </a:lnTo>
                  <a:cubicBezTo>
                    <a:pt x="1382" y="6312"/>
                    <a:pt x="1404" y="6316"/>
                    <a:pt x="1425" y="6316"/>
                  </a:cubicBezTo>
                  <a:cubicBezTo>
                    <a:pt x="1523" y="6316"/>
                    <a:pt x="1611" y="6246"/>
                    <a:pt x="1644" y="6163"/>
                  </a:cubicBezTo>
                  <a:cubicBezTo>
                    <a:pt x="1685" y="6041"/>
                    <a:pt x="1644" y="5919"/>
                    <a:pt x="1543" y="5859"/>
                  </a:cubicBezTo>
                  <a:cubicBezTo>
                    <a:pt x="1096" y="5534"/>
                    <a:pt x="853" y="4742"/>
                    <a:pt x="1015" y="4113"/>
                  </a:cubicBezTo>
                  <a:cubicBezTo>
                    <a:pt x="1161" y="3565"/>
                    <a:pt x="1587" y="3164"/>
                    <a:pt x="2026" y="3164"/>
                  </a:cubicBezTo>
                  <a:cubicBezTo>
                    <a:pt x="2075" y="3164"/>
                    <a:pt x="2123" y="3169"/>
                    <a:pt x="2172" y="3179"/>
                  </a:cubicBezTo>
                  <a:cubicBezTo>
                    <a:pt x="2273" y="3179"/>
                    <a:pt x="2375" y="3159"/>
                    <a:pt x="2436" y="3078"/>
                  </a:cubicBezTo>
                  <a:cubicBezTo>
                    <a:pt x="2476" y="2997"/>
                    <a:pt x="2497" y="2895"/>
                    <a:pt x="2456" y="2814"/>
                  </a:cubicBezTo>
                  <a:cubicBezTo>
                    <a:pt x="2273" y="2449"/>
                    <a:pt x="2273" y="1982"/>
                    <a:pt x="2456" y="1515"/>
                  </a:cubicBezTo>
                  <a:cubicBezTo>
                    <a:pt x="2659" y="1048"/>
                    <a:pt x="3004" y="683"/>
                    <a:pt x="3369" y="581"/>
                  </a:cubicBezTo>
                  <a:cubicBezTo>
                    <a:pt x="3524" y="532"/>
                    <a:pt x="3680" y="511"/>
                    <a:pt x="3839" y="511"/>
                  </a:cubicBezTo>
                  <a:close/>
                  <a:moveTo>
                    <a:pt x="3837" y="0"/>
                  </a:moveTo>
                  <a:cubicBezTo>
                    <a:pt x="3634" y="0"/>
                    <a:pt x="3431" y="29"/>
                    <a:pt x="3227" y="94"/>
                  </a:cubicBezTo>
                  <a:cubicBezTo>
                    <a:pt x="2720" y="256"/>
                    <a:pt x="2253" y="723"/>
                    <a:pt x="1989" y="1312"/>
                  </a:cubicBezTo>
                  <a:cubicBezTo>
                    <a:pt x="1807" y="1779"/>
                    <a:pt x="1766" y="2246"/>
                    <a:pt x="1867" y="2672"/>
                  </a:cubicBezTo>
                  <a:cubicBezTo>
                    <a:pt x="1258" y="2753"/>
                    <a:pt x="710" y="3260"/>
                    <a:pt x="528" y="3991"/>
                  </a:cubicBezTo>
                  <a:cubicBezTo>
                    <a:pt x="345" y="4641"/>
                    <a:pt x="507" y="5392"/>
                    <a:pt x="873" y="5899"/>
                  </a:cubicBezTo>
                  <a:cubicBezTo>
                    <a:pt x="792" y="5940"/>
                    <a:pt x="690" y="6001"/>
                    <a:pt x="609" y="6082"/>
                  </a:cubicBezTo>
                  <a:cubicBezTo>
                    <a:pt x="203" y="6508"/>
                    <a:pt x="0" y="7300"/>
                    <a:pt x="162" y="7949"/>
                  </a:cubicBezTo>
                  <a:cubicBezTo>
                    <a:pt x="386" y="8863"/>
                    <a:pt x="1035" y="9451"/>
                    <a:pt x="1685" y="9979"/>
                  </a:cubicBezTo>
                  <a:lnTo>
                    <a:pt x="1847" y="9796"/>
                  </a:lnTo>
                  <a:lnTo>
                    <a:pt x="1847" y="9796"/>
                  </a:lnTo>
                  <a:lnTo>
                    <a:pt x="1705" y="9999"/>
                  </a:lnTo>
                  <a:cubicBezTo>
                    <a:pt x="2618" y="10771"/>
                    <a:pt x="3674" y="11136"/>
                    <a:pt x="4729" y="11136"/>
                  </a:cubicBezTo>
                  <a:cubicBezTo>
                    <a:pt x="5886" y="11136"/>
                    <a:pt x="7023" y="10689"/>
                    <a:pt x="7936" y="9817"/>
                  </a:cubicBezTo>
                  <a:cubicBezTo>
                    <a:pt x="9053" y="8761"/>
                    <a:pt x="9723" y="7158"/>
                    <a:pt x="9682" y="5635"/>
                  </a:cubicBezTo>
                  <a:cubicBezTo>
                    <a:pt x="9662" y="4417"/>
                    <a:pt x="9195" y="3342"/>
                    <a:pt x="8383" y="2611"/>
                  </a:cubicBezTo>
                  <a:lnTo>
                    <a:pt x="8018" y="2286"/>
                  </a:lnTo>
                  <a:cubicBezTo>
                    <a:pt x="7226" y="1596"/>
                    <a:pt x="7145" y="1515"/>
                    <a:pt x="6028" y="825"/>
                  </a:cubicBezTo>
                  <a:cubicBezTo>
                    <a:pt x="5326" y="394"/>
                    <a:pt x="4586" y="0"/>
                    <a:pt x="3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2706175" y="3825250"/>
              <a:ext cx="104550" cy="109950"/>
            </a:xfrm>
            <a:custGeom>
              <a:avLst/>
              <a:gdLst/>
              <a:ahLst/>
              <a:cxnLst/>
              <a:rect l="l" t="t" r="r" b="b"/>
              <a:pathLst>
                <a:path w="4182" h="4398" extrusionOk="0">
                  <a:moveTo>
                    <a:pt x="2516" y="0"/>
                  </a:moveTo>
                  <a:cubicBezTo>
                    <a:pt x="2013" y="0"/>
                    <a:pt x="1531" y="262"/>
                    <a:pt x="1259" y="725"/>
                  </a:cubicBezTo>
                  <a:lnTo>
                    <a:pt x="386" y="2207"/>
                  </a:lnTo>
                  <a:cubicBezTo>
                    <a:pt x="1" y="2917"/>
                    <a:pt x="224" y="3810"/>
                    <a:pt x="934" y="4196"/>
                  </a:cubicBezTo>
                  <a:cubicBezTo>
                    <a:pt x="1166" y="4332"/>
                    <a:pt x="1420" y="4397"/>
                    <a:pt x="1671" y="4397"/>
                  </a:cubicBezTo>
                  <a:cubicBezTo>
                    <a:pt x="2169" y="4397"/>
                    <a:pt x="2654" y="4140"/>
                    <a:pt x="2923" y="3668"/>
                  </a:cubicBezTo>
                  <a:lnTo>
                    <a:pt x="3776" y="2186"/>
                  </a:lnTo>
                  <a:cubicBezTo>
                    <a:pt x="4182" y="1496"/>
                    <a:pt x="3938" y="603"/>
                    <a:pt x="3248" y="197"/>
                  </a:cubicBezTo>
                  <a:cubicBezTo>
                    <a:pt x="3014" y="63"/>
                    <a:pt x="2763" y="0"/>
                    <a:pt x="2516"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2698575" y="3818975"/>
              <a:ext cx="119275" cy="122850"/>
            </a:xfrm>
            <a:custGeom>
              <a:avLst/>
              <a:gdLst/>
              <a:ahLst/>
              <a:cxnLst/>
              <a:rect l="l" t="t" r="r" b="b"/>
              <a:pathLst>
                <a:path w="4771" h="4914" extrusionOk="0">
                  <a:moveTo>
                    <a:pt x="2826" y="509"/>
                  </a:moveTo>
                  <a:cubicBezTo>
                    <a:pt x="3034" y="509"/>
                    <a:pt x="3241" y="563"/>
                    <a:pt x="3430" y="672"/>
                  </a:cubicBezTo>
                  <a:cubicBezTo>
                    <a:pt x="3694" y="834"/>
                    <a:pt x="3897" y="1098"/>
                    <a:pt x="3979" y="1402"/>
                  </a:cubicBezTo>
                  <a:cubicBezTo>
                    <a:pt x="4060" y="1707"/>
                    <a:pt x="4019" y="2031"/>
                    <a:pt x="3857" y="2316"/>
                  </a:cubicBezTo>
                  <a:lnTo>
                    <a:pt x="3004" y="3797"/>
                  </a:lnTo>
                  <a:cubicBezTo>
                    <a:pt x="2771" y="4182"/>
                    <a:pt x="2361" y="4399"/>
                    <a:pt x="1945" y="4399"/>
                  </a:cubicBezTo>
                  <a:cubicBezTo>
                    <a:pt x="1745" y="4399"/>
                    <a:pt x="1544" y="4349"/>
                    <a:pt x="1360" y="4244"/>
                  </a:cubicBezTo>
                  <a:cubicBezTo>
                    <a:pt x="1076" y="4082"/>
                    <a:pt x="873" y="3818"/>
                    <a:pt x="792" y="3513"/>
                  </a:cubicBezTo>
                  <a:cubicBezTo>
                    <a:pt x="711" y="3188"/>
                    <a:pt x="751" y="2864"/>
                    <a:pt x="914" y="2600"/>
                  </a:cubicBezTo>
                  <a:lnTo>
                    <a:pt x="1766" y="1118"/>
                  </a:lnTo>
                  <a:cubicBezTo>
                    <a:pt x="1928" y="834"/>
                    <a:pt x="2192" y="631"/>
                    <a:pt x="2517" y="550"/>
                  </a:cubicBezTo>
                  <a:cubicBezTo>
                    <a:pt x="2619" y="523"/>
                    <a:pt x="2722" y="509"/>
                    <a:pt x="2826" y="509"/>
                  </a:cubicBezTo>
                  <a:close/>
                  <a:moveTo>
                    <a:pt x="2833" y="1"/>
                  </a:moveTo>
                  <a:cubicBezTo>
                    <a:pt x="2681" y="1"/>
                    <a:pt x="2527" y="21"/>
                    <a:pt x="2375" y="63"/>
                  </a:cubicBezTo>
                  <a:cubicBezTo>
                    <a:pt x="1928" y="184"/>
                    <a:pt x="1563" y="469"/>
                    <a:pt x="1340" y="854"/>
                  </a:cubicBezTo>
                  <a:lnTo>
                    <a:pt x="487" y="2336"/>
                  </a:lnTo>
                  <a:cubicBezTo>
                    <a:pt x="0" y="3148"/>
                    <a:pt x="284" y="4203"/>
                    <a:pt x="1096" y="4670"/>
                  </a:cubicBezTo>
                  <a:cubicBezTo>
                    <a:pt x="1380" y="4833"/>
                    <a:pt x="1665" y="4914"/>
                    <a:pt x="1949" y="4914"/>
                  </a:cubicBezTo>
                  <a:cubicBezTo>
                    <a:pt x="2558" y="4914"/>
                    <a:pt x="3126" y="4589"/>
                    <a:pt x="3451" y="4041"/>
                  </a:cubicBezTo>
                  <a:lnTo>
                    <a:pt x="4303" y="2559"/>
                  </a:lnTo>
                  <a:cubicBezTo>
                    <a:pt x="4770" y="1747"/>
                    <a:pt x="4486" y="712"/>
                    <a:pt x="3674" y="225"/>
                  </a:cubicBezTo>
                  <a:cubicBezTo>
                    <a:pt x="3419" y="78"/>
                    <a:pt x="3129" y="1"/>
                    <a:pt x="2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77"/>
          <p:cNvGrpSpPr/>
          <p:nvPr/>
        </p:nvGrpSpPr>
        <p:grpSpPr>
          <a:xfrm>
            <a:off x="1875202" y="2046495"/>
            <a:ext cx="2411171" cy="2328483"/>
            <a:chOff x="3267400" y="2986300"/>
            <a:chExt cx="1287400" cy="1243250"/>
          </a:xfrm>
        </p:grpSpPr>
        <p:sp>
          <p:nvSpPr>
            <p:cNvPr id="2165" name="Google Shape;2165;p77"/>
            <p:cNvSpPr/>
            <p:nvPr/>
          </p:nvSpPr>
          <p:spPr>
            <a:xfrm>
              <a:off x="3640875" y="3903250"/>
              <a:ext cx="455200" cy="320325"/>
            </a:xfrm>
            <a:custGeom>
              <a:avLst/>
              <a:gdLst/>
              <a:ahLst/>
              <a:cxnLst/>
              <a:rect l="l" t="t" r="r" b="b"/>
              <a:pathLst>
                <a:path w="18208" h="12813" extrusionOk="0">
                  <a:moveTo>
                    <a:pt x="2355" y="0"/>
                  </a:moveTo>
                  <a:lnTo>
                    <a:pt x="1" y="11042"/>
                  </a:lnTo>
                  <a:cubicBezTo>
                    <a:pt x="1" y="11042"/>
                    <a:pt x="4076" y="12813"/>
                    <a:pt x="9087" y="12813"/>
                  </a:cubicBezTo>
                  <a:cubicBezTo>
                    <a:pt x="12016" y="12813"/>
                    <a:pt x="15265" y="12208"/>
                    <a:pt x="18208" y="10291"/>
                  </a:cubicBezTo>
                  <a:lnTo>
                    <a:pt x="15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3633775" y="3896650"/>
              <a:ext cx="469400" cy="332900"/>
            </a:xfrm>
            <a:custGeom>
              <a:avLst/>
              <a:gdLst/>
              <a:ahLst/>
              <a:cxnLst/>
              <a:rect l="l" t="t" r="r" b="b"/>
              <a:pathLst>
                <a:path w="18776" h="13316" extrusionOk="0">
                  <a:moveTo>
                    <a:pt x="15244" y="508"/>
                  </a:moveTo>
                  <a:lnTo>
                    <a:pt x="18187" y="10433"/>
                  </a:lnTo>
                  <a:cubicBezTo>
                    <a:pt x="15346" y="12233"/>
                    <a:pt x="12204" y="12804"/>
                    <a:pt x="9359" y="12804"/>
                  </a:cubicBezTo>
                  <a:cubicBezTo>
                    <a:pt x="5050" y="12804"/>
                    <a:pt x="1425" y="11494"/>
                    <a:pt x="569" y="11164"/>
                  </a:cubicBezTo>
                  <a:lnTo>
                    <a:pt x="2842" y="508"/>
                  </a:lnTo>
                  <a:close/>
                  <a:moveTo>
                    <a:pt x="2639" y="0"/>
                  </a:moveTo>
                  <a:cubicBezTo>
                    <a:pt x="2518" y="0"/>
                    <a:pt x="2416" y="81"/>
                    <a:pt x="2396" y="203"/>
                  </a:cubicBezTo>
                  <a:lnTo>
                    <a:pt x="21" y="11265"/>
                  </a:lnTo>
                  <a:cubicBezTo>
                    <a:pt x="1" y="11367"/>
                    <a:pt x="62" y="11489"/>
                    <a:pt x="183" y="11550"/>
                  </a:cubicBezTo>
                  <a:cubicBezTo>
                    <a:pt x="244" y="11570"/>
                    <a:pt x="4344" y="13315"/>
                    <a:pt x="9378" y="13315"/>
                  </a:cubicBezTo>
                  <a:cubicBezTo>
                    <a:pt x="12342" y="13315"/>
                    <a:pt x="15650" y="12707"/>
                    <a:pt x="18634" y="10758"/>
                  </a:cubicBezTo>
                  <a:cubicBezTo>
                    <a:pt x="18715" y="10697"/>
                    <a:pt x="18776" y="10575"/>
                    <a:pt x="18735" y="10474"/>
                  </a:cubicBezTo>
                  <a:lnTo>
                    <a:pt x="15691" y="183"/>
                  </a:lnTo>
                  <a:cubicBezTo>
                    <a:pt x="15650" y="81"/>
                    <a:pt x="15549" y="0"/>
                    <a:pt x="15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3567825" y="3855025"/>
              <a:ext cx="559725" cy="184900"/>
            </a:xfrm>
            <a:custGeom>
              <a:avLst/>
              <a:gdLst/>
              <a:ahLst/>
              <a:cxnLst/>
              <a:rect l="l" t="t" r="r" b="b"/>
              <a:pathLst>
                <a:path w="22389" h="7396" extrusionOk="0">
                  <a:moveTo>
                    <a:pt x="2355" y="1"/>
                  </a:moveTo>
                  <a:lnTo>
                    <a:pt x="893" y="2782"/>
                  </a:lnTo>
                  <a:cubicBezTo>
                    <a:pt x="0" y="4466"/>
                    <a:pt x="974" y="6455"/>
                    <a:pt x="3146" y="7125"/>
                  </a:cubicBezTo>
                  <a:cubicBezTo>
                    <a:pt x="3701" y="7298"/>
                    <a:pt x="4309" y="7396"/>
                    <a:pt x="4937" y="7396"/>
                  </a:cubicBezTo>
                  <a:cubicBezTo>
                    <a:pt x="5342" y="7396"/>
                    <a:pt x="5756" y="7355"/>
                    <a:pt x="6170" y="7267"/>
                  </a:cubicBezTo>
                  <a:cubicBezTo>
                    <a:pt x="6942" y="7105"/>
                    <a:pt x="7673" y="6801"/>
                    <a:pt x="8281" y="6354"/>
                  </a:cubicBezTo>
                  <a:lnTo>
                    <a:pt x="11184" y="4243"/>
                  </a:lnTo>
                  <a:lnTo>
                    <a:pt x="14087" y="6354"/>
                  </a:lnTo>
                  <a:cubicBezTo>
                    <a:pt x="14168" y="6415"/>
                    <a:pt x="14249" y="6476"/>
                    <a:pt x="14330" y="6516"/>
                  </a:cubicBezTo>
                  <a:cubicBezTo>
                    <a:pt x="15224" y="7090"/>
                    <a:pt x="16267" y="7348"/>
                    <a:pt x="17297" y="7348"/>
                  </a:cubicBezTo>
                  <a:cubicBezTo>
                    <a:pt x="17835" y="7348"/>
                    <a:pt x="18369" y="7278"/>
                    <a:pt x="18877" y="7146"/>
                  </a:cubicBezTo>
                  <a:cubicBezTo>
                    <a:pt x="21272" y="6537"/>
                    <a:pt x="22388" y="4385"/>
                    <a:pt x="21333" y="2599"/>
                  </a:cubicBezTo>
                  <a:lnTo>
                    <a:pt x="20257" y="732"/>
                  </a:lnTo>
                  <a:lnTo>
                    <a:pt x="11164" y="2396"/>
                  </a:lnTo>
                  <a:lnTo>
                    <a:pt x="2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3572375" y="3848825"/>
              <a:ext cx="548575" cy="197525"/>
            </a:xfrm>
            <a:custGeom>
              <a:avLst/>
              <a:gdLst/>
              <a:ahLst/>
              <a:cxnLst/>
              <a:rect l="l" t="t" r="r" b="b"/>
              <a:pathLst>
                <a:path w="21943" h="7901" extrusionOk="0">
                  <a:moveTo>
                    <a:pt x="2294" y="553"/>
                  </a:moveTo>
                  <a:lnTo>
                    <a:pt x="10921" y="2888"/>
                  </a:lnTo>
                  <a:lnTo>
                    <a:pt x="11022" y="2888"/>
                  </a:lnTo>
                  <a:lnTo>
                    <a:pt x="19933" y="1264"/>
                  </a:lnTo>
                  <a:lnTo>
                    <a:pt x="20948" y="2969"/>
                  </a:lnTo>
                  <a:cubicBezTo>
                    <a:pt x="21354" y="3679"/>
                    <a:pt x="21415" y="4471"/>
                    <a:pt x="21110" y="5201"/>
                  </a:cubicBezTo>
                  <a:cubicBezTo>
                    <a:pt x="20704" y="6135"/>
                    <a:pt x="19811" y="6846"/>
                    <a:pt x="18614" y="7150"/>
                  </a:cubicBezTo>
                  <a:cubicBezTo>
                    <a:pt x="18121" y="7275"/>
                    <a:pt x="17620" y="7336"/>
                    <a:pt x="17127" y="7336"/>
                  </a:cubicBezTo>
                  <a:cubicBezTo>
                    <a:pt x="16096" y="7336"/>
                    <a:pt x="15100" y="7069"/>
                    <a:pt x="14290" y="6561"/>
                  </a:cubicBezTo>
                  <a:cubicBezTo>
                    <a:pt x="14209" y="6500"/>
                    <a:pt x="14128" y="6460"/>
                    <a:pt x="14067" y="6399"/>
                  </a:cubicBezTo>
                  <a:lnTo>
                    <a:pt x="11164" y="4288"/>
                  </a:lnTo>
                  <a:cubicBezTo>
                    <a:pt x="11114" y="4258"/>
                    <a:pt x="11058" y="4242"/>
                    <a:pt x="11005" y="4242"/>
                  </a:cubicBezTo>
                  <a:cubicBezTo>
                    <a:pt x="10951" y="4242"/>
                    <a:pt x="10901" y="4258"/>
                    <a:pt x="10860" y="4288"/>
                  </a:cubicBezTo>
                  <a:lnTo>
                    <a:pt x="7957" y="6399"/>
                  </a:lnTo>
                  <a:cubicBezTo>
                    <a:pt x="7389" y="6825"/>
                    <a:pt x="6719" y="7109"/>
                    <a:pt x="5948" y="7272"/>
                  </a:cubicBezTo>
                  <a:cubicBezTo>
                    <a:pt x="5561" y="7352"/>
                    <a:pt x="5172" y="7391"/>
                    <a:pt x="4784" y="7391"/>
                  </a:cubicBezTo>
                  <a:cubicBezTo>
                    <a:pt x="4194" y="7391"/>
                    <a:pt x="3609" y="7301"/>
                    <a:pt x="3045" y="7130"/>
                  </a:cubicBezTo>
                  <a:cubicBezTo>
                    <a:pt x="1990" y="6805"/>
                    <a:pt x="1178" y="6135"/>
                    <a:pt x="813" y="5262"/>
                  </a:cubicBezTo>
                  <a:cubicBezTo>
                    <a:pt x="528" y="4572"/>
                    <a:pt x="569" y="3821"/>
                    <a:pt x="934" y="3151"/>
                  </a:cubicBezTo>
                  <a:lnTo>
                    <a:pt x="2294" y="553"/>
                  </a:lnTo>
                  <a:close/>
                  <a:moveTo>
                    <a:pt x="2174" y="0"/>
                  </a:moveTo>
                  <a:cubicBezTo>
                    <a:pt x="2074" y="0"/>
                    <a:pt x="1983" y="45"/>
                    <a:pt x="1949" y="147"/>
                  </a:cubicBezTo>
                  <a:lnTo>
                    <a:pt x="488" y="2908"/>
                  </a:lnTo>
                  <a:cubicBezTo>
                    <a:pt x="62" y="3720"/>
                    <a:pt x="1" y="4633"/>
                    <a:pt x="346" y="5465"/>
                  </a:cubicBezTo>
                  <a:cubicBezTo>
                    <a:pt x="772" y="6460"/>
                    <a:pt x="1685" y="7251"/>
                    <a:pt x="2883" y="7617"/>
                  </a:cubicBezTo>
                  <a:cubicBezTo>
                    <a:pt x="3492" y="7800"/>
                    <a:pt x="4121" y="7901"/>
                    <a:pt x="4750" y="7901"/>
                  </a:cubicBezTo>
                  <a:cubicBezTo>
                    <a:pt x="5177" y="7901"/>
                    <a:pt x="5623" y="7860"/>
                    <a:pt x="6049" y="7759"/>
                  </a:cubicBezTo>
                  <a:cubicBezTo>
                    <a:pt x="6882" y="7597"/>
                    <a:pt x="7633" y="7272"/>
                    <a:pt x="8262" y="6805"/>
                  </a:cubicBezTo>
                  <a:lnTo>
                    <a:pt x="11002" y="4816"/>
                  </a:lnTo>
                  <a:lnTo>
                    <a:pt x="13762" y="6805"/>
                  </a:lnTo>
                  <a:cubicBezTo>
                    <a:pt x="13844" y="6866"/>
                    <a:pt x="13925" y="6927"/>
                    <a:pt x="14006" y="6988"/>
                  </a:cubicBezTo>
                  <a:cubicBezTo>
                    <a:pt x="14897" y="7550"/>
                    <a:pt x="15992" y="7843"/>
                    <a:pt x="17122" y="7843"/>
                  </a:cubicBezTo>
                  <a:cubicBezTo>
                    <a:pt x="17665" y="7843"/>
                    <a:pt x="18215" y="7775"/>
                    <a:pt x="18756" y="7637"/>
                  </a:cubicBezTo>
                  <a:cubicBezTo>
                    <a:pt x="20095" y="7292"/>
                    <a:pt x="21110" y="6480"/>
                    <a:pt x="21577" y="5404"/>
                  </a:cubicBezTo>
                  <a:cubicBezTo>
                    <a:pt x="21942" y="4511"/>
                    <a:pt x="21882" y="3557"/>
                    <a:pt x="21374" y="2705"/>
                  </a:cubicBezTo>
                  <a:lnTo>
                    <a:pt x="20278" y="858"/>
                  </a:lnTo>
                  <a:cubicBezTo>
                    <a:pt x="20244" y="773"/>
                    <a:pt x="20168" y="731"/>
                    <a:pt x="20073" y="731"/>
                  </a:cubicBezTo>
                  <a:cubicBezTo>
                    <a:pt x="20054" y="731"/>
                    <a:pt x="20034" y="733"/>
                    <a:pt x="20014" y="736"/>
                  </a:cubicBezTo>
                  <a:lnTo>
                    <a:pt x="11002" y="2380"/>
                  </a:lnTo>
                  <a:lnTo>
                    <a:pt x="2233" y="5"/>
                  </a:lnTo>
                  <a:cubicBezTo>
                    <a:pt x="2214" y="2"/>
                    <a:pt x="2194" y="0"/>
                    <a:pt x="21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3644425" y="3855025"/>
              <a:ext cx="406000" cy="134300"/>
            </a:xfrm>
            <a:custGeom>
              <a:avLst/>
              <a:gdLst/>
              <a:ahLst/>
              <a:cxnLst/>
              <a:rect l="l" t="t" r="r" b="b"/>
              <a:pathLst>
                <a:path w="16240" h="5372" extrusionOk="0">
                  <a:moveTo>
                    <a:pt x="1706" y="1"/>
                  </a:moveTo>
                  <a:lnTo>
                    <a:pt x="630" y="2010"/>
                  </a:lnTo>
                  <a:cubicBezTo>
                    <a:pt x="1" y="3248"/>
                    <a:pt x="711" y="4690"/>
                    <a:pt x="2274" y="5177"/>
                  </a:cubicBezTo>
                  <a:cubicBezTo>
                    <a:pt x="2682" y="5300"/>
                    <a:pt x="3127" y="5371"/>
                    <a:pt x="3587" y="5371"/>
                  </a:cubicBezTo>
                  <a:cubicBezTo>
                    <a:pt x="3883" y="5371"/>
                    <a:pt x="4185" y="5342"/>
                    <a:pt x="4487" y="5278"/>
                  </a:cubicBezTo>
                  <a:cubicBezTo>
                    <a:pt x="5035" y="5156"/>
                    <a:pt x="5563" y="4933"/>
                    <a:pt x="6009" y="4608"/>
                  </a:cubicBezTo>
                  <a:lnTo>
                    <a:pt x="8120" y="3086"/>
                  </a:lnTo>
                  <a:lnTo>
                    <a:pt x="10231" y="4608"/>
                  </a:lnTo>
                  <a:cubicBezTo>
                    <a:pt x="10272" y="4649"/>
                    <a:pt x="10332" y="4690"/>
                    <a:pt x="10393" y="4730"/>
                  </a:cubicBezTo>
                  <a:cubicBezTo>
                    <a:pt x="11054" y="5148"/>
                    <a:pt x="11821" y="5333"/>
                    <a:pt x="12572" y="5333"/>
                  </a:cubicBezTo>
                  <a:cubicBezTo>
                    <a:pt x="12952" y="5333"/>
                    <a:pt x="13327" y="5286"/>
                    <a:pt x="13682" y="5197"/>
                  </a:cubicBezTo>
                  <a:cubicBezTo>
                    <a:pt x="15427" y="4750"/>
                    <a:pt x="16239" y="3188"/>
                    <a:pt x="15468" y="1888"/>
                  </a:cubicBezTo>
                  <a:lnTo>
                    <a:pt x="14696" y="529"/>
                  </a:lnTo>
                  <a:lnTo>
                    <a:pt x="8100" y="1746"/>
                  </a:lnTo>
                  <a:lnTo>
                    <a:pt x="1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3645950" y="3848825"/>
              <a:ext cx="401425" cy="146800"/>
            </a:xfrm>
            <a:custGeom>
              <a:avLst/>
              <a:gdLst/>
              <a:ahLst/>
              <a:cxnLst/>
              <a:rect l="l" t="t" r="r" b="b"/>
              <a:pathLst>
                <a:path w="16057" h="5872" extrusionOk="0">
                  <a:moveTo>
                    <a:pt x="1767" y="553"/>
                  </a:moveTo>
                  <a:lnTo>
                    <a:pt x="7978" y="2238"/>
                  </a:lnTo>
                  <a:lnTo>
                    <a:pt x="8079" y="2238"/>
                  </a:lnTo>
                  <a:lnTo>
                    <a:pt x="14493" y="1061"/>
                  </a:lnTo>
                  <a:lnTo>
                    <a:pt x="15204" y="2258"/>
                  </a:lnTo>
                  <a:cubicBezTo>
                    <a:pt x="15488" y="2745"/>
                    <a:pt x="15529" y="3314"/>
                    <a:pt x="15305" y="3821"/>
                  </a:cubicBezTo>
                  <a:cubicBezTo>
                    <a:pt x="15041" y="4471"/>
                    <a:pt x="14392" y="4978"/>
                    <a:pt x="13560" y="5181"/>
                  </a:cubicBezTo>
                  <a:cubicBezTo>
                    <a:pt x="13207" y="5274"/>
                    <a:pt x="12845" y="5319"/>
                    <a:pt x="12489" y="5319"/>
                  </a:cubicBezTo>
                  <a:cubicBezTo>
                    <a:pt x="11758" y="5319"/>
                    <a:pt x="11047" y="5130"/>
                    <a:pt x="10474" y="4775"/>
                  </a:cubicBezTo>
                  <a:cubicBezTo>
                    <a:pt x="10414" y="4735"/>
                    <a:pt x="10353" y="4694"/>
                    <a:pt x="10312" y="4653"/>
                  </a:cubicBezTo>
                  <a:lnTo>
                    <a:pt x="8201" y="3131"/>
                  </a:lnTo>
                  <a:cubicBezTo>
                    <a:pt x="8160" y="3101"/>
                    <a:pt x="8110" y="3085"/>
                    <a:pt x="8056" y="3085"/>
                  </a:cubicBezTo>
                  <a:cubicBezTo>
                    <a:pt x="8003" y="3085"/>
                    <a:pt x="7947" y="3101"/>
                    <a:pt x="7897" y="3131"/>
                  </a:cubicBezTo>
                  <a:lnTo>
                    <a:pt x="5806" y="4653"/>
                  </a:lnTo>
                  <a:cubicBezTo>
                    <a:pt x="5400" y="4958"/>
                    <a:pt x="4913" y="5161"/>
                    <a:pt x="4365" y="5283"/>
                  </a:cubicBezTo>
                  <a:cubicBezTo>
                    <a:pt x="4090" y="5339"/>
                    <a:pt x="3813" y="5367"/>
                    <a:pt x="3536" y="5367"/>
                  </a:cubicBezTo>
                  <a:cubicBezTo>
                    <a:pt x="3116" y="5367"/>
                    <a:pt x="2698" y="5303"/>
                    <a:pt x="2294" y="5181"/>
                  </a:cubicBezTo>
                  <a:cubicBezTo>
                    <a:pt x="1543" y="4938"/>
                    <a:pt x="975" y="4471"/>
                    <a:pt x="732" y="3862"/>
                  </a:cubicBezTo>
                  <a:cubicBezTo>
                    <a:pt x="529" y="3375"/>
                    <a:pt x="549" y="2847"/>
                    <a:pt x="792" y="2380"/>
                  </a:cubicBezTo>
                  <a:lnTo>
                    <a:pt x="1767" y="553"/>
                  </a:lnTo>
                  <a:close/>
                  <a:moveTo>
                    <a:pt x="1647" y="0"/>
                  </a:moveTo>
                  <a:cubicBezTo>
                    <a:pt x="1547" y="0"/>
                    <a:pt x="1456" y="45"/>
                    <a:pt x="1422" y="147"/>
                  </a:cubicBezTo>
                  <a:lnTo>
                    <a:pt x="346" y="2136"/>
                  </a:lnTo>
                  <a:cubicBezTo>
                    <a:pt x="41" y="2745"/>
                    <a:pt x="1" y="3436"/>
                    <a:pt x="265" y="4065"/>
                  </a:cubicBezTo>
                  <a:cubicBezTo>
                    <a:pt x="569" y="4795"/>
                    <a:pt x="1259" y="5384"/>
                    <a:pt x="2132" y="5668"/>
                  </a:cubicBezTo>
                  <a:cubicBezTo>
                    <a:pt x="2579" y="5810"/>
                    <a:pt x="3045" y="5871"/>
                    <a:pt x="3512" y="5871"/>
                  </a:cubicBezTo>
                  <a:cubicBezTo>
                    <a:pt x="3837" y="5871"/>
                    <a:pt x="4162" y="5831"/>
                    <a:pt x="4466" y="5770"/>
                  </a:cubicBezTo>
                  <a:cubicBezTo>
                    <a:pt x="5096" y="5648"/>
                    <a:pt x="5644" y="5404"/>
                    <a:pt x="6090" y="5080"/>
                  </a:cubicBezTo>
                  <a:lnTo>
                    <a:pt x="8059" y="3659"/>
                  </a:lnTo>
                  <a:lnTo>
                    <a:pt x="10008" y="5080"/>
                  </a:lnTo>
                  <a:cubicBezTo>
                    <a:pt x="10068" y="5120"/>
                    <a:pt x="10129" y="5161"/>
                    <a:pt x="10190" y="5201"/>
                  </a:cubicBezTo>
                  <a:cubicBezTo>
                    <a:pt x="10854" y="5616"/>
                    <a:pt x="11668" y="5833"/>
                    <a:pt x="12505" y="5833"/>
                  </a:cubicBezTo>
                  <a:cubicBezTo>
                    <a:pt x="12897" y="5833"/>
                    <a:pt x="13293" y="5786"/>
                    <a:pt x="13681" y="5689"/>
                  </a:cubicBezTo>
                  <a:cubicBezTo>
                    <a:pt x="14676" y="5425"/>
                    <a:pt x="15447" y="4816"/>
                    <a:pt x="15772" y="4004"/>
                  </a:cubicBezTo>
                  <a:cubicBezTo>
                    <a:pt x="16056" y="3354"/>
                    <a:pt x="16016" y="2644"/>
                    <a:pt x="15630" y="1994"/>
                  </a:cubicBezTo>
                  <a:lnTo>
                    <a:pt x="14838" y="655"/>
                  </a:lnTo>
                  <a:cubicBezTo>
                    <a:pt x="14803" y="584"/>
                    <a:pt x="14707" y="529"/>
                    <a:pt x="14615" y="529"/>
                  </a:cubicBezTo>
                  <a:cubicBezTo>
                    <a:pt x="14602" y="529"/>
                    <a:pt x="14588" y="530"/>
                    <a:pt x="14575" y="533"/>
                  </a:cubicBezTo>
                  <a:lnTo>
                    <a:pt x="8039" y="1731"/>
                  </a:lnTo>
                  <a:lnTo>
                    <a:pt x="1706" y="5"/>
                  </a:lnTo>
                  <a:cubicBezTo>
                    <a:pt x="1686" y="2"/>
                    <a:pt x="1666" y="0"/>
                    <a:pt x="16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3274325" y="3443400"/>
              <a:ext cx="241750" cy="253325"/>
            </a:xfrm>
            <a:custGeom>
              <a:avLst/>
              <a:gdLst/>
              <a:ahLst/>
              <a:cxnLst/>
              <a:rect l="l" t="t" r="r" b="b"/>
              <a:pathLst>
                <a:path w="9670" h="10133" extrusionOk="0">
                  <a:moveTo>
                    <a:pt x="4835" y="0"/>
                  </a:moveTo>
                  <a:cubicBezTo>
                    <a:pt x="2440" y="0"/>
                    <a:pt x="1" y="2201"/>
                    <a:pt x="1063" y="5140"/>
                  </a:cubicBezTo>
                  <a:cubicBezTo>
                    <a:pt x="2017" y="7738"/>
                    <a:pt x="4210" y="10133"/>
                    <a:pt x="9061" y="10133"/>
                  </a:cubicBezTo>
                  <a:cubicBezTo>
                    <a:pt x="9061" y="10133"/>
                    <a:pt x="9670" y="5607"/>
                    <a:pt x="8147" y="2217"/>
                  </a:cubicBezTo>
                  <a:cubicBezTo>
                    <a:pt x="7444" y="659"/>
                    <a:pt x="6146" y="0"/>
                    <a:pt x="4835"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3272475" y="3437250"/>
              <a:ext cx="249700" cy="265575"/>
            </a:xfrm>
            <a:custGeom>
              <a:avLst/>
              <a:gdLst/>
              <a:ahLst/>
              <a:cxnLst/>
              <a:rect l="l" t="t" r="r" b="b"/>
              <a:pathLst>
                <a:path w="9988" h="10623" extrusionOk="0">
                  <a:moveTo>
                    <a:pt x="4891" y="507"/>
                  </a:moveTo>
                  <a:cubicBezTo>
                    <a:pt x="6092" y="507"/>
                    <a:pt x="7321" y="1094"/>
                    <a:pt x="7978" y="2564"/>
                  </a:cubicBezTo>
                  <a:cubicBezTo>
                    <a:pt x="9277" y="5426"/>
                    <a:pt x="8993" y="9181"/>
                    <a:pt x="8911" y="10115"/>
                  </a:cubicBezTo>
                  <a:cubicBezTo>
                    <a:pt x="5055" y="10075"/>
                    <a:pt x="2538" y="8451"/>
                    <a:pt x="1381" y="5284"/>
                  </a:cubicBezTo>
                  <a:cubicBezTo>
                    <a:pt x="589" y="3112"/>
                    <a:pt x="1888" y="1428"/>
                    <a:pt x="3431" y="799"/>
                  </a:cubicBezTo>
                  <a:cubicBezTo>
                    <a:pt x="3883" y="612"/>
                    <a:pt x="4385" y="507"/>
                    <a:pt x="4891" y="507"/>
                  </a:cubicBezTo>
                  <a:close/>
                  <a:moveTo>
                    <a:pt x="4909" y="0"/>
                  </a:moveTo>
                  <a:cubicBezTo>
                    <a:pt x="4326" y="0"/>
                    <a:pt x="3748" y="120"/>
                    <a:pt x="3228" y="332"/>
                  </a:cubicBezTo>
                  <a:cubicBezTo>
                    <a:pt x="1483" y="1042"/>
                    <a:pt x="1" y="2970"/>
                    <a:pt x="914" y="5467"/>
                  </a:cubicBezTo>
                  <a:cubicBezTo>
                    <a:pt x="2132" y="8836"/>
                    <a:pt x="4974" y="10623"/>
                    <a:pt x="9094" y="10623"/>
                  </a:cubicBezTo>
                  <a:cubicBezTo>
                    <a:pt x="9236" y="10623"/>
                    <a:pt x="9358" y="10541"/>
                    <a:pt x="9378" y="10399"/>
                  </a:cubicBezTo>
                  <a:cubicBezTo>
                    <a:pt x="9399" y="10217"/>
                    <a:pt x="9987" y="5771"/>
                    <a:pt x="8445" y="2361"/>
                  </a:cubicBezTo>
                  <a:cubicBezTo>
                    <a:pt x="7689" y="666"/>
                    <a:pt x="6284" y="0"/>
                    <a:pt x="4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3342500" y="3490950"/>
              <a:ext cx="113200" cy="139300"/>
            </a:xfrm>
            <a:custGeom>
              <a:avLst/>
              <a:gdLst/>
              <a:ahLst/>
              <a:cxnLst/>
              <a:rect l="l" t="t" r="r" b="b"/>
              <a:pathLst>
                <a:path w="4528" h="5572" extrusionOk="0">
                  <a:moveTo>
                    <a:pt x="261" y="0"/>
                  </a:moveTo>
                  <a:cubicBezTo>
                    <a:pt x="157" y="0"/>
                    <a:pt x="55" y="76"/>
                    <a:pt x="21" y="193"/>
                  </a:cubicBezTo>
                  <a:cubicBezTo>
                    <a:pt x="1" y="315"/>
                    <a:pt x="82" y="457"/>
                    <a:pt x="204" y="498"/>
                  </a:cubicBezTo>
                  <a:cubicBezTo>
                    <a:pt x="366" y="538"/>
                    <a:pt x="3999" y="1472"/>
                    <a:pt x="3776" y="5308"/>
                  </a:cubicBezTo>
                  <a:cubicBezTo>
                    <a:pt x="3776" y="5450"/>
                    <a:pt x="3878" y="5572"/>
                    <a:pt x="4020" y="5572"/>
                  </a:cubicBezTo>
                  <a:lnTo>
                    <a:pt x="4040" y="5572"/>
                  </a:lnTo>
                  <a:cubicBezTo>
                    <a:pt x="4162" y="5572"/>
                    <a:pt x="4284" y="5471"/>
                    <a:pt x="4284" y="5349"/>
                  </a:cubicBezTo>
                  <a:cubicBezTo>
                    <a:pt x="4527" y="1066"/>
                    <a:pt x="366" y="10"/>
                    <a:pt x="326" y="10"/>
                  </a:cubicBezTo>
                  <a:cubicBezTo>
                    <a:pt x="304" y="3"/>
                    <a:pt x="283"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3373975" y="3531225"/>
              <a:ext cx="76125" cy="77725"/>
            </a:xfrm>
            <a:custGeom>
              <a:avLst/>
              <a:gdLst/>
              <a:ahLst/>
              <a:cxnLst/>
              <a:rect l="l" t="t" r="r" b="b"/>
              <a:pathLst>
                <a:path w="3045" h="3109" extrusionOk="0">
                  <a:moveTo>
                    <a:pt x="431" y="0"/>
                  </a:moveTo>
                  <a:cubicBezTo>
                    <a:pt x="305" y="0"/>
                    <a:pt x="202" y="95"/>
                    <a:pt x="183" y="206"/>
                  </a:cubicBezTo>
                  <a:cubicBezTo>
                    <a:pt x="183" y="267"/>
                    <a:pt x="0" y="1606"/>
                    <a:pt x="792" y="2459"/>
                  </a:cubicBezTo>
                  <a:cubicBezTo>
                    <a:pt x="1198" y="2885"/>
                    <a:pt x="1766" y="3108"/>
                    <a:pt x="2497" y="3108"/>
                  </a:cubicBezTo>
                  <a:lnTo>
                    <a:pt x="2801" y="3108"/>
                  </a:lnTo>
                  <a:cubicBezTo>
                    <a:pt x="2943" y="3088"/>
                    <a:pt x="3045" y="2966"/>
                    <a:pt x="3045" y="2824"/>
                  </a:cubicBezTo>
                  <a:cubicBezTo>
                    <a:pt x="3026" y="2694"/>
                    <a:pt x="2923" y="2598"/>
                    <a:pt x="2797" y="2598"/>
                  </a:cubicBezTo>
                  <a:cubicBezTo>
                    <a:pt x="2785" y="2598"/>
                    <a:pt x="2773" y="2599"/>
                    <a:pt x="2761" y="2601"/>
                  </a:cubicBezTo>
                  <a:cubicBezTo>
                    <a:pt x="2690" y="2605"/>
                    <a:pt x="2620" y="2607"/>
                    <a:pt x="2553" y="2607"/>
                  </a:cubicBezTo>
                  <a:cubicBezTo>
                    <a:pt x="1943" y="2607"/>
                    <a:pt x="1468" y="2443"/>
                    <a:pt x="1157" y="2114"/>
                  </a:cubicBezTo>
                  <a:cubicBezTo>
                    <a:pt x="528" y="1444"/>
                    <a:pt x="690" y="307"/>
                    <a:pt x="690" y="287"/>
                  </a:cubicBezTo>
                  <a:cubicBezTo>
                    <a:pt x="711" y="145"/>
                    <a:pt x="609" y="23"/>
                    <a:pt x="467" y="3"/>
                  </a:cubicBezTo>
                  <a:cubicBezTo>
                    <a:pt x="455" y="1"/>
                    <a:pt x="443" y="0"/>
                    <a:pt x="4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4168125" y="3443400"/>
              <a:ext cx="242075" cy="253325"/>
            </a:xfrm>
            <a:custGeom>
              <a:avLst/>
              <a:gdLst/>
              <a:ahLst/>
              <a:cxnLst/>
              <a:rect l="l" t="t" r="r" b="b"/>
              <a:pathLst>
                <a:path w="9683" h="10133" extrusionOk="0">
                  <a:moveTo>
                    <a:pt x="4854" y="0"/>
                  </a:moveTo>
                  <a:cubicBezTo>
                    <a:pt x="3544" y="0"/>
                    <a:pt x="2246" y="659"/>
                    <a:pt x="1543" y="2217"/>
                  </a:cubicBezTo>
                  <a:cubicBezTo>
                    <a:pt x="0" y="5607"/>
                    <a:pt x="629" y="10133"/>
                    <a:pt x="629" y="10133"/>
                  </a:cubicBezTo>
                  <a:cubicBezTo>
                    <a:pt x="5480" y="10133"/>
                    <a:pt x="7673" y="7738"/>
                    <a:pt x="8606" y="5140"/>
                  </a:cubicBezTo>
                  <a:cubicBezTo>
                    <a:pt x="9682" y="2201"/>
                    <a:pt x="7247" y="0"/>
                    <a:pt x="4854"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4162025" y="3437250"/>
              <a:ext cx="250200" cy="265575"/>
            </a:xfrm>
            <a:custGeom>
              <a:avLst/>
              <a:gdLst/>
              <a:ahLst/>
              <a:cxnLst/>
              <a:rect l="l" t="t" r="r" b="b"/>
              <a:pathLst>
                <a:path w="10008" h="10623" extrusionOk="0">
                  <a:moveTo>
                    <a:pt x="5095" y="514"/>
                  </a:moveTo>
                  <a:cubicBezTo>
                    <a:pt x="5603" y="514"/>
                    <a:pt x="6110" y="616"/>
                    <a:pt x="6577" y="799"/>
                  </a:cubicBezTo>
                  <a:cubicBezTo>
                    <a:pt x="8120" y="1428"/>
                    <a:pt x="9419" y="3112"/>
                    <a:pt x="8627" y="5284"/>
                  </a:cubicBezTo>
                  <a:cubicBezTo>
                    <a:pt x="7470" y="8451"/>
                    <a:pt x="4933" y="10075"/>
                    <a:pt x="1097" y="10115"/>
                  </a:cubicBezTo>
                  <a:cubicBezTo>
                    <a:pt x="995" y="9181"/>
                    <a:pt x="711" y="5426"/>
                    <a:pt x="2010" y="2564"/>
                  </a:cubicBezTo>
                  <a:cubicBezTo>
                    <a:pt x="2680" y="1083"/>
                    <a:pt x="3898" y="514"/>
                    <a:pt x="5095" y="514"/>
                  </a:cubicBezTo>
                  <a:close/>
                  <a:moveTo>
                    <a:pt x="5083" y="0"/>
                  </a:moveTo>
                  <a:cubicBezTo>
                    <a:pt x="3714" y="0"/>
                    <a:pt x="2319" y="666"/>
                    <a:pt x="1563" y="2361"/>
                  </a:cubicBezTo>
                  <a:cubicBezTo>
                    <a:pt x="1" y="5771"/>
                    <a:pt x="589" y="10217"/>
                    <a:pt x="630" y="10399"/>
                  </a:cubicBezTo>
                  <a:cubicBezTo>
                    <a:pt x="650" y="10541"/>
                    <a:pt x="772" y="10623"/>
                    <a:pt x="914" y="10623"/>
                  </a:cubicBezTo>
                  <a:cubicBezTo>
                    <a:pt x="5034" y="10623"/>
                    <a:pt x="7856" y="8836"/>
                    <a:pt x="9094" y="5467"/>
                  </a:cubicBezTo>
                  <a:cubicBezTo>
                    <a:pt x="10007" y="2970"/>
                    <a:pt x="8526" y="1042"/>
                    <a:pt x="6760" y="332"/>
                  </a:cubicBezTo>
                  <a:cubicBezTo>
                    <a:pt x="6240" y="120"/>
                    <a:pt x="5664" y="0"/>
                    <a:pt x="5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4229000" y="3490950"/>
              <a:ext cx="113200" cy="139300"/>
            </a:xfrm>
            <a:custGeom>
              <a:avLst/>
              <a:gdLst/>
              <a:ahLst/>
              <a:cxnLst/>
              <a:rect l="l" t="t" r="r" b="b"/>
              <a:pathLst>
                <a:path w="4528" h="5572" extrusionOk="0">
                  <a:moveTo>
                    <a:pt x="4256" y="0"/>
                  </a:moveTo>
                  <a:cubicBezTo>
                    <a:pt x="4232" y="0"/>
                    <a:pt x="4207" y="3"/>
                    <a:pt x="4182" y="10"/>
                  </a:cubicBezTo>
                  <a:cubicBezTo>
                    <a:pt x="4142" y="10"/>
                    <a:pt x="1" y="1066"/>
                    <a:pt x="224" y="5349"/>
                  </a:cubicBezTo>
                  <a:cubicBezTo>
                    <a:pt x="244" y="5471"/>
                    <a:pt x="346" y="5572"/>
                    <a:pt x="488" y="5572"/>
                  </a:cubicBezTo>
                  <a:lnTo>
                    <a:pt x="508" y="5572"/>
                  </a:lnTo>
                  <a:cubicBezTo>
                    <a:pt x="630" y="5572"/>
                    <a:pt x="752" y="5450"/>
                    <a:pt x="732" y="5308"/>
                  </a:cubicBezTo>
                  <a:cubicBezTo>
                    <a:pt x="529" y="1472"/>
                    <a:pt x="4162" y="538"/>
                    <a:pt x="4304" y="498"/>
                  </a:cubicBezTo>
                  <a:cubicBezTo>
                    <a:pt x="4446" y="457"/>
                    <a:pt x="4527" y="315"/>
                    <a:pt x="4487" y="193"/>
                  </a:cubicBezTo>
                  <a:cubicBezTo>
                    <a:pt x="4470" y="76"/>
                    <a:pt x="4370" y="0"/>
                    <a:pt x="4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4234600" y="3531225"/>
              <a:ext cx="76125" cy="77725"/>
            </a:xfrm>
            <a:custGeom>
              <a:avLst/>
              <a:gdLst/>
              <a:ahLst/>
              <a:cxnLst/>
              <a:rect l="l" t="t" r="r" b="b"/>
              <a:pathLst>
                <a:path w="3045" h="3109" extrusionOk="0">
                  <a:moveTo>
                    <a:pt x="2594" y="0"/>
                  </a:moveTo>
                  <a:cubicBezTo>
                    <a:pt x="2582" y="0"/>
                    <a:pt x="2570" y="1"/>
                    <a:pt x="2558" y="3"/>
                  </a:cubicBezTo>
                  <a:cubicBezTo>
                    <a:pt x="2436" y="23"/>
                    <a:pt x="2334" y="145"/>
                    <a:pt x="2355" y="287"/>
                  </a:cubicBezTo>
                  <a:cubicBezTo>
                    <a:pt x="2355" y="307"/>
                    <a:pt x="2497" y="1444"/>
                    <a:pt x="1888" y="2114"/>
                  </a:cubicBezTo>
                  <a:cubicBezTo>
                    <a:pt x="1559" y="2443"/>
                    <a:pt x="1099" y="2607"/>
                    <a:pt x="477" y="2607"/>
                  </a:cubicBezTo>
                  <a:cubicBezTo>
                    <a:pt x="408" y="2607"/>
                    <a:pt x="337" y="2605"/>
                    <a:pt x="264" y="2601"/>
                  </a:cubicBezTo>
                  <a:cubicBezTo>
                    <a:pt x="254" y="2599"/>
                    <a:pt x="243" y="2598"/>
                    <a:pt x="233" y="2598"/>
                  </a:cubicBezTo>
                  <a:cubicBezTo>
                    <a:pt x="122" y="2598"/>
                    <a:pt x="19" y="2694"/>
                    <a:pt x="0" y="2824"/>
                  </a:cubicBezTo>
                  <a:cubicBezTo>
                    <a:pt x="0" y="2966"/>
                    <a:pt x="102" y="3088"/>
                    <a:pt x="244" y="3108"/>
                  </a:cubicBezTo>
                  <a:lnTo>
                    <a:pt x="528" y="3108"/>
                  </a:lnTo>
                  <a:cubicBezTo>
                    <a:pt x="1279" y="3108"/>
                    <a:pt x="1847" y="2885"/>
                    <a:pt x="2253" y="2459"/>
                  </a:cubicBezTo>
                  <a:cubicBezTo>
                    <a:pt x="3045" y="1606"/>
                    <a:pt x="2862" y="267"/>
                    <a:pt x="2862" y="206"/>
                  </a:cubicBezTo>
                  <a:cubicBezTo>
                    <a:pt x="2844" y="95"/>
                    <a:pt x="2723" y="0"/>
                    <a:pt x="2594"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3275025" y="3012175"/>
              <a:ext cx="334425" cy="334425"/>
            </a:xfrm>
            <a:custGeom>
              <a:avLst/>
              <a:gdLst/>
              <a:ahLst/>
              <a:cxnLst/>
              <a:rect l="l" t="t" r="r" b="b"/>
              <a:pathLst>
                <a:path w="13377" h="13377" extrusionOk="0">
                  <a:moveTo>
                    <a:pt x="6698" y="1"/>
                  </a:moveTo>
                  <a:cubicBezTo>
                    <a:pt x="2984" y="1"/>
                    <a:pt x="0" y="2984"/>
                    <a:pt x="0" y="6678"/>
                  </a:cubicBezTo>
                  <a:cubicBezTo>
                    <a:pt x="0" y="10393"/>
                    <a:pt x="2984" y="13377"/>
                    <a:pt x="6698" y="13377"/>
                  </a:cubicBezTo>
                  <a:cubicBezTo>
                    <a:pt x="10393" y="13377"/>
                    <a:pt x="13376" y="10393"/>
                    <a:pt x="13376" y="6678"/>
                  </a:cubicBezTo>
                  <a:cubicBezTo>
                    <a:pt x="13376" y="2984"/>
                    <a:pt x="10393" y="1"/>
                    <a:pt x="66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3311050" y="3044975"/>
              <a:ext cx="90850" cy="112350"/>
            </a:xfrm>
            <a:custGeom>
              <a:avLst/>
              <a:gdLst/>
              <a:ahLst/>
              <a:cxnLst/>
              <a:rect l="l" t="t" r="r" b="b"/>
              <a:pathLst>
                <a:path w="3634" h="4494" extrusionOk="0">
                  <a:moveTo>
                    <a:pt x="3467" y="1"/>
                  </a:moveTo>
                  <a:cubicBezTo>
                    <a:pt x="3449" y="1"/>
                    <a:pt x="3430" y="3"/>
                    <a:pt x="3410" y="8"/>
                  </a:cubicBezTo>
                  <a:cubicBezTo>
                    <a:pt x="3289" y="69"/>
                    <a:pt x="528" y="1348"/>
                    <a:pt x="21" y="4311"/>
                  </a:cubicBezTo>
                  <a:cubicBezTo>
                    <a:pt x="0" y="4392"/>
                    <a:pt x="61" y="4473"/>
                    <a:pt x="142" y="4494"/>
                  </a:cubicBezTo>
                  <a:lnTo>
                    <a:pt x="163" y="4494"/>
                  </a:lnTo>
                  <a:cubicBezTo>
                    <a:pt x="224" y="4494"/>
                    <a:pt x="305" y="4453"/>
                    <a:pt x="305" y="4372"/>
                  </a:cubicBezTo>
                  <a:cubicBezTo>
                    <a:pt x="792" y="1571"/>
                    <a:pt x="3512" y="312"/>
                    <a:pt x="3532" y="292"/>
                  </a:cubicBezTo>
                  <a:cubicBezTo>
                    <a:pt x="3613" y="251"/>
                    <a:pt x="3634" y="170"/>
                    <a:pt x="3613" y="89"/>
                  </a:cubicBezTo>
                  <a:cubicBezTo>
                    <a:pt x="3582" y="27"/>
                    <a:pt x="3528" y="1"/>
                    <a:pt x="346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3311050" y="3044650"/>
              <a:ext cx="90850" cy="112675"/>
            </a:xfrm>
            <a:custGeom>
              <a:avLst/>
              <a:gdLst/>
              <a:ahLst/>
              <a:cxnLst/>
              <a:rect l="l" t="t" r="r" b="b"/>
              <a:pathLst>
                <a:path w="3634" h="4507" fill="none" extrusionOk="0">
                  <a:moveTo>
                    <a:pt x="163" y="4507"/>
                  </a:moveTo>
                  <a:cubicBezTo>
                    <a:pt x="224" y="4507"/>
                    <a:pt x="305" y="4466"/>
                    <a:pt x="305" y="4385"/>
                  </a:cubicBezTo>
                  <a:cubicBezTo>
                    <a:pt x="792" y="1584"/>
                    <a:pt x="3512" y="325"/>
                    <a:pt x="3532" y="305"/>
                  </a:cubicBezTo>
                  <a:cubicBezTo>
                    <a:pt x="3613" y="264"/>
                    <a:pt x="3634" y="183"/>
                    <a:pt x="3613" y="102"/>
                  </a:cubicBezTo>
                  <a:cubicBezTo>
                    <a:pt x="3573" y="21"/>
                    <a:pt x="3492" y="1"/>
                    <a:pt x="3410" y="21"/>
                  </a:cubicBezTo>
                  <a:cubicBezTo>
                    <a:pt x="3289" y="82"/>
                    <a:pt x="528" y="1361"/>
                    <a:pt x="21" y="4324"/>
                  </a:cubicBezTo>
                  <a:cubicBezTo>
                    <a:pt x="0" y="4405"/>
                    <a:pt x="61" y="4486"/>
                    <a:pt x="142" y="4507"/>
                  </a:cubicBezTo>
                  <a:cubicBezTo>
                    <a:pt x="142" y="4507"/>
                    <a:pt x="142" y="4507"/>
                    <a:pt x="163" y="4507"/>
                  </a:cubicBezTo>
                  <a:close/>
                </a:path>
              </a:pathLst>
            </a:custGeom>
            <a:noFill/>
            <a:ln w="8625" cap="flat" cmpd="sng">
              <a:solidFill>
                <a:srgbClr val="E8FBFE"/>
              </a:solidFill>
              <a:prstDash val="solid"/>
              <a:miter lim="202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3268425" y="3005575"/>
              <a:ext cx="347625" cy="347625"/>
            </a:xfrm>
            <a:custGeom>
              <a:avLst/>
              <a:gdLst/>
              <a:ahLst/>
              <a:cxnLst/>
              <a:rect l="l" t="t" r="r" b="b"/>
              <a:pathLst>
                <a:path w="13905" h="13905" extrusionOk="0">
                  <a:moveTo>
                    <a:pt x="6962" y="508"/>
                  </a:moveTo>
                  <a:cubicBezTo>
                    <a:pt x="10515" y="508"/>
                    <a:pt x="13397" y="3390"/>
                    <a:pt x="13397" y="6942"/>
                  </a:cubicBezTo>
                  <a:cubicBezTo>
                    <a:pt x="13397" y="10495"/>
                    <a:pt x="10515" y="13397"/>
                    <a:pt x="6962" y="13397"/>
                  </a:cubicBezTo>
                  <a:cubicBezTo>
                    <a:pt x="3410" y="13397"/>
                    <a:pt x="508" y="10495"/>
                    <a:pt x="508" y="6942"/>
                  </a:cubicBezTo>
                  <a:cubicBezTo>
                    <a:pt x="508" y="3390"/>
                    <a:pt x="3410" y="508"/>
                    <a:pt x="6962" y="508"/>
                  </a:cubicBezTo>
                  <a:close/>
                  <a:moveTo>
                    <a:pt x="6962" y="1"/>
                  </a:moveTo>
                  <a:cubicBezTo>
                    <a:pt x="3126" y="1"/>
                    <a:pt x="0" y="3127"/>
                    <a:pt x="0" y="6942"/>
                  </a:cubicBezTo>
                  <a:cubicBezTo>
                    <a:pt x="0" y="10779"/>
                    <a:pt x="3126" y="13905"/>
                    <a:pt x="6962" y="13905"/>
                  </a:cubicBezTo>
                  <a:cubicBezTo>
                    <a:pt x="10778" y="13905"/>
                    <a:pt x="13904" y="10779"/>
                    <a:pt x="13904" y="6942"/>
                  </a:cubicBezTo>
                  <a:cubicBezTo>
                    <a:pt x="13904" y="3127"/>
                    <a:pt x="10778" y="1"/>
                    <a:pt x="69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4050900" y="2992375"/>
              <a:ext cx="334925" cy="334950"/>
            </a:xfrm>
            <a:custGeom>
              <a:avLst/>
              <a:gdLst/>
              <a:ahLst/>
              <a:cxnLst/>
              <a:rect l="l" t="t" r="r" b="b"/>
              <a:pathLst>
                <a:path w="13397" h="13398" extrusionOk="0">
                  <a:moveTo>
                    <a:pt x="6699" y="1"/>
                  </a:moveTo>
                  <a:cubicBezTo>
                    <a:pt x="3004" y="1"/>
                    <a:pt x="0" y="3005"/>
                    <a:pt x="0" y="6699"/>
                  </a:cubicBezTo>
                  <a:cubicBezTo>
                    <a:pt x="0" y="10393"/>
                    <a:pt x="3004" y="13397"/>
                    <a:pt x="6699" y="13397"/>
                  </a:cubicBezTo>
                  <a:cubicBezTo>
                    <a:pt x="10393" y="13397"/>
                    <a:pt x="13397" y="10393"/>
                    <a:pt x="13397" y="6699"/>
                  </a:cubicBezTo>
                  <a:cubicBezTo>
                    <a:pt x="13397" y="3005"/>
                    <a:pt x="10393" y="1"/>
                    <a:pt x="6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4270625" y="3031275"/>
              <a:ext cx="90850" cy="112350"/>
            </a:xfrm>
            <a:custGeom>
              <a:avLst/>
              <a:gdLst/>
              <a:ahLst/>
              <a:cxnLst/>
              <a:rect l="l" t="t" r="r" b="b"/>
              <a:pathLst>
                <a:path w="3634" h="4494" extrusionOk="0">
                  <a:moveTo>
                    <a:pt x="167" y="1"/>
                  </a:moveTo>
                  <a:cubicBezTo>
                    <a:pt x="106" y="1"/>
                    <a:pt x="52" y="27"/>
                    <a:pt x="21" y="89"/>
                  </a:cubicBezTo>
                  <a:cubicBezTo>
                    <a:pt x="0" y="170"/>
                    <a:pt x="21" y="251"/>
                    <a:pt x="102" y="292"/>
                  </a:cubicBezTo>
                  <a:cubicBezTo>
                    <a:pt x="122" y="292"/>
                    <a:pt x="2842" y="1571"/>
                    <a:pt x="3329" y="4372"/>
                  </a:cubicBezTo>
                  <a:cubicBezTo>
                    <a:pt x="3349" y="4433"/>
                    <a:pt x="3410" y="4494"/>
                    <a:pt x="3471" y="4494"/>
                  </a:cubicBezTo>
                  <a:lnTo>
                    <a:pt x="3512" y="4494"/>
                  </a:lnTo>
                  <a:cubicBezTo>
                    <a:pt x="3593" y="4473"/>
                    <a:pt x="3633" y="4392"/>
                    <a:pt x="3633" y="4311"/>
                  </a:cubicBezTo>
                  <a:cubicBezTo>
                    <a:pt x="3106" y="1347"/>
                    <a:pt x="345" y="69"/>
                    <a:pt x="223" y="8"/>
                  </a:cubicBezTo>
                  <a:cubicBezTo>
                    <a:pt x="204" y="3"/>
                    <a:pt x="185" y="1"/>
                    <a:pt x="16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4270625" y="3030950"/>
              <a:ext cx="90850" cy="112675"/>
            </a:xfrm>
            <a:custGeom>
              <a:avLst/>
              <a:gdLst/>
              <a:ahLst/>
              <a:cxnLst/>
              <a:rect l="l" t="t" r="r" b="b"/>
              <a:pathLst>
                <a:path w="3634" h="4507" fill="none" extrusionOk="0">
                  <a:moveTo>
                    <a:pt x="3471" y="4507"/>
                  </a:moveTo>
                  <a:cubicBezTo>
                    <a:pt x="3410" y="4507"/>
                    <a:pt x="3349" y="4446"/>
                    <a:pt x="3329" y="4385"/>
                  </a:cubicBezTo>
                  <a:cubicBezTo>
                    <a:pt x="2842" y="1584"/>
                    <a:pt x="122" y="305"/>
                    <a:pt x="102" y="305"/>
                  </a:cubicBezTo>
                  <a:cubicBezTo>
                    <a:pt x="21" y="264"/>
                    <a:pt x="0" y="183"/>
                    <a:pt x="21" y="102"/>
                  </a:cubicBezTo>
                  <a:cubicBezTo>
                    <a:pt x="61" y="21"/>
                    <a:pt x="142" y="1"/>
                    <a:pt x="223" y="21"/>
                  </a:cubicBezTo>
                  <a:cubicBezTo>
                    <a:pt x="345" y="82"/>
                    <a:pt x="3106" y="1360"/>
                    <a:pt x="3633" y="4324"/>
                  </a:cubicBezTo>
                  <a:cubicBezTo>
                    <a:pt x="3633" y="4405"/>
                    <a:pt x="3593" y="4486"/>
                    <a:pt x="3512" y="4507"/>
                  </a:cubicBezTo>
                  <a:cubicBezTo>
                    <a:pt x="3491" y="4507"/>
                    <a:pt x="3491" y="4507"/>
                    <a:pt x="3471" y="4507"/>
                  </a:cubicBezTo>
                  <a:close/>
                </a:path>
              </a:pathLst>
            </a:custGeom>
            <a:noFill/>
            <a:ln w="8625" cap="flat" cmpd="sng">
              <a:solidFill>
                <a:srgbClr val="E8FBFE"/>
              </a:solidFill>
              <a:prstDash val="solid"/>
              <a:miter lim="202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4044800" y="2986300"/>
              <a:ext cx="347625" cy="347625"/>
            </a:xfrm>
            <a:custGeom>
              <a:avLst/>
              <a:gdLst/>
              <a:ahLst/>
              <a:cxnLst/>
              <a:rect l="l" t="t" r="r" b="b"/>
              <a:pathLst>
                <a:path w="13905" h="13905" extrusionOk="0">
                  <a:moveTo>
                    <a:pt x="6943" y="508"/>
                  </a:moveTo>
                  <a:cubicBezTo>
                    <a:pt x="10495" y="508"/>
                    <a:pt x="13397" y="3390"/>
                    <a:pt x="13397" y="6942"/>
                  </a:cubicBezTo>
                  <a:cubicBezTo>
                    <a:pt x="13397" y="10494"/>
                    <a:pt x="10495" y="13397"/>
                    <a:pt x="6943" y="13397"/>
                  </a:cubicBezTo>
                  <a:cubicBezTo>
                    <a:pt x="3390" y="13397"/>
                    <a:pt x="508" y="10494"/>
                    <a:pt x="508" y="6942"/>
                  </a:cubicBezTo>
                  <a:cubicBezTo>
                    <a:pt x="508" y="3390"/>
                    <a:pt x="3390" y="508"/>
                    <a:pt x="6943" y="508"/>
                  </a:cubicBezTo>
                  <a:close/>
                  <a:moveTo>
                    <a:pt x="6943" y="0"/>
                  </a:moveTo>
                  <a:cubicBezTo>
                    <a:pt x="3106" y="0"/>
                    <a:pt x="1" y="3106"/>
                    <a:pt x="1" y="6942"/>
                  </a:cubicBezTo>
                  <a:cubicBezTo>
                    <a:pt x="1" y="10778"/>
                    <a:pt x="3106" y="13904"/>
                    <a:pt x="6943" y="13904"/>
                  </a:cubicBezTo>
                  <a:cubicBezTo>
                    <a:pt x="10779" y="13904"/>
                    <a:pt x="13905" y="10778"/>
                    <a:pt x="13905" y="6942"/>
                  </a:cubicBezTo>
                  <a:cubicBezTo>
                    <a:pt x="13905" y="3106"/>
                    <a:pt x="10779" y="0"/>
                    <a:pt x="69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3441450" y="3086775"/>
              <a:ext cx="792650" cy="809375"/>
            </a:xfrm>
            <a:custGeom>
              <a:avLst/>
              <a:gdLst/>
              <a:ahLst/>
              <a:cxnLst/>
              <a:rect l="l" t="t" r="r" b="b"/>
              <a:pathLst>
                <a:path w="31706" h="32375" extrusionOk="0">
                  <a:moveTo>
                    <a:pt x="15366" y="0"/>
                  </a:moveTo>
                  <a:cubicBezTo>
                    <a:pt x="6882" y="0"/>
                    <a:pt x="1" y="6881"/>
                    <a:pt x="1" y="15366"/>
                  </a:cubicBezTo>
                  <a:lnTo>
                    <a:pt x="1" y="17010"/>
                  </a:lnTo>
                  <a:cubicBezTo>
                    <a:pt x="1" y="25494"/>
                    <a:pt x="6882" y="32375"/>
                    <a:pt x="15366" y="32375"/>
                  </a:cubicBezTo>
                  <a:lnTo>
                    <a:pt x="16320" y="32375"/>
                  </a:lnTo>
                  <a:cubicBezTo>
                    <a:pt x="24825" y="32375"/>
                    <a:pt x="31706" y="25494"/>
                    <a:pt x="31706" y="17010"/>
                  </a:cubicBezTo>
                  <a:lnTo>
                    <a:pt x="31706" y="15366"/>
                  </a:lnTo>
                  <a:cubicBezTo>
                    <a:pt x="31706" y="6881"/>
                    <a:pt x="24825" y="0"/>
                    <a:pt x="16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3434875" y="3080175"/>
              <a:ext cx="805325" cy="822575"/>
            </a:xfrm>
            <a:custGeom>
              <a:avLst/>
              <a:gdLst/>
              <a:ahLst/>
              <a:cxnLst/>
              <a:rect l="l" t="t" r="r" b="b"/>
              <a:pathLst>
                <a:path w="32213" h="32903" extrusionOk="0">
                  <a:moveTo>
                    <a:pt x="16583" y="508"/>
                  </a:moveTo>
                  <a:cubicBezTo>
                    <a:pt x="24926" y="508"/>
                    <a:pt x="31705" y="7287"/>
                    <a:pt x="31705" y="15630"/>
                  </a:cubicBezTo>
                  <a:lnTo>
                    <a:pt x="31705" y="17274"/>
                  </a:lnTo>
                  <a:cubicBezTo>
                    <a:pt x="31705" y="25616"/>
                    <a:pt x="24926" y="32395"/>
                    <a:pt x="16583" y="32395"/>
                  </a:cubicBezTo>
                  <a:lnTo>
                    <a:pt x="15629" y="32395"/>
                  </a:lnTo>
                  <a:cubicBezTo>
                    <a:pt x="7287" y="32395"/>
                    <a:pt x="507" y="25616"/>
                    <a:pt x="507" y="17274"/>
                  </a:cubicBezTo>
                  <a:lnTo>
                    <a:pt x="507" y="15630"/>
                  </a:lnTo>
                  <a:cubicBezTo>
                    <a:pt x="507" y="7287"/>
                    <a:pt x="7287" y="508"/>
                    <a:pt x="15629" y="508"/>
                  </a:cubicBezTo>
                  <a:close/>
                  <a:moveTo>
                    <a:pt x="15629" y="0"/>
                  </a:moveTo>
                  <a:cubicBezTo>
                    <a:pt x="7023" y="0"/>
                    <a:pt x="0" y="7023"/>
                    <a:pt x="0" y="15630"/>
                  </a:cubicBezTo>
                  <a:lnTo>
                    <a:pt x="0" y="17274"/>
                  </a:lnTo>
                  <a:cubicBezTo>
                    <a:pt x="0" y="25900"/>
                    <a:pt x="7023" y="32903"/>
                    <a:pt x="15629" y="32903"/>
                  </a:cubicBezTo>
                  <a:lnTo>
                    <a:pt x="16583" y="32903"/>
                  </a:lnTo>
                  <a:cubicBezTo>
                    <a:pt x="25210" y="32903"/>
                    <a:pt x="32212" y="25900"/>
                    <a:pt x="32212" y="17274"/>
                  </a:cubicBezTo>
                  <a:lnTo>
                    <a:pt x="32212" y="15630"/>
                  </a:lnTo>
                  <a:cubicBezTo>
                    <a:pt x="32212" y="7023"/>
                    <a:pt x="25210" y="0"/>
                    <a:pt x="16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3481050" y="3218700"/>
              <a:ext cx="715500" cy="705875"/>
            </a:xfrm>
            <a:custGeom>
              <a:avLst/>
              <a:gdLst/>
              <a:ahLst/>
              <a:cxnLst/>
              <a:rect l="l" t="t" r="r" b="b"/>
              <a:pathLst>
                <a:path w="28620" h="28235" extrusionOk="0">
                  <a:moveTo>
                    <a:pt x="13884" y="1"/>
                  </a:moveTo>
                  <a:cubicBezTo>
                    <a:pt x="12747" y="6293"/>
                    <a:pt x="7368" y="11489"/>
                    <a:pt x="0" y="13316"/>
                  </a:cubicBezTo>
                  <a:lnTo>
                    <a:pt x="0" y="16036"/>
                  </a:lnTo>
                  <a:cubicBezTo>
                    <a:pt x="0" y="22775"/>
                    <a:pt x="5480" y="28235"/>
                    <a:pt x="12219" y="28235"/>
                  </a:cubicBezTo>
                  <a:lnTo>
                    <a:pt x="16421" y="28235"/>
                  </a:lnTo>
                  <a:cubicBezTo>
                    <a:pt x="23160" y="28235"/>
                    <a:pt x="28620" y="22775"/>
                    <a:pt x="28620" y="16036"/>
                  </a:cubicBezTo>
                  <a:lnTo>
                    <a:pt x="28620" y="13478"/>
                  </a:lnTo>
                  <a:cubicBezTo>
                    <a:pt x="20947" y="11814"/>
                    <a:pt x="15244" y="6476"/>
                    <a:pt x="14087" y="1"/>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3474950" y="3212625"/>
              <a:ext cx="728200" cy="718550"/>
            </a:xfrm>
            <a:custGeom>
              <a:avLst/>
              <a:gdLst/>
              <a:ahLst/>
              <a:cxnLst/>
              <a:rect l="l" t="t" r="r" b="b"/>
              <a:pathLst>
                <a:path w="29128" h="28742" extrusionOk="0">
                  <a:moveTo>
                    <a:pt x="14229" y="995"/>
                  </a:moveTo>
                  <a:cubicBezTo>
                    <a:pt x="15670" y="7246"/>
                    <a:pt x="21232" y="12260"/>
                    <a:pt x="28620" y="13924"/>
                  </a:cubicBezTo>
                  <a:lnTo>
                    <a:pt x="28620" y="16279"/>
                  </a:lnTo>
                  <a:cubicBezTo>
                    <a:pt x="28620" y="22875"/>
                    <a:pt x="23262" y="28234"/>
                    <a:pt x="16665" y="28234"/>
                  </a:cubicBezTo>
                  <a:lnTo>
                    <a:pt x="12463" y="28234"/>
                  </a:lnTo>
                  <a:cubicBezTo>
                    <a:pt x="5867" y="28234"/>
                    <a:pt x="508" y="22875"/>
                    <a:pt x="508" y="16279"/>
                  </a:cubicBezTo>
                  <a:lnTo>
                    <a:pt x="508" y="13762"/>
                  </a:lnTo>
                  <a:cubicBezTo>
                    <a:pt x="7531" y="11955"/>
                    <a:pt x="12829" y="7003"/>
                    <a:pt x="14229" y="995"/>
                  </a:cubicBezTo>
                  <a:close/>
                  <a:moveTo>
                    <a:pt x="14128" y="0"/>
                  </a:moveTo>
                  <a:cubicBezTo>
                    <a:pt x="14006" y="0"/>
                    <a:pt x="13904" y="81"/>
                    <a:pt x="13884" y="203"/>
                  </a:cubicBezTo>
                  <a:cubicBezTo>
                    <a:pt x="12768" y="6394"/>
                    <a:pt x="7389" y="11529"/>
                    <a:pt x="183" y="13315"/>
                  </a:cubicBezTo>
                  <a:cubicBezTo>
                    <a:pt x="82" y="13356"/>
                    <a:pt x="1" y="13457"/>
                    <a:pt x="1" y="13559"/>
                  </a:cubicBezTo>
                  <a:lnTo>
                    <a:pt x="1" y="16279"/>
                  </a:lnTo>
                  <a:cubicBezTo>
                    <a:pt x="1" y="23160"/>
                    <a:pt x="5582" y="28741"/>
                    <a:pt x="12463" y="28741"/>
                  </a:cubicBezTo>
                  <a:lnTo>
                    <a:pt x="16665" y="28741"/>
                  </a:lnTo>
                  <a:cubicBezTo>
                    <a:pt x="23546" y="28741"/>
                    <a:pt x="29128" y="23160"/>
                    <a:pt x="29128" y="16279"/>
                  </a:cubicBezTo>
                  <a:lnTo>
                    <a:pt x="29128" y="13721"/>
                  </a:lnTo>
                  <a:cubicBezTo>
                    <a:pt x="29128" y="13599"/>
                    <a:pt x="29046" y="13498"/>
                    <a:pt x="28925" y="13478"/>
                  </a:cubicBezTo>
                  <a:cubicBezTo>
                    <a:pt x="21374" y="11834"/>
                    <a:pt x="15731" y="6617"/>
                    <a:pt x="14595" y="203"/>
                  </a:cubicBezTo>
                  <a:cubicBezTo>
                    <a:pt x="14554" y="81"/>
                    <a:pt x="14452" y="0"/>
                    <a:pt x="143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3812900" y="3593700"/>
              <a:ext cx="47225" cy="19300"/>
            </a:xfrm>
            <a:custGeom>
              <a:avLst/>
              <a:gdLst/>
              <a:ahLst/>
              <a:cxnLst/>
              <a:rect l="l" t="t" r="r" b="b"/>
              <a:pathLst>
                <a:path w="1889" h="772" extrusionOk="0">
                  <a:moveTo>
                    <a:pt x="934" y="1"/>
                  </a:moveTo>
                  <a:cubicBezTo>
                    <a:pt x="427" y="1"/>
                    <a:pt x="1" y="163"/>
                    <a:pt x="1" y="386"/>
                  </a:cubicBezTo>
                  <a:cubicBezTo>
                    <a:pt x="1" y="589"/>
                    <a:pt x="427" y="772"/>
                    <a:pt x="934" y="772"/>
                  </a:cubicBezTo>
                  <a:cubicBezTo>
                    <a:pt x="1462" y="772"/>
                    <a:pt x="1888" y="589"/>
                    <a:pt x="1888" y="386"/>
                  </a:cubicBezTo>
                  <a:cubicBezTo>
                    <a:pt x="1888" y="163"/>
                    <a:pt x="1462" y="1"/>
                    <a:pt x="934"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3590650" y="3517375"/>
              <a:ext cx="158350" cy="140450"/>
            </a:xfrm>
            <a:custGeom>
              <a:avLst/>
              <a:gdLst/>
              <a:ahLst/>
              <a:cxnLst/>
              <a:rect l="l" t="t" r="r" b="b"/>
              <a:pathLst>
                <a:path w="6334" h="5618" extrusionOk="0">
                  <a:moveTo>
                    <a:pt x="3164" y="0"/>
                  </a:moveTo>
                  <a:cubicBezTo>
                    <a:pt x="2842" y="0"/>
                    <a:pt x="2514" y="55"/>
                    <a:pt x="2193" y="171"/>
                  </a:cubicBezTo>
                  <a:cubicBezTo>
                    <a:pt x="731" y="719"/>
                    <a:pt x="0" y="2323"/>
                    <a:pt x="528" y="3784"/>
                  </a:cubicBezTo>
                  <a:cubicBezTo>
                    <a:pt x="957" y="4912"/>
                    <a:pt x="2033" y="5618"/>
                    <a:pt x="3181" y="5618"/>
                  </a:cubicBezTo>
                  <a:cubicBezTo>
                    <a:pt x="3500" y="5618"/>
                    <a:pt x="3824" y="5563"/>
                    <a:pt x="4141" y="5449"/>
                  </a:cubicBezTo>
                  <a:cubicBezTo>
                    <a:pt x="5582" y="4901"/>
                    <a:pt x="6333" y="3297"/>
                    <a:pt x="5806" y="1836"/>
                  </a:cubicBezTo>
                  <a:cubicBezTo>
                    <a:pt x="5378" y="696"/>
                    <a:pt x="4308" y="0"/>
                    <a:pt x="31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3679950" y="3464825"/>
              <a:ext cx="76650" cy="36025"/>
            </a:xfrm>
            <a:custGeom>
              <a:avLst/>
              <a:gdLst/>
              <a:ahLst/>
              <a:cxnLst/>
              <a:rect l="l" t="t" r="r" b="b"/>
              <a:pathLst>
                <a:path w="3066" h="1441" extrusionOk="0">
                  <a:moveTo>
                    <a:pt x="834" y="0"/>
                  </a:moveTo>
                  <a:cubicBezTo>
                    <a:pt x="439" y="0"/>
                    <a:pt x="151" y="108"/>
                    <a:pt x="102" y="304"/>
                  </a:cubicBezTo>
                  <a:cubicBezTo>
                    <a:pt x="1" y="629"/>
                    <a:pt x="569" y="1076"/>
                    <a:pt x="1361" y="1299"/>
                  </a:cubicBezTo>
                  <a:cubicBezTo>
                    <a:pt x="1681" y="1395"/>
                    <a:pt x="1985" y="1441"/>
                    <a:pt x="2243" y="1441"/>
                  </a:cubicBezTo>
                  <a:cubicBezTo>
                    <a:pt x="2638" y="1441"/>
                    <a:pt x="2923" y="1333"/>
                    <a:pt x="2985" y="1137"/>
                  </a:cubicBezTo>
                  <a:cubicBezTo>
                    <a:pt x="3066" y="812"/>
                    <a:pt x="2497" y="365"/>
                    <a:pt x="1706" y="142"/>
                  </a:cubicBezTo>
                  <a:cubicBezTo>
                    <a:pt x="1394" y="46"/>
                    <a:pt x="1091"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3672350" y="3458700"/>
              <a:ext cx="92375" cy="48250"/>
            </a:xfrm>
            <a:custGeom>
              <a:avLst/>
              <a:gdLst/>
              <a:ahLst/>
              <a:cxnLst/>
              <a:rect l="l" t="t" r="r" b="b"/>
              <a:pathLst>
                <a:path w="3695" h="1930" extrusionOk="0">
                  <a:moveTo>
                    <a:pt x="1137" y="509"/>
                  </a:moveTo>
                  <a:cubicBezTo>
                    <a:pt x="1340" y="509"/>
                    <a:pt x="1624" y="529"/>
                    <a:pt x="1949" y="631"/>
                  </a:cubicBezTo>
                  <a:cubicBezTo>
                    <a:pt x="2680" y="854"/>
                    <a:pt x="3045" y="1219"/>
                    <a:pt x="3045" y="1321"/>
                  </a:cubicBezTo>
                  <a:cubicBezTo>
                    <a:pt x="3022" y="1368"/>
                    <a:pt x="2843" y="1428"/>
                    <a:pt x="2553" y="1428"/>
                  </a:cubicBezTo>
                  <a:cubicBezTo>
                    <a:pt x="2339" y="1428"/>
                    <a:pt x="2064" y="1395"/>
                    <a:pt x="1746" y="1300"/>
                  </a:cubicBezTo>
                  <a:cubicBezTo>
                    <a:pt x="995" y="1077"/>
                    <a:pt x="630" y="712"/>
                    <a:pt x="650" y="610"/>
                  </a:cubicBezTo>
                  <a:cubicBezTo>
                    <a:pt x="670" y="570"/>
                    <a:pt x="853" y="509"/>
                    <a:pt x="1137" y="509"/>
                  </a:cubicBezTo>
                  <a:close/>
                  <a:moveTo>
                    <a:pt x="1137" y="0"/>
                  </a:moveTo>
                  <a:cubicBezTo>
                    <a:pt x="646" y="0"/>
                    <a:pt x="251" y="140"/>
                    <a:pt x="163" y="468"/>
                  </a:cubicBezTo>
                  <a:cubicBezTo>
                    <a:pt x="0" y="1016"/>
                    <a:pt x="772" y="1544"/>
                    <a:pt x="1604" y="1788"/>
                  </a:cubicBezTo>
                  <a:cubicBezTo>
                    <a:pt x="1929" y="1889"/>
                    <a:pt x="2253" y="1930"/>
                    <a:pt x="2538" y="1930"/>
                  </a:cubicBezTo>
                  <a:cubicBezTo>
                    <a:pt x="3025" y="1930"/>
                    <a:pt x="3431" y="1788"/>
                    <a:pt x="3532" y="1463"/>
                  </a:cubicBezTo>
                  <a:cubicBezTo>
                    <a:pt x="3694" y="915"/>
                    <a:pt x="2923" y="387"/>
                    <a:pt x="2091" y="143"/>
                  </a:cubicBezTo>
                  <a:cubicBezTo>
                    <a:pt x="1769" y="52"/>
                    <a:pt x="1436" y="0"/>
                    <a:pt x="1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3899675" y="3464825"/>
              <a:ext cx="77150" cy="36025"/>
            </a:xfrm>
            <a:custGeom>
              <a:avLst/>
              <a:gdLst/>
              <a:ahLst/>
              <a:cxnLst/>
              <a:rect l="l" t="t" r="r" b="b"/>
              <a:pathLst>
                <a:path w="3086" h="1441" extrusionOk="0">
                  <a:moveTo>
                    <a:pt x="2247" y="0"/>
                  </a:moveTo>
                  <a:cubicBezTo>
                    <a:pt x="1993" y="0"/>
                    <a:pt x="1693" y="46"/>
                    <a:pt x="1381" y="142"/>
                  </a:cubicBezTo>
                  <a:cubicBezTo>
                    <a:pt x="569" y="365"/>
                    <a:pt x="1" y="812"/>
                    <a:pt x="102" y="1137"/>
                  </a:cubicBezTo>
                  <a:cubicBezTo>
                    <a:pt x="151" y="1333"/>
                    <a:pt x="439" y="1441"/>
                    <a:pt x="833" y="1441"/>
                  </a:cubicBezTo>
                  <a:cubicBezTo>
                    <a:pt x="1091" y="1441"/>
                    <a:pt x="1393" y="1395"/>
                    <a:pt x="1706" y="1299"/>
                  </a:cubicBezTo>
                  <a:cubicBezTo>
                    <a:pt x="2518" y="1076"/>
                    <a:pt x="3086" y="629"/>
                    <a:pt x="2984" y="304"/>
                  </a:cubicBezTo>
                  <a:cubicBezTo>
                    <a:pt x="2923" y="108"/>
                    <a:pt x="2638" y="0"/>
                    <a:pt x="2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3894600" y="3458700"/>
              <a:ext cx="87300" cy="48250"/>
            </a:xfrm>
            <a:custGeom>
              <a:avLst/>
              <a:gdLst/>
              <a:ahLst/>
              <a:cxnLst/>
              <a:rect l="l" t="t" r="r" b="b"/>
              <a:pathLst>
                <a:path w="3492" h="1930" extrusionOk="0">
                  <a:moveTo>
                    <a:pt x="2452" y="503"/>
                  </a:moveTo>
                  <a:cubicBezTo>
                    <a:pt x="2742" y="503"/>
                    <a:pt x="2920" y="564"/>
                    <a:pt x="2944" y="610"/>
                  </a:cubicBezTo>
                  <a:cubicBezTo>
                    <a:pt x="2964" y="712"/>
                    <a:pt x="2578" y="1077"/>
                    <a:pt x="1848" y="1300"/>
                  </a:cubicBezTo>
                  <a:cubicBezTo>
                    <a:pt x="1529" y="1395"/>
                    <a:pt x="1255" y="1428"/>
                    <a:pt x="1041" y="1428"/>
                  </a:cubicBezTo>
                  <a:cubicBezTo>
                    <a:pt x="750" y="1428"/>
                    <a:pt x="572" y="1368"/>
                    <a:pt x="549" y="1321"/>
                  </a:cubicBezTo>
                  <a:cubicBezTo>
                    <a:pt x="528" y="1219"/>
                    <a:pt x="894" y="854"/>
                    <a:pt x="1645" y="631"/>
                  </a:cubicBezTo>
                  <a:cubicBezTo>
                    <a:pt x="1963" y="536"/>
                    <a:pt x="2238" y="503"/>
                    <a:pt x="2452" y="503"/>
                  </a:cubicBezTo>
                  <a:close/>
                  <a:moveTo>
                    <a:pt x="2442" y="0"/>
                  </a:moveTo>
                  <a:cubicBezTo>
                    <a:pt x="2146" y="0"/>
                    <a:pt x="1817" y="52"/>
                    <a:pt x="1503" y="143"/>
                  </a:cubicBezTo>
                  <a:cubicBezTo>
                    <a:pt x="1097" y="265"/>
                    <a:pt x="711" y="448"/>
                    <a:pt x="447" y="651"/>
                  </a:cubicBezTo>
                  <a:cubicBezTo>
                    <a:pt x="1" y="996"/>
                    <a:pt x="21" y="1300"/>
                    <a:pt x="62" y="1463"/>
                  </a:cubicBezTo>
                  <a:cubicBezTo>
                    <a:pt x="102" y="1605"/>
                    <a:pt x="265" y="1869"/>
                    <a:pt x="813" y="1930"/>
                  </a:cubicBezTo>
                  <a:lnTo>
                    <a:pt x="1036" y="1930"/>
                  </a:lnTo>
                  <a:cubicBezTo>
                    <a:pt x="1320" y="1930"/>
                    <a:pt x="1665" y="1889"/>
                    <a:pt x="1990" y="1788"/>
                  </a:cubicBezTo>
                  <a:cubicBezTo>
                    <a:pt x="2396" y="1666"/>
                    <a:pt x="2781" y="1483"/>
                    <a:pt x="3045" y="1280"/>
                  </a:cubicBezTo>
                  <a:cubicBezTo>
                    <a:pt x="3492" y="935"/>
                    <a:pt x="3472" y="631"/>
                    <a:pt x="3431" y="468"/>
                  </a:cubicBezTo>
                  <a:cubicBezTo>
                    <a:pt x="3330" y="140"/>
                    <a:pt x="2930" y="0"/>
                    <a:pt x="24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3682500" y="3536350"/>
              <a:ext cx="30975" cy="31000"/>
            </a:xfrm>
            <a:custGeom>
              <a:avLst/>
              <a:gdLst/>
              <a:ahLst/>
              <a:cxnLst/>
              <a:rect l="l" t="t" r="r" b="b"/>
              <a:pathLst>
                <a:path w="1239" h="1240" extrusionOk="0">
                  <a:moveTo>
                    <a:pt x="629" y="1"/>
                  </a:moveTo>
                  <a:cubicBezTo>
                    <a:pt x="467" y="326"/>
                    <a:pt x="345" y="447"/>
                    <a:pt x="0" y="590"/>
                  </a:cubicBezTo>
                  <a:cubicBezTo>
                    <a:pt x="325" y="772"/>
                    <a:pt x="447" y="894"/>
                    <a:pt x="589" y="1239"/>
                  </a:cubicBezTo>
                  <a:cubicBezTo>
                    <a:pt x="772" y="894"/>
                    <a:pt x="893" y="793"/>
                    <a:pt x="1238" y="630"/>
                  </a:cubicBezTo>
                  <a:cubicBezTo>
                    <a:pt x="893" y="468"/>
                    <a:pt x="772" y="346"/>
                    <a:pt x="629"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3648500" y="3619075"/>
              <a:ext cx="16775" cy="17275"/>
            </a:xfrm>
            <a:custGeom>
              <a:avLst/>
              <a:gdLst/>
              <a:ahLst/>
              <a:cxnLst/>
              <a:rect l="l" t="t" r="r" b="b"/>
              <a:pathLst>
                <a:path w="671" h="691" extrusionOk="0">
                  <a:moveTo>
                    <a:pt x="203" y="0"/>
                  </a:moveTo>
                  <a:cubicBezTo>
                    <a:pt x="183" y="224"/>
                    <a:pt x="142" y="305"/>
                    <a:pt x="0" y="467"/>
                  </a:cubicBezTo>
                  <a:cubicBezTo>
                    <a:pt x="203" y="488"/>
                    <a:pt x="305" y="528"/>
                    <a:pt x="467" y="691"/>
                  </a:cubicBezTo>
                  <a:cubicBezTo>
                    <a:pt x="467" y="467"/>
                    <a:pt x="528" y="366"/>
                    <a:pt x="670" y="203"/>
                  </a:cubicBezTo>
                  <a:cubicBezTo>
                    <a:pt x="447" y="203"/>
                    <a:pt x="366" y="163"/>
                    <a:pt x="20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3808850" y="3605500"/>
              <a:ext cx="56350" cy="15625"/>
            </a:xfrm>
            <a:custGeom>
              <a:avLst/>
              <a:gdLst/>
              <a:ahLst/>
              <a:cxnLst/>
              <a:rect l="l" t="t" r="r" b="b"/>
              <a:pathLst>
                <a:path w="2254" h="625" extrusionOk="0">
                  <a:moveTo>
                    <a:pt x="203" y="1"/>
                  </a:moveTo>
                  <a:cubicBezTo>
                    <a:pt x="150" y="1"/>
                    <a:pt x="98" y="27"/>
                    <a:pt x="61" y="77"/>
                  </a:cubicBezTo>
                  <a:cubicBezTo>
                    <a:pt x="0" y="158"/>
                    <a:pt x="21" y="259"/>
                    <a:pt x="102" y="320"/>
                  </a:cubicBezTo>
                  <a:cubicBezTo>
                    <a:pt x="122" y="320"/>
                    <a:pt x="548" y="625"/>
                    <a:pt x="1137" y="625"/>
                  </a:cubicBezTo>
                  <a:cubicBezTo>
                    <a:pt x="1442" y="625"/>
                    <a:pt x="1787" y="543"/>
                    <a:pt x="2152" y="320"/>
                  </a:cubicBezTo>
                  <a:cubicBezTo>
                    <a:pt x="2233" y="259"/>
                    <a:pt x="2253" y="158"/>
                    <a:pt x="2213" y="77"/>
                  </a:cubicBezTo>
                  <a:cubicBezTo>
                    <a:pt x="2176" y="27"/>
                    <a:pt x="2124" y="1"/>
                    <a:pt x="2071" y="1"/>
                  </a:cubicBezTo>
                  <a:cubicBezTo>
                    <a:pt x="2036" y="1"/>
                    <a:pt x="2001" y="12"/>
                    <a:pt x="1969" y="36"/>
                  </a:cubicBezTo>
                  <a:cubicBezTo>
                    <a:pt x="1666" y="222"/>
                    <a:pt x="1379" y="284"/>
                    <a:pt x="1132" y="284"/>
                  </a:cubicBezTo>
                  <a:cubicBezTo>
                    <a:pt x="650" y="284"/>
                    <a:pt x="318" y="49"/>
                    <a:pt x="305" y="36"/>
                  </a:cubicBezTo>
                  <a:cubicBezTo>
                    <a:pt x="273" y="12"/>
                    <a:pt x="238" y="1"/>
                    <a:pt x="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3550550" y="3511750"/>
              <a:ext cx="207575" cy="60675"/>
            </a:xfrm>
            <a:custGeom>
              <a:avLst/>
              <a:gdLst/>
              <a:ahLst/>
              <a:cxnLst/>
              <a:rect l="l" t="t" r="r" b="b"/>
              <a:pathLst>
                <a:path w="8303" h="2427" extrusionOk="0">
                  <a:moveTo>
                    <a:pt x="4521" y="0"/>
                  </a:moveTo>
                  <a:cubicBezTo>
                    <a:pt x="3206" y="0"/>
                    <a:pt x="1656" y="510"/>
                    <a:pt x="62" y="2142"/>
                  </a:cubicBezTo>
                  <a:cubicBezTo>
                    <a:pt x="1" y="2223"/>
                    <a:pt x="1" y="2325"/>
                    <a:pt x="62" y="2385"/>
                  </a:cubicBezTo>
                  <a:cubicBezTo>
                    <a:pt x="102" y="2426"/>
                    <a:pt x="143" y="2426"/>
                    <a:pt x="184" y="2426"/>
                  </a:cubicBezTo>
                  <a:cubicBezTo>
                    <a:pt x="224" y="2426"/>
                    <a:pt x="265" y="2426"/>
                    <a:pt x="305" y="2385"/>
                  </a:cubicBezTo>
                  <a:cubicBezTo>
                    <a:pt x="1838" y="806"/>
                    <a:pt x="3310" y="314"/>
                    <a:pt x="4549" y="314"/>
                  </a:cubicBezTo>
                  <a:cubicBezTo>
                    <a:pt x="6527" y="314"/>
                    <a:pt x="7911" y="1567"/>
                    <a:pt x="7998" y="1655"/>
                  </a:cubicBezTo>
                  <a:cubicBezTo>
                    <a:pt x="8039" y="1685"/>
                    <a:pt x="8084" y="1700"/>
                    <a:pt x="8128" y="1700"/>
                  </a:cubicBezTo>
                  <a:cubicBezTo>
                    <a:pt x="8171" y="1700"/>
                    <a:pt x="8211" y="1685"/>
                    <a:pt x="8242" y="1655"/>
                  </a:cubicBezTo>
                  <a:cubicBezTo>
                    <a:pt x="8303" y="1574"/>
                    <a:pt x="8303" y="1472"/>
                    <a:pt x="8242" y="1411"/>
                  </a:cubicBezTo>
                  <a:cubicBezTo>
                    <a:pt x="8216" y="1386"/>
                    <a:pt x="6689" y="0"/>
                    <a:pt x="45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3661700" y="3575950"/>
              <a:ext cx="22850" cy="28950"/>
            </a:xfrm>
            <a:custGeom>
              <a:avLst/>
              <a:gdLst/>
              <a:ahLst/>
              <a:cxnLst/>
              <a:rect l="l" t="t" r="r" b="b"/>
              <a:pathLst>
                <a:path w="914" h="1158" extrusionOk="0">
                  <a:moveTo>
                    <a:pt x="467" y="0"/>
                  </a:moveTo>
                  <a:cubicBezTo>
                    <a:pt x="203" y="0"/>
                    <a:pt x="0" y="264"/>
                    <a:pt x="0" y="568"/>
                  </a:cubicBezTo>
                  <a:cubicBezTo>
                    <a:pt x="0" y="893"/>
                    <a:pt x="203" y="1157"/>
                    <a:pt x="467" y="1157"/>
                  </a:cubicBezTo>
                  <a:cubicBezTo>
                    <a:pt x="710" y="1157"/>
                    <a:pt x="913" y="893"/>
                    <a:pt x="913" y="568"/>
                  </a:cubicBezTo>
                  <a:cubicBezTo>
                    <a:pt x="913" y="264"/>
                    <a:pt x="710" y="0"/>
                    <a:pt x="467"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3911850" y="3551775"/>
              <a:ext cx="212150" cy="68350"/>
            </a:xfrm>
            <a:custGeom>
              <a:avLst/>
              <a:gdLst/>
              <a:ahLst/>
              <a:cxnLst/>
              <a:rect l="l" t="t" r="r" b="b"/>
              <a:pathLst>
                <a:path w="8486" h="2734" extrusionOk="0">
                  <a:moveTo>
                    <a:pt x="3899" y="0"/>
                  </a:moveTo>
                  <a:cubicBezTo>
                    <a:pt x="1711" y="0"/>
                    <a:pt x="168" y="1409"/>
                    <a:pt x="143" y="1434"/>
                  </a:cubicBezTo>
                  <a:cubicBezTo>
                    <a:pt x="1" y="1556"/>
                    <a:pt x="1" y="1759"/>
                    <a:pt x="123" y="1901"/>
                  </a:cubicBezTo>
                  <a:cubicBezTo>
                    <a:pt x="186" y="1975"/>
                    <a:pt x="276" y="2010"/>
                    <a:pt x="366" y="2010"/>
                  </a:cubicBezTo>
                  <a:cubicBezTo>
                    <a:pt x="449" y="2010"/>
                    <a:pt x="531" y="1980"/>
                    <a:pt x="589" y="1921"/>
                  </a:cubicBezTo>
                  <a:cubicBezTo>
                    <a:pt x="677" y="1834"/>
                    <a:pt x="1976" y="664"/>
                    <a:pt x="3838" y="664"/>
                  </a:cubicBezTo>
                  <a:cubicBezTo>
                    <a:pt x="5014" y="664"/>
                    <a:pt x="6415" y="1131"/>
                    <a:pt x="7876" y="2632"/>
                  </a:cubicBezTo>
                  <a:cubicBezTo>
                    <a:pt x="7937" y="2692"/>
                    <a:pt x="8018" y="2733"/>
                    <a:pt x="8120" y="2733"/>
                  </a:cubicBezTo>
                  <a:cubicBezTo>
                    <a:pt x="8201" y="2733"/>
                    <a:pt x="8282" y="2692"/>
                    <a:pt x="8343" y="2632"/>
                  </a:cubicBezTo>
                  <a:cubicBezTo>
                    <a:pt x="8485" y="2510"/>
                    <a:pt x="8485" y="2286"/>
                    <a:pt x="8363" y="2144"/>
                  </a:cubicBezTo>
                  <a:cubicBezTo>
                    <a:pt x="6769" y="511"/>
                    <a:pt x="5217" y="0"/>
                    <a:pt x="38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3820525" y="3652050"/>
              <a:ext cx="77650" cy="46725"/>
            </a:xfrm>
            <a:custGeom>
              <a:avLst/>
              <a:gdLst/>
              <a:ahLst/>
              <a:cxnLst/>
              <a:rect l="l" t="t" r="r" b="b"/>
              <a:pathLst>
                <a:path w="3106" h="1869" extrusionOk="0">
                  <a:moveTo>
                    <a:pt x="2862" y="1"/>
                  </a:moveTo>
                  <a:cubicBezTo>
                    <a:pt x="2720" y="1"/>
                    <a:pt x="2598" y="123"/>
                    <a:pt x="2598" y="265"/>
                  </a:cubicBezTo>
                  <a:cubicBezTo>
                    <a:pt x="2598" y="671"/>
                    <a:pt x="2375" y="1056"/>
                    <a:pt x="1989" y="1239"/>
                  </a:cubicBezTo>
                  <a:cubicBezTo>
                    <a:pt x="1835" y="1322"/>
                    <a:pt x="1668" y="1363"/>
                    <a:pt x="1502" y="1363"/>
                  </a:cubicBezTo>
                  <a:cubicBezTo>
                    <a:pt x="1384" y="1363"/>
                    <a:pt x="1267" y="1342"/>
                    <a:pt x="1157" y="1300"/>
                  </a:cubicBezTo>
                  <a:cubicBezTo>
                    <a:pt x="873" y="1219"/>
                    <a:pt x="650" y="1016"/>
                    <a:pt x="508" y="752"/>
                  </a:cubicBezTo>
                  <a:cubicBezTo>
                    <a:pt x="466" y="668"/>
                    <a:pt x="375" y="622"/>
                    <a:pt x="283" y="622"/>
                  </a:cubicBezTo>
                  <a:cubicBezTo>
                    <a:pt x="242" y="622"/>
                    <a:pt x="200" y="631"/>
                    <a:pt x="163" y="650"/>
                  </a:cubicBezTo>
                  <a:cubicBezTo>
                    <a:pt x="41" y="711"/>
                    <a:pt x="0" y="853"/>
                    <a:pt x="61" y="995"/>
                  </a:cubicBezTo>
                  <a:cubicBezTo>
                    <a:pt x="244" y="1381"/>
                    <a:pt x="589" y="1665"/>
                    <a:pt x="995" y="1787"/>
                  </a:cubicBezTo>
                  <a:cubicBezTo>
                    <a:pt x="1157" y="1848"/>
                    <a:pt x="1320" y="1868"/>
                    <a:pt x="1502" y="1868"/>
                  </a:cubicBezTo>
                  <a:cubicBezTo>
                    <a:pt x="1746" y="1868"/>
                    <a:pt x="1989" y="1807"/>
                    <a:pt x="2233" y="1706"/>
                  </a:cubicBezTo>
                  <a:cubicBezTo>
                    <a:pt x="2781" y="1422"/>
                    <a:pt x="3106" y="874"/>
                    <a:pt x="3106" y="265"/>
                  </a:cubicBezTo>
                  <a:cubicBezTo>
                    <a:pt x="3106" y="123"/>
                    <a:pt x="3004" y="1"/>
                    <a:pt x="28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3974275" y="3138475"/>
              <a:ext cx="204525" cy="251775"/>
            </a:xfrm>
            <a:custGeom>
              <a:avLst/>
              <a:gdLst/>
              <a:ahLst/>
              <a:cxnLst/>
              <a:rect l="l" t="t" r="r" b="b"/>
              <a:pathLst>
                <a:path w="8181" h="10071" extrusionOk="0">
                  <a:moveTo>
                    <a:pt x="401" y="0"/>
                  </a:moveTo>
                  <a:cubicBezTo>
                    <a:pt x="272" y="0"/>
                    <a:pt x="142" y="69"/>
                    <a:pt x="82" y="206"/>
                  </a:cubicBezTo>
                  <a:cubicBezTo>
                    <a:pt x="0" y="368"/>
                    <a:pt x="82" y="571"/>
                    <a:pt x="244" y="652"/>
                  </a:cubicBezTo>
                  <a:cubicBezTo>
                    <a:pt x="305" y="672"/>
                    <a:pt x="6374" y="3514"/>
                    <a:pt x="7490" y="9786"/>
                  </a:cubicBezTo>
                  <a:cubicBezTo>
                    <a:pt x="7511" y="9948"/>
                    <a:pt x="7653" y="10070"/>
                    <a:pt x="7815" y="10070"/>
                  </a:cubicBezTo>
                  <a:lnTo>
                    <a:pt x="7876" y="10070"/>
                  </a:lnTo>
                  <a:cubicBezTo>
                    <a:pt x="8059" y="10030"/>
                    <a:pt x="8180" y="9867"/>
                    <a:pt x="8140" y="9685"/>
                  </a:cubicBezTo>
                  <a:cubicBezTo>
                    <a:pt x="6983" y="3027"/>
                    <a:pt x="792" y="145"/>
                    <a:pt x="528" y="23"/>
                  </a:cubicBezTo>
                  <a:cubicBezTo>
                    <a:pt x="488" y="8"/>
                    <a:pt x="444" y="0"/>
                    <a:pt x="401"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4102150" y="3656125"/>
              <a:ext cx="212125" cy="451625"/>
            </a:xfrm>
            <a:custGeom>
              <a:avLst/>
              <a:gdLst/>
              <a:ahLst/>
              <a:cxnLst/>
              <a:rect l="l" t="t" r="r" b="b"/>
              <a:pathLst>
                <a:path w="8485" h="18065" extrusionOk="0">
                  <a:moveTo>
                    <a:pt x="7389" y="0"/>
                  </a:moveTo>
                  <a:lnTo>
                    <a:pt x="0" y="17598"/>
                  </a:lnTo>
                  <a:lnTo>
                    <a:pt x="1096" y="18065"/>
                  </a:lnTo>
                  <a:lnTo>
                    <a:pt x="8485" y="467"/>
                  </a:lnTo>
                  <a:lnTo>
                    <a:pt x="7389" y="0"/>
                  </a:lnTo>
                  <a:close/>
                </a:path>
              </a:pathLst>
            </a:custGeom>
            <a:solidFill>
              <a:srgbClr val="FFD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4095050" y="3649950"/>
              <a:ext cx="225825" cy="464400"/>
            </a:xfrm>
            <a:custGeom>
              <a:avLst/>
              <a:gdLst/>
              <a:ahLst/>
              <a:cxnLst/>
              <a:rect l="l" t="t" r="r" b="b"/>
              <a:pathLst>
                <a:path w="9033" h="18576" extrusionOk="0">
                  <a:moveTo>
                    <a:pt x="7815" y="572"/>
                  </a:moveTo>
                  <a:lnTo>
                    <a:pt x="8424" y="836"/>
                  </a:lnTo>
                  <a:lnTo>
                    <a:pt x="1238" y="17987"/>
                  </a:lnTo>
                  <a:lnTo>
                    <a:pt x="609" y="17723"/>
                  </a:lnTo>
                  <a:lnTo>
                    <a:pt x="7815" y="572"/>
                  </a:lnTo>
                  <a:close/>
                  <a:moveTo>
                    <a:pt x="7662" y="0"/>
                  </a:moveTo>
                  <a:cubicBezTo>
                    <a:pt x="7562" y="0"/>
                    <a:pt x="7474" y="57"/>
                    <a:pt x="7429" y="146"/>
                  </a:cubicBezTo>
                  <a:lnTo>
                    <a:pt x="41" y="17764"/>
                  </a:lnTo>
                  <a:cubicBezTo>
                    <a:pt x="0" y="17886"/>
                    <a:pt x="61" y="18028"/>
                    <a:pt x="183" y="18089"/>
                  </a:cubicBezTo>
                  <a:lnTo>
                    <a:pt x="1279" y="18556"/>
                  </a:lnTo>
                  <a:cubicBezTo>
                    <a:pt x="1299" y="18556"/>
                    <a:pt x="1340" y="18576"/>
                    <a:pt x="1380" y="18576"/>
                  </a:cubicBezTo>
                  <a:cubicBezTo>
                    <a:pt x="1401" y="18576"/>
                    <a:pt x="1441" y="18556"/>
                    <a:pt x="1482" y="18556"/>
                  </a:cubicBezTo>
                  <a:cubicBezTo>
                    <a:pt x="1543" y="18515"/>
                    <a:pt x="1583" y="18474"/>
                    <a:pt x="1604" y="18413"/>
                  </a:cubicBezTo>
                  <a:lnTo>
                    <a:pt x="8992" y="816"/>
                  </a:lnTo>
                  <a:cubicBezTo>
                    <a:pt x="9033" y="755"/>
                    <a:pt x="9033" y="673"/>
                    <a:pt x="8992" y="613"/>
                  </a:cubicBezTo>
                  <a:cubicBezTo>
                    <a:pt x="8972" y="552"/>
                    <a:pt x="8931" y="511"/>
                    <a:pt x="8870" y="470"/>
                  </a:cubicBezTo>
                  <a:lnTo>
                    <a:pt x="7774" y="24"/>
                  </a:lnTo>
                  <a:cubicBezTo>
                    <a:pt x="7736" y="8"/>
                    <a:pt x="7698" y="0"/>
                    <a:pt x="7662"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4077800" y="3287775"/>
              <a:ext cx="469900" cy="773975"/>
            </a:xfrm>
            <a:custGeom>
              <a:avLst/>
              <a:gdLst/>
              <a:ahLst/>
              <a:cxnLst/>
              <a:rect l="l" t="t" r="r" b="b"/>
              <a:pathLst>
                <a:path w="18796" h="30959" extrusionOk="0">
                  <a:moveTo>
                    <a:pt x="14134" y="1"/>
                  </a:moveTo>
                  <a:cubicBezTo>
                    <a:pt x="12569" y="1"/>
                    <a:pt x="11080" y="905"/>
                    <a:pt x="10393" y="2414"/>
                  </a:cubicBezTo>
                  <a:cubicBezTo>
                    <a:pt x="9479" y="4484"/>
                    <a:pt x="0" y="30018"/>
                    <a:pt x="2070" y="30932"/>
                  </a:cubicBezTo>
                  <a:cubicBezTo>
                    <a:pt x="2110" y="30949"/>
                    <a:pt x="2152" y="30958"/>
                    <a:pt x="2199" y="30958"/>
                  </a:cubicBezTo>
                  <a:cubicBezTo>
                    <a:pt x="4604" y="30958"/>
                    <a:pt x="16946" y="7794"/>
                    <a:pt x="17862" y="5783"/>
                  </a:cubicBezTo>
                  <a:cubicBezTo>
                    <a:pt x="18796" y="3713"/>
                    <a:pt x="17862" y="1297"/>
                    <a:pt x="15812" y="363"/>
                  </a:cubicBezTo>
                  <a:cubicBezTo>
                    <a:pt x="15265" y="117"/>
                    <a:pt x="14695" y="1"/>
                    <a:pt x="14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4088950" y="3281600"/>
              <a:ext cx="465850" cy="787100"/>
            </a:xfrm>
            <a:custGeom>
              <a:avLst/>
              <a:gdLst/>
              <a:ahLst/>
              <a:cxnLst/>
              <a:rect l="l" t="t" r="r" b="b"/>
              <a:pathLst>
                <a:path w="18634" h="31484" extrusionOk="0">
                  <a:moveTo>
                    <a:pt x="13702" y="509"/>
                  </a:moveTo>
                  <a:cubicBezTo>
                    <a:pt x="14209" y="509"/>
                    <a:pt x="14757" y="610"/>
                    <a:pt x="15264" y="854"/>
                  </a:cubicBezTo>
                  <a:cubicBezTo>
                    <a:pt x="17193" y="1707"/>
                    <a:pt x="18045" y="3980"/>
                    <a:pt x="17193" y="5928"/>
                  </a:cubicBezTo>
                  <a:cubicBezTo>
                    <a:pt x="16706" y="7004"/>
                    <a:pt x="13194" y="13621"/>
                    <a:pt x="9723" y="19589"/>
                  </a:cubicBezTo>
                  <a:cubicBezTo>
                    <a:pt x="3468" y="30355"/>
                    <a:pt x="2010" y="30961"/>
                    <a:pt x="1762" y="30961"/>
                  </a:cubicBezTo>
                  <a:cubicBezTo>
                    <a:pt x="1744" y="30961"/>
                    <a:pt x="1733" y="30958"/>
                    <a:pt x="1726" y="30955"/>
                  </a:cubicBezTo>
                  <a:cubicBezTo>
                    <a:pt x="1604" y="30894"/>
                    <a:pt x="731" y="30083"/>
                    <a:pt x="4913" y="17437"/>
                  </a:cubicBezTo>
                  <a:cubicBezTo>
                    <a:pt x="7064" y="10861"/>
                    <a:pt x="9703" y="3858"/>
                    <a:pt x="10190" y="2762"/>
                  </a:cubicBezTo>
                  <a:cubicBezTo>
                    <a:pt x="10819" y="1341"/>
                    <a:pt x="12220" y="509"/>
                    <a:pt x="13702" y="509"/>
                  </a:cubicBezTo>
                  <a:close/>
                  <a:moveTo>
                    <a:pt x="13686" y="0"/>
                  </a:moveTo>
                  <a:cubicBezTo>
                    <a:pt x="12025" y="0"/>
                    <a:pt x="10440" y="961"/>
                    <a:pt x="9723" y="2559"/>
                  </a:cubicBezTo>
                  <a:cubicBezTo>
                    <a:pt x="9236" y="3655"/>
                    <a:pt x="6597" y="10678"/>
                    <a:pt x="4426" y="17275"/>
                  </a:cubicBezTo>
                  <a:cubicBezTo>
                    <a:pt x="1" y="30732"/>
                    <a:pt x="1056" y="31219"/>
                    <a:pt x="1523" y="31422"/>
                  </a:cubicBezTo>
                  <a:cubicBezTo>
                    <a:pt x="1584" y="31443"/>
                    <a:pt x="1665" y="31483"/>
                    <a:pt x="1787" y="31483"/>
                  </a:cubicBezTo>
                  <a:cubicBezTo>
                    <a:pt x="2416" y="31483"/>
                    <a:pt x="4101" y="30286"/>
                    <a:pt x="10170" y="19853"/>
                  </a:cubicBezTo>
                  <a:cubicBezTo>
                    <a:pt x="13641" y="13865"/>
                    <a:pt x="17172" y="7207"/>
                    <a:pt x="17660" y="6131"/>
                  </a:cubicBezTo>
                  <a:cubicBezTo>
                    <a:pt x="18634" y="3939"/>
                    <a:pt x="17660" y="1362"/>
                    <a:pt x="15467" y="387"/>
                  </a:cubicBezTo>
                  <a:cubicBezTo>
                    <a:pt x="14888" y="124"/>
                    <a:pt x="14282" y="0"/>
                    <a:pt x="136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4273150" y="3459750"/>
              <a:ext cx="196400" cy="134475"/>
            </a:xfrm>
            <a:custGeom>
              <a:avLst/>
              <a:gdLst/>
              <a:ahLst/>
              <a:cxnLst/>
              <a:rect l="l" t="t" r="r" b="b"/>
              <a:pathLst>
                <a:path w="7856" h="5379" extrusionOk="0">
                  <a:moveTo>
                    <a:pt x="874" y="0"/>
                  </a:moveTo>
                  <a:cubicBezTo>
                    <a:pt x="610" y="751"/>
                    <a:pt x="305" y="1543"/>
                    <a:pt x="1" y="2395"/>
                  </a:cubicBezTo>
                  <a:lnTo>
                    <a:pt x="6638" y="5379"/>
                  </a:lnTo>
                  <a:cubicBezTo>
                    <a:pt x="7064" y="4587"/>
                    <a:pt x="7470" y="3836"/>
                    <a:pt x="7856" y="3146"/>
                  </a:cubicBezTo>
                  <a:lnTo>
                    <a:pt x="874" y="0"/>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4266050" y="3453400"/>
              <a:ext cx="210100" cy="146925"/>
            </a:xfrm>
            <a:custGeom>
              <a:avLst/>
              <a:gdLst/>
              <a:ahLst/>
              <a:cxnLst/>
              <a:rect l="l" t="t" r="r" b="b"/>
              <a:pathLst>
                <a:path w="8404" h="5877" extrusionOk="0">
                  <a:moveTo>
                    <a:pt x="1300" y="599"/>
                  </a:moveTo>
                  <a:lnTo>
                    <a:pt x="7775" y="3522"/>
                  </a:lnTo>
                  <a:cubicBezTo>
                    <a:pt x="7470" y="4090"/>
                    <a:pt x="7166" y="4679"/>
                    <a:pt x="6821" y="5308"/>
                  </a:cubicBezTo>
                  <a:lnTo>
                    <a:pt x="609" y="2507"/>
                  </a:lnTo>
                  <a:cubicBezTo>
                    <a:pt x="853" y="1837"/>
                    <a:pt x="1076" y="1208"/>
                    <a:pt x="1300" y="599"/>
                  </a:cubicBezTo>
                  <a:close/>
                  <a:moveTo>
                    <a:pt x="1158" y="0"/>
                  </a:moveTo>
                  <a:cubicBezTo>
                    <a:pt x="1122" y="0"/>
                    <a:pt x="1086" y="10"/>
                    <a:pt x="1056" y="31"/>
                  </a:cubicBezTo>
                  <a:cubicBezTo>
                    <a:pt x="995" y="51"/>
                    <a:pt x="934" y="112"/>
                    <a:pt x="914" y="173"/>
                  </a:cubicBezTo>
                  <a:cubicBezTo>
                    <a:pt x="650" y="904"/>
                    <a:pt x="346" y="1715"/>
                    <a:pt x="41" y="2568"/>
                  </a:cubicBezTo>
                  <a:cubicBezTo>
                    <a:pt x="1" y="2690"/>
                    <a:pt x="61" y="2832"/>
                    <a:pt x="183" y="2872"/>
                  </a:cubicBezTo>
                  <a:lnTo>
                    <a:pt x="6821" y="5856"/>
                  </a:lnTo>
                  <a:cubicBezTo>
                    <a:pt x="6861" y="5876"/>
                    <a:pt x="6881" y="5876"/>
                    <a:pt x="6922" y="5876"/>
                  </a:cubicBezTo>
                  <a:cubicBezTo>
                    <a:pt x="7024" y="5876"/>
                    <a:pt x="7105" y="5836"/>
                    <a:pt x="7145" y="5755"/>
                  </a:cubicBezTo>
                  <a:cubicBezTo>
                    <a:pt x="7572" y="4963"/>
                    <a:pt x="7978" y="4212"/>
                    <a:pt x="8363" y="3522"/>
                  </a:cubicBezTo>
                  <a:cubicBezTo>
                    <a:pt x="8383" y="3461"/>
                    <a:pt x="8404" y="3380"/>
                    <a:pt x="8383" y="3319"/>
                  </a:cubicBezTo>
                  <a:cubicBezTo>
                    <a:pt x="8343" y="3258"/>
                    <a:pt x="8302" y="3197"/>
                    <a:pt x="8241" y="3157"/>
                  </a:cubicBezTo>
                  <a:lnTo>
                    <a:pt x="1259" y="31"/>
                  </a:lnTo>
                  <a:cubicBezTo>
                    <a:pt x="1229" y="10"/>
                    <a:pt x="1193" y="0"/>
                    <a:pt x="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4242200" y="3547025"/>
              <a:ext cx="182700" cy="128400"/>
            </a:xfrm>
            <a:custGeom>
              <a:avLst/>
              <a:gdLst/>
              <a:ahLst/>
              <a:cxnLst/>
              <a:rect l="l" t="t" r="r" b="b"/>
              <a:pathLst>
                <a:path w="7308" h="5136" extrusionOk="0">
                  <a:moveTo>
                    <a:pt x="853" y="0"/>
                  </a:moveTo>
                  <a:cubicBezTo>
                    <a:pt x="569" y="772"/>
                    <a:pt x="285" y="1583"/>
                    <a:pt x="1" y="2395"/>
                  </a:cubicBezTo>
                  <a:lnTo>
                    <a:pt x="6090" y="5135"/>
                  </a:lnTo>
                  <a:cubicBezTo>
                    <a:pt x="6496" y="4384"/>
                    <a:pt x="6922" y="3633"/>
                    <a:pt x="7308" y="2923"/>
                  </a:cubicBezTo>
                  <a:lnTo>
                    <a:pt x="853" y="0"/>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4235100" y="3540675"/>
              <a:ext cx="196400" cy="141350"/>
            </a:xfrm>
            <a:custGeom>
              <a:avLst/>
              <a:gdLst/>
              <a:ahLst/>
              <a:cxnLst/>
              <a:rect l="l" t="t" r="r" b="b"/>
              <a:pathLst>
                <a:path w="7856" h="5654" extrusionOk="0">
                  <a:moveTo>
                    <a:pt x="1279" y="599"/>
                  </a:moveTo>
                  <a:lnTo>
                    <a:pt x="7247" y="3279"/>
                  </a:lnTo>
                  <a:cubicBezTo>
                    <a:pt x="6922" y="3867"/>
                    <a:pt x="6597" y="4456"/>
                    <a:pt x="6252" y="5065"/>
                  </a:cubicBezTo>
                  <a:lnTo>
                    <a:pt x="609" y="2528"/>
                  </a:lnTo>
                  <a:cubicBezTo>
                    <a:pt x="833" y="1878"/>
                    <a:pt x="1056" y="1228"/>
                    <a:pt x="1279" y="599"/>
                  </a:cubicBezTo>
                  <a:close/>
                  <a:moveTo>
                    <a:pt x="1137" y="0"/>
                  </a:moveTo>
                  <a:cubicBezTo>
                    <a:pt x="1102" y="0"/>
                    <a:pt x="1066" y="11"/>
                    <a:pt x="1036" y="31"/>
                  </a:cubicBezTo>
                  <a:cubicBezTo>
                    <a:pt x="975" y="51"/>
                    <a:pt x="914" y="112"/>
                    <a:pt x="893" y="173"/>
                  </a:cubicBezTo>
                  <a:cubicBezTo>
                    <a:pt x="609" y="944"/>
                    <a:pt x="325" y="1756"/>
                    <a:pt x="41" y="2568"/>
                  </a:cubicBezTo>
                  <a:cubicBezTo>
                    <a:pt x="0" y="2690"/>
                    <a:pt x="61" y="2832"/>
                    <a:pt x="183" y="2893"/>
                  </a:cubicBezTo>
                  <a:lnTo>
                    <a:pt x="6252" y="5613"/>
                  </a:lnTo>
                  <a:cubicBezTo>
                    <a:pt x="6293" y="5633"/>
                    <a:pt x="6333" y="5653"/>
                    <a:pt x="6374" y="5653"/>
                  </a:cubicBezTo>
                  <a:cubicBezTo>
                    <a:pt x="6455" y="5653"/>
                    <a:pt x="6536" y="5592"/>
                    <a:pt x="6577" y="5511"/>
                  </a:cubicBezTo>
                  <a:cubicBezTo>
                    <a:pt x="7003" y="4760"/>
                    <a:pt x="7429" y="4009"/>
                    <a:pt x="7815" y="3299"/>
                  </a:cubicBezTo>
                  <a:cubicBezTo>
                    <a:pt x="7856" y="3238"/>
                    <a:pt x="7856" y="3157"/>
                    <a:pt x="7835" y="3096"/>
                  </a:cubicBezTo>
                  <a:cubicBezTo>
                    <a:pt x="7815" y="3015"/>
                    <a:pt x="7774" y="2974"/>
                    <a:pt x="7693" y="2933"/>
                  </a:cubicBezTo>
                  <a:lnTo>
                    <a:pt x="1239" y="31"/>
                  </a:lnTo>
                  <a:cubicBezTo>
                    <a:pt x="1208" y="11"/>
                    <a:pt x="1173" y="0"/>
                    <a:pt x="1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4050400" y="3932550"/>
              <a:ext cx="165450" cy="225075"/>
            </a:xfrm>
            <a:custGeom>
              <a:avLst/>
              <a:gdLst/>
              <a:ahLst/>
              <a:cxnLst/>
              <a:rect l="l" t="t" r="r" b="b"/>
              <a:pathLst>
                <a:path w="6618" h="9003" extrusionOk="0">
                  <a:moveTo>
                    <a:pt x="3801" y="0"/>
                  </a:moveTo>
                  <a:cubicBezTo>
                    <a:pt x="3446" y="0"/>
                    <a:pt x="3187" y="97"/>
                    <a:pt x="3106" y="290"/>
                  </a:cubicBezTo>
                  <a:lnTo>
                    <a:pt x="162" y="7312"/>
                  </a:lnTo>
                  <a:cubicBezTo>
                    <a:pt x="0" y="7698"/>
                    <a:pt x="609" y="8327"/>
                    <a:pt x="1543" y="8713"/>
                  </a:cubicBezTo>
                  <a:cubicBezTo>
                    <a:pt x="1999" y="8906"/>
                    <a:pt x="2451" y="9002"/>
                    <a:pt x="2809" y="9002"/>
                  </a:cubicBezTo>
                  <a:cubicBezTo>
                    <a:pt x="3166" y="9002"/>
                    <a:pt x="3430" y="8906"/>
                    <a:pt x="3512" y="8713"/>
                  </a:cubicBezTo>
                  <a:lnTo>
                    <a:pt x="6455" y="1690"/>
                  </a:lnTo>
                  <a:cubicBezTo>
                    <a:pt x="6617" y="1304"/>
                    <a:pt x="5988" y="675"/>
                    <a:pt x="5074" y="290"/>
                  </a:cubicBezTo>
                  <a:cubicBezTo>
                    <a:pt x="4608" y="97"/>
                    <a:pt x="4156" y="0"/>
                    <a:pt x="3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4097650" y="3861325"/>
              <a:ext cx="232875" cy="196775"/>
            </a:xfrm>
            <a:custGeom>
              <a:avLst/>
              <a:gdLst/>
              <a:ahLst/>
              <a:cxnLst/>
              <a:rect l="l" t="t" r="r" b="b"/>
              <a:pathLst>
                <a:path w="9315" h="7871" extrusionOk="0">
                  <a:moveTo>
                    <a:pt x="5350" y="1"/>
                  </a:moveTo>
                  <a:cubicBezTo>
                    <a:pt x="5279" y="1"/>
                    <a:pt x="5206" y="5"/>
                    <a:pt x="5133" y="13"/>
                  </a:cubicBezTo>
                  <a:cubicBezTo>
                    <a:pt x="4423" y="74"/>
                    <a:pt x="3672" y="804"/>
                    <a:pt x="3996" y="1291"/>
                  </a:cubicBezTo>
                  <a:cubicBezTo>
                    <a:pt x="3786" y="1139"/>
                    <a:pt x="3504" y="1062"/>
                    <a:pt x="3209" y="1062"/>
                  </a:cubicBezTo>
                  <a:cubicBezTo>
                    <a:pt x="2878" y="1062"/>
                    <a:pt x="2530" y="1159"/>
                    <a:pt x="2251" y="1352"/>
                  </a:cubicBezTo>
                  <a:cubicBezTo>
                    <a:pt x="1703" y="1697"/>
                    <a:pt x="1500" y="2347"/>
                    <a:pt x="1764" y="2793"/>
                  </a:cubicBezTo>
                  <a:cubicBezTo>
                    <a:pt x="1709" y="2786"/>
                    <a:pt x="1655" y="2782"/>
                    <a:pt x="1601" y="2782"/>
                  </a:cubicBezTo>
                  <a:cubicBezTo>
                    <a:pt x="767" y="2782"/>
                    <a:pt x="0" y="3631"/>
                    <a:pt x="38" y="4336"/>
                  </a:cubicBezTo>
                  <a:cubicBezTo>
                    <a:pt x="59" y="5107"/>
                    <a:pt x="668" y="5696"/>
                    <a:pt x="1297" y="6183"/>
                  </a:cubicBezTo>
                  <a:cubicBezTo>
                    <a:pt x="2251" y="6954"/>
                    <a:pt x="2210" y="6894"/>
                    <a:pt x="3306" y="7502"/>
                  </a:cubicBezTo>
                  <a:cubicBezTo>
                    <a:pt x="3758" y="7756"/>
                    <a:pt x="4248" y="7871"/>
                    <a:pt x="4743" y="7871"/>
                  </a:cubicBezTo>
                  <a:cubicBezTo>
                    <a:pt x="6270" y="7871"/>
                    <a:pt x="7848" y="6777"/>
                    <a:pt x="8523" y="5290"/>
                  </a:cubicBezTo>
                  <a:cubicBezTo>
                    <a:pt x="9314" y="3524"/>
                    <a:pt x="8705" y="1616"/>
                    <a:pt x="7041" y="622"/>
                  </a:cubicBezTo>
                  <a:cubicBezTo>
                    <a:pt x="7041" y="622"/>
                    <a:pt x="7041" y="622"/>
                    <a:pt x="7021" y="601"/>
                  </a:cubicBezTo>
                  <a:cubicBezTo>
                    <a:pt x="6528" y="309"/>
                    <a:pt x="5986" y="1"/>
                    <a:pt x="5350" y="1"/>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4091500" y="3855250"/>
              <a:ext cx="246125" cy="209375"/>
            </a:xfrm>
            <a:custGeom>
              <a:avLst/>
              <a:gdLst/>
              <a:ahLst/>
              <a:cxnLst/>
              <a:rect l="l" t="t" r="r" b="b"/>
              <a:pathLst>
                <a:path w="9845" h="8375" extrusionOk="0">
                  <a:moveTo>
                    <a:pt x="5581" y="491"/>
                  </a:moveTo>
                  <a:cubicBezTo>
                    <a:pt x="6144" y="491"/>
                    <a:pt x="6646" y="773"/>
                    <a:pt x="7165" y="1088"/>
                  </a:cubicBezTo>
                  <a:cubicBezTo>
                    <a:pt x="8708" y="2022"/>
                    <a:pt x="9276" y="3808"/>
                    <a:pt x="8545" y="5411"/>
                  </a:cubicBezTo>
                  <a:cubicBezTo>
                    <a:pt x="8079" y="6467"/>
                    <a:pt x="7104" y="7340"/>
                    <a:pt x="6029" y="7685"/>
                  </a:cubicBezTo>
                  <a:cubicBezTo>
                    <a:pt x="5682" y="7803"/>
                    <a:pt x="5335" y="7862"/>
                    <a:pt x="4998" y="7862"/>
                  </a:cubicBezTo>
                  <a:cubicBezTo>
                    <a:pt x="4527" y="7862"/>
                    <a:pt x="4076" y="7747"/>
                    <a:pt x="3674" y="7522"/>
                  </a:cubicBezTo>
                  <a:lnTo>
                    <a:pt x="3329" y="7340"/>
                  </a:lnTo>
                  <a:cubicBezTo>
                    <a:pt x="2578" y="6913"/>
                    <a:pt x="2517" y="6893"/>
                    <a:pt x="1705" y="6223"/>
                  </a:cubicBezTo>
                  <a:cubicBezTo>
                    <a:pt x="1117" y="5756"/>
                    <a:pt x="548" y="5229"/>
                    <a:pt x="528" y="4579"/>
                  </a:cubicBezTo>
                  <a:cubicBezTo>
                    <a:pt x="528" y="4275"/>
                    <a:pt x="711" y="3909"/>
                    <a:pt x="995" y="3645"/>
                  </a:cubicBezTo>
                  <a:cubicBezTo>
                    <a:pt x="1259" y="3402"/>
                    <a:pt x="1563" y="3280"/>
                    <a:pt x="1847" y="3280"/>
                  </a:cubicBezTo>
                  <a:lnTo>
                    <a:pt x="1969" y="3280"/>
                  </a:lnTo>
                  <a:cubicBezTo>
                    <a:pt x="1986" y="3284"/>
                    <a:pt x="2003" y="3285"/>
                    <a:pt x="2019" y="3285"/>
                  </a:cubicBezTo>
                  <a:cubicBezTo>
                    <a:pt x="2098" y="3285"/>
                    <a:pt x="2162" y="3246"/>
                    <a:pt x="2213" y="3179"/>
                  </a:cubicBezTo>
                  <a:cubicBezTo>
                    <a:pt x="2273" y="3097"/>
                    <a:pt x="2273" y="2996"/>
                    <a:pt x="2233" y="2915"/>
                  </a:cubicBezTo>
                  <a:cubicBezTo>
                    <a:pt x="2030" y="2570"/>
                    <a:pt x="2213" y="2082"/>
                    <a:pt x="2619" y="1798"/>
                  </a:cubicBezTo>
                  <a:cubicBezTo>
                    <a:pt x="2862" y="1643"/>
                    <a:pt x="3173" y="1561"/>
                    <a:pt x="3461" y="1561"/>
                  </a:cubicBezTo>
                  <a:cubicBezTo>
                    <a:pt x="3700" y="1561"/>
                    <a:pt x="3923" y="1618"/>
                    <a:pt x="4080" y="1737"/>
                  </a:cubicBezTo>
                  <a:cubicBezTo>
                    <a:pt x="4128" y="1776"/>
                    <a:pt x="4185" y="1796"/>
                    <a:pt x="4240" y="1796"/>
                  </a:cubicBezTo>
                  <a:cubicBezTo>
                    <a:pt x="4302" y="1796"/>
                    <a:pt x="4362" y="1771"/>
                    <a:pt x="4405" y="1717"/>
                  </a:cubicBezTo>
                  <a:cubicBezTo>
                    <a:pt x="4506" y="1636"/>
                    <a:pt x="4506" y="1514"/>
                    <a:pt x="4445" y="1413"/>
                  </a:cubicBezTo>
                  <a:cubicBezTo>
                    <a:pt x="4425" y="1372"/>
                    <a:pt x="4384" y="1291"/>
                    <a:pt x="4466" y="1108"/>
                  </a:cubicBezTo>
                  <a:cubicBezTo>
                    <a:pt x="4608" y="824"/>
                    <a:pt x="5034" y="540"/>
                    <a:pt x="5420" y="499"/>
                  </a:cubicBezTo>
                  <a:cubicBezTo>
                    <a:pt x="5474" y="494"/>
                    <a:pt x="5528" y="491"/>
                    <a:pt x="5581" y="491"/>
                  </a:cubicBezTo>
                  <a:close/>
                  <a:moveTo>
                    <a:pt x="5592" y="0"/>
                  </a:moveTo>
                  <a:cubicBezTo>
                    <a:pt x="5516" y="0"/>
                    <a:pt x="5438" y="4"/>
                    <a:pt x="5359" y="12"/>
                  </a:cubicBezTo>
                  <a:cubicBezTo>
                    <a:pt x="4811" y="53"/>
                    <a:pt x="4222" y="438"/>
                    <a:pt x="3999" y="885"/>
                  </a:cubicBezTo>
                  <a:cubicBezTo>
                    <a:pt x="3958" y="966"/>
                    <a:pt x="3938" y="1047"/>
                    <a:pt x="3918" y="1108"/>
                  </a:cubicBezTo>
                  <a:cubicBezTo>
                    <a:pt x="3774" y="1072"/>
                    <a:pt x="3617" y="1054"/>
                    <a:pt x="3457" y="1054"/>
                  </a:cubicBezTo>
                  <a:cubicBezTo>
                    <a:pt x="3074" y="1054"/>
                    <a:pt x="2669" y="1158"/>
                    <a:pt x="2355" y="1372"/>
                  </a:cubicBezTo>
                  <a:cubicBezTo>
                    <a:pt x="1827" y="1717"/>
                    <a:pt x="1583" y="2285"/>
                    <a:pt x="1644" y="2793"/>
                  </a:cubicBezTo>
                  <a:cubicBezTo>
                    <a:pt x="1299" y="2833"/>
                    <a:pt x="954" y="2996"/>
                    <a:pt x="650" y="3260"/>
                  </a:cubicBezTo>
                  <a:cubicBezTo>
                    <a:pt x="244" y="3625"/>
                    <a:pt x="0" y="4153"/>
                    <a:pt x="20" y="4599"/>
                  </a:cubicBezTo>
                  <a:cubicBezTo>
                    <a:pt x="61" y="5452"/>
                    <a:pt x="690" y="6081"/>
                    <a:pt x="1380" y="6629"/>
                  </a:cubicBezTo>
                  <a:cubicBezTo>
                    <a:pt x="2233" y="7319"/>
                    <a:pt x="2314" y="7360"/>
                    <a:pt x="3085" y="7786"/>
                  </a:cubicBezTo>
                  <a:lnTo>
                    <a:pt x="3430" y="7969"/>
                  </a:lnTo>
                  <a:cubicBezTo>
                    <a:pt x="3897" y="8233"/>
                    <a:pt x="4425" y="8375"/>
                    <a:pt x="4993" y="8375"/>
                  </a:cubicBezTo>
                  <a:cubicBezTo>
                    <a:pt x="5379" y="8375"/>
                    <a:pt x="5785" y="8294"/>
                    <a:pt x="6191" y="8172"/>
                  </a:cubicBezTo>
                  <a:cubicBezTo>
                    <a:pt x="7388" y="7766"/>
                    <a:pt x="8485" y="6792"/>
                    <a:pt x="9012" y="5635"/>
                  </a:cubicBezTo>
                  <a:cubicBezTo>
                    <a:pt x="9845" y="3767"/>
                    <a:pt x="9195" y="1717"/>
                    <a:pt x="7409" y="641"/>
                  </a:cubicBezTo>
                  <a:cubicBezTo>
                    <a:pt x="6861" y="313"/>
                    <a:pt x="6280" y="0"/>
                    <a:pt x="5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3339975" y="3679825"/>
              <a:ext cx="358775" cy="357700"/>
            </a:xfrm>
            <a:custGeom>
              <a:avLst/>
              <a:gdLst/>
              <a:ahLst/>
              <a:cxnLst/>
              <a:rect l="l" t="t" r="r" b="b"/>
              <a:pathLst>
                <a:path w="14351" h="14308" extrusionOk="0">
                  <a:moveTo>
                    <a:pt x="6519" y="0"/>
                  </a:moveTo>
                  <a:cubicBezTo>
                    <a:pt x="5855" y="0"/>
                    <a:pt x="5243" y="406"/>
                    <a:pt x="4912" y="1001"/>
                  </a:cubicBezTo>
                  <a:cubicBezTo>
                    <a:pt x="4425" y="1894"/>
                    <a:pt x="4689" y="2929"/>
                    <a:pt x="4994" y="3842"/>
                  </a:cubicBezTo>
                  <a:cubicBezTo>
                    <a:pt x="5379" y="4918"/>
                    <a:pt x="5927" y="5953"/>
                    <a:pt x="6638" y="6867"/>
                  </a:cubicBezTo>
                  <a:cubicBezTo>
                    <a:pt x="5846" y="6055"/>
                    <a:pt x="5318" y="5040"/>
                    <a:pt x="4628" y="4147"/>
                  </a:cubicBezTo>
                  <a:cubicBezTo>
                    <a:pt x="3999" y="3294"/>
                    <a:pt x="3086" y="2482"/>
                    <a:pt x="1969" y="2381"/>
                  </a:cubicBezTo>
                  <a:cubicBezTo>
                    <a:pt x="1919" y="2377"/>
                    <a:pt x="1868" y="2375"/>
                    <a:pt x="1817" y="2375"/>
                  </a:cubicBezTo>
                  <a:cubicBezTo>
                    <a:pt x="1091" y="2375"/>
                    <a:pt x="350" y="2777"/>
                    <a:pt x="122" y="3497"/>
                  </a:cubicBezTo>
                  <a:cubicBezTo>
                    <a:pt x="0" y="3944"/>
                    <a:pt x="41" y="4431"/>
                    <a:pt x="203" y="4857"/>
                  </a:cubicBezTo>
                  <a:cubicBezTo>
                    <a:pt x="548" y="5892"/>
                    <a:pt x="1299" y="6765"/>
                    <a:pt x="2010" y="7577"/>
                  </a:cubicBezTo>
                  <a:cubicBezTo>
                    <a:pt x="2184" y="7771"/>
                    <a:pt x="3354" y="9273"/>
                    <a:pt x="3709" y="9273"/>
                  </a:cubicBezTo>
                  <a:cubicBezTo>
                    <a:pt x="3727" y="9273"/>
                    <a:pt x="3742" y="9269"/>
                    <a:pt x="3755" y="9262"/>
                  </a:cubicBezTo>
                  <a:lnTo>
                    <a:pt x="3755" y="9262"/>
                  </a:lnTo>
                  <a:cubicBezTo>
                    <a:pt x="3187" y="9587"/>
                    <a:pt x="2883" y="10277"/>
                    <a:pt x="2903" y="10947"/>
                  </a:cubicBezTo>
                  <a:cubicBezTo>
                    <a:pt x="2944" y="11596"/>
                    <a:pt x="3268" y="12225"/>
                    <a:pt x="3715" y="12712"/>
                  </a:cubicBezTo>
                  <a:cubicBezTo>
                    <a:pt x="4211" y="13248"/>
                    <a:pt x="4920" y="13667"/>
                    <a:pt x="5671" y="13667"/>
                  </a:cubicBezTo>
                  <a:cubicBezTo>
                    <a:pt x="5689" y="13667"/>
                    <a:pt x="5707" y="13667"/>
                    <a:pt x="5724" y="13666"/>
                  </a:cubicBezTo>
                  <a:cubicBezTo>
                    <a:pt x="6151" y="13646"/>
                    <a:pt x="6577" y="13504"/>
                    <a:pt x="6983" y="13362"/>
                  </a:cubicBezTo>
                  <a:cubicBezTo>
                    <a:pt x="7165" y="13687"/>
                    <a:pt x="7490" y="13930"/>
                    <a:pt x="7835" y="14072"/>
                  </a:cubicBezTo>
                  <a:cubicBezTo>
                    <a:pt x="8222" y="14235"/>
                    <a:pt x="8637" y="14308"/>
                    <a:pt x="9057" y="14308"/>
                  </a:cubicBezTo>
                  <a:cubicBezTo>
                    <a:pt x="9630" y="14308"/>
                    <a:pt x="10211" y="14173"/>
                    <a:pt x="10738" y="13951"/>
                  </a:cubicBezTo>
                  <a:cubicBezTo>
                    <a:pt x="11651" y="13565"/>
                    <a:pt x="12423" y="12915"/>
                    <a:pt x="13174" y="12266"/>
                  </a:cubicBezTo>
                  <a:cubicBezTo>
                    <a:pt x="13478" y="11982"/>
                    <a:pt x="13803" y="11677"/>
                    <a:pt x="14006" y="11312"/>
                  </a:cubicBezTo>
                  <a:cubicBezTo>
                    <a:pt x="14310" y="10784"/>
                    <a:pt x="14351" y="10155"/>
                    <a:pt x="14229" y="9566"/>
                  </a:cubicBezTo>
                  <a:cubicBezTo>
                    <a:pt x="14107" y="8978"/>
                    <a:pt x="13823" y="8450"/>
                    <a:pt x="13498" y="7943"/>
                  </a:cubicBezTo>
                  <a:cubicBezTo>
                    <a:pt x="13072" y="7293"/>
                    <a:pt x="12565" y="6704"/>
                    <a:pt x="11915" y="6298"/>
                  </a:cubicBezTo>
                  <a:cubicBezTo>
                    <a:pt x="11509" y="6035"/>
                    <a:pt x="11022" y="5872"/>
                    <a:pt x="10515" y="5832"/>
                  </a:cubicBezTo>
                  <a:cubicBezTo>
                    <a:pt x="10312" y="5832"/>
                    <a:pt x="10129" y="5852"/>
                    <a:pt x="9926" y="5852"/>
                  </a:cubicBezTo>
                  <a:cubicBezTo>
                    <a:pt x="9900" y="5856"/>
                    <a:pt x="9873" y="5859"/>
                    <a:pt x="9845" y="5859"/>
                  </a:cubicBezTo>
                  <a:cubicBezTo>
                    <a:pt x="9747" y="5859"/>
                    <a:pt x="9649" y="5826"/>
                    <a:pt x="9601" y="5730"/>
                  </a:cubicBezTo>
                  <a:cubicBezTo>
                    <a:pt x="9561" y="5669"/>
                    <a:pt x="9540" y="5568"/>
                    <a:pt x="9540" y="5487"/>
                  </a:cubicBezTo>
                  <a:cubicBezTo>
                    <a:pt x="9520" y="5365"/>
                    <a:pt x="9500" y="5243"/>
                    <a:pt x="9479" y="5121"/>
                  </a:cubicBezTo>
                  <a:cubicBezTo>
                    <a:pt x="9439" y="4878"/>
                    <a:pt x="9398" y="4654"/>
                    <a:pt x="9358" y="4411"/>
                  </a:cubicBezTo>
                  <a:cubicBezTo>
                    <a:pt x="9175" y="3416"/>
                    <a:pt x="8992" y="2361"/>
                    <a:pt x="8525" y="1468"/>
                  </a:cubicBezTo>
                  <a:cubicBezTo>
                    <a:pt x="8322" y="1082"/>
                    <a:pt x="8059" y="717"/>
                    <a:pt x="7713" y="453"/>
                  </a:cubicBezTo>
                  <a:cubicBezTo>
                    <a:pt x="7490" y="290"/>
                    <a:pt x="7247" y="148"/>
                    <a:pt x="6983" y="67"/>
                  </a:cubicBezTo>
                  <a:cubicBezTo>
                    <a:pt x="6827" y="22"/>
                    <a:pt x="6672" y="0"/>
                    <a:pt x="6519"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3333875" y="3673475"/>
              <a:ext cx="371475" cy="370350"/>
            </a:xfrm>
            <a:custGeom>
              <a:avLst/>
              <a:gdLst/>
              <a:ahLst/>
              <a:cxnLst/>
              <a:rect l="l" t="t" r="r" b="b"/>
              <a:pathLst>
                <a:path w="14859" h="14814" extrusionOk="0">
                  <a:moveTo>
                    <a:pt x="6764" y="507"/>
                  </a:moveTo>
                  <a:cubicBezTo>
                    <a:pt x="6892" y="507"/>
                    <a:pt x="7020" y="525"/>
                    <a:pt x="7146" y="565"/>
                  </a:cubicBezTo>
                  <a:cubicBezTo>
                    <a:pt x="7389" y="626"/>
                    <a:pt x="7592" y="747"/>
                    <a:pt x="7795" y="910"/>
                  </a:cubicBezTo>
                  <a:cubicBezTo>
                    <a:pt x="8100" y="1133"/>
                    <a:pt x="8343" y="1458"/>
                    <a:pt x="8546" y="1843"/>
                  </a:cubicBezTo>
                  <a:cubicBezTo>
                    <a:pt x="8952" y="2635"/>
                    <a:pt x="9135" y="3589"/>
                    <a:pt x="9317" y="4502"/>
                  </a:cubicBezTo>
                  <a:lnTo>
                    <a:pt x="9338" y="4705"/>
                  </a:lnTo>
                  <a:cubicBezTo>
                    <a:pt x="9399" y="4949"/>
                    <a:pt x="9439" y="5192"/>
                    <a:pt x="9480" y="5416"/>
                  </a:cubicBezTo>
                  <a:cubicBezTo>
                    <a:pt x="9500" y="5538"/>
                    <a:pt x="9520" y="5659"/>
                    <a:pt x="9541" y="5822"/>
                  </a:cubicBezTo>
                  <a:cubicBezTo>
                    <a:pt x="9541" y="5903"/>
                    <a:pt x="9561" y="6025"/>
                    <a:pt x="9622" y="6126"/>
                  </a:cubicBezTo>
                  <a:cubicBezTo>
                    <a:pt x="9784" y="6370"/>
                    <a:pt x="10089" y="6370"/>
                    <a:pt x="10170" y="6370"/>
                  </a:cubicBezTo>
                  <a:cubicBezTo>
                    <a:pt x="10251" y="6370"/>
                    <a:pt x="10332" y="6349"/>
                    <a:pt x="10393" y="6349"/>
                  </a:cubicBezTo>
                  <a:cubicBezTo>
                    <a:pt x="10474" y="6349"/>
                    <a:pt x="10556" y="6340"/>
                    <a:pt x="10637" y="6340"/>
                  </a:cubicBezTo>
                  <a:cubicBezTo>
                    <a:pt x="10677" y="6340"/>
                    <a:pt x="10718" y="6343"/>
                    <a:pt x="10759" y="6349"/>
                  </a:cubicBezTo>
                  <a:cubicBezTo>
                    <a:pt x="11185" y="6370"/>
                    <a:pt x="11631" y="6512"/>
                    <a:pt x="12037" y="6776"/>
                  </a:cubicBezTo>
                  <a:cubicBezTo>
                    <a:pt x="12565" y="7100"/>
                    <a:pt x="13052" y="7608"/>
                    <a:pt x="13519" y="8339"/>
                  </a:cubicBezTo>
                  <a:cubicBezTo>
                    <a:pt x="13905" y="8907"/>
                    <a:pt x="14108" y="9394"/>
                    <a:pt x="14209" y="9881"/>
                  </a:cubicBezTo>
                  <a:cubicBezTo>
                    <a:pt x="14331" y="10450"/>
                    <a:pt x="14270" y="11018"/>
                    <a:pt x="14026" y="11444"/>
                  </a:cubicBezTo>
                  <a:cubicBezTo>
                    <a:pt x="13844" y="11769"/>
                    <a:pt x="13560" y="12053"/>
                    <a:pt x="13235" y="12337"/>
                  </a:cubicBezTo>
                  <a:cubicBezTo>
                    <a:pt x="12545" y="12946"/>
                    <a:pt x="11773" y="13596"/>
                    <a:pt x="10880" y="13961"/>
                  </a:cubicBezTo>
                  <a:cubicBezTo>
                    <a:pt x="10350" y="14187"/>
                    <a:pt x="9814" y="14299"/>
                    <a:pt x="9310" y="14299"/>
                  </a:cubicBezTo>
                  <a:cubicBezTo>
                    <a:pt x="8906" y="14299"/>
                    <a:pt x="8524" y="14227"/>
                    <a:pt x="8181" y="14083"/>
                  </a:cubicBezTo>
                  <a:cubicBezTo>
                    <a:pt x="7937" y="13981"/>
                    <a:pt x="7612" y="13799"/>
                    <a:pt x="7450" y="13494"/>
                  </a:cubicBezTo>
                  <a:cubicBezTo>
                    <a:pt x="7409" y="13413"/>
                    <a:pt x="7328" y="13352"/>
                    <a:pt x="7227" y="13352"/>
                  </a:cubicBezTo>
                  <a:cubicBezTo>
                    <a:pt x="7206" y="13352"/>
                    <a:pt x="7166" y="13372"/>
                    <a:pt x="7146" y="13372"/>
                  </a:cubicBezTo>
                  <a:cubicBezTo>
                    <a:pt x="6760" y="13514"/>
                    <a:pt x="6354" y="13657"/>
                    <a:pt x="5948" y="13657"/>
                  </a:cubicBezTo>
                  <a:cubicBezTo>
                    <a:pt x="5929" y="13657"/>
                    <a:pt x="5911" y="13657"/>
                    <a:pt x="5892" y="13657"/>
                  </a:cubicBezTo>
                  <a:cubicBezTo>
                    <a:pt x="5281" y="13657"/>
                    <a:pt x="4654" y="13335"/>
                    <a:pt x="4142" y="12784"/>
                  </a:cubicBezTo>
                  <a:cubicBezTo>
                    <a:pt x="3695" y="12297"/>
                    <a:pt x="3431" y="11728"/>
                    <a:pt x="3411" y="11180"/>
                  </a:cubicBezTo>
                  <a:cubicBezTo>
                    <a:pt x="3391" y="10571"/>
                    <a:pt x="3675" y="10003"/>
                    <a:pt x="4142" y="9739"/>
                  </a:cubicBezTo>
                  <a:cubicBezTo>
                    <a:pt x="4263" y="9658"/>
                    <a:pt x="4304" y="9496"/>
                    <a:pt x="4223" y="9374"/>
                  </a:cubicBezTo>
                  <a:cubicBezTo>
                    <a:pt x="4175" y="9310"/>
                    <a:pt x="4103" y="9259"/>
                    <a:pt x="4025" y="9259"/>
                  </a:cubicBezTo>
                  <a:cubicBezTo>
                    <a:pt x="4003" y="9259"/>
                    <a:pt x="3981" y="9263"/>
                    <a:pt x="3959" y="9272"/>
                  </a:cubicBezTo>
                  <a:cubicBezTo>
                    <a:pt x="3837" y="9211"/>
                    <a:pt x="3492" y="8927"/>
                    <a:pt x="2579" y="7811"/>
                  </a:cubicBezTo>
                  <a:cubicBezTo>
                    <a:pt x="2518" y="7750"/>
                    <a:pt x="2477" y="7689"/>
                    <a:pt x="2457" y="7648"/>
                  </a:cubicBezTo>
                  <a:cubicBezTo>
                    <a:pt x="1787" y="6897"/>
                    <a:pt x="1036" y="6025"/>
                    <a:pt x="691" y="5030"/>
                  </a:cubicBezTo>
                  <a:cubicBezTo>
                    <a:pt x="569" y="4726"/>
                    <a:pt x="488" y="4259"/>
                    <a:pt x="610" y="3833"/>
                  </a:cubicBezTo>
                  <a:cubicBezTo>
                    <a:pt x="801" y="3183"/>
                    <a:pt x="1496" y="2875"/>
                    <a:pt x="2084" y="2875"/>
                  </a:cubicBezTo>
                  <a:cubicBezTo>
                    <a:pt x="2121" y="2875"/>
                    <a:pt x="2157" y="2876"/>
                    <a:pt x="2193" y="2879"/>
                  </a:cubicBezTo>
                  <a:cubicBezTo>
                    <a:pt x="3269" y="2980"/>
                    <a:pt x="4142" y="3853"/>
                    <a:pt x="4690" y="4543"/>
                  </a:cubicBezTo>
                  <a:cubicBezTo>
                    <a:pt x="4933" y="4888"/>
                    <a:pt x="5177" y="5253"/>
                    <a:pt x="5400" y="5598"/>
                  </a:cubicBezTo>
                  <a:cubicBezTo>
                    <a:pt x="5786" y="6167"/>
                    <a:pt x="6192" y="6776"/>
                    <a:pt x="6699" y="7303"/>
                  </a:cubicBezTo>
                  <a:cubicBezTo>
                    <a:pt x="6742" y="7346"/>
                    <a:pt x="6807" y="7372"/>
                    <a:pt x="6874" y="7372"/>
                  </a:cubicBezTo>
                  <a:cubicBezTo>
                    <a:pt x="6935" y="7372"/>
                    <a:pt x="6996" y="7351"/>
                    <a:pt x="7044" y="7303"/>
                  </a:cubicBezTo>
                  <a:cubicBezTo>
                    <a:pt x="7146" y="7222"/>
                    <a:pt x="7166" y="7080"/>
                    <a:pt x="7085" y="6958"/>
                  </a:cubicBezTo>
                  <a:cubicBezTo>
                    <a:pt x="6395" y="6065"/>
                    <a:pt x="5847" y="5071"/>
                    <a:pt x="5481" y="3995"/>
                  </a:cubicBezTo>
                  <a:cubicBezTo>
                    <a:pt x="5177" y="3122"/>
                    <a:pt x="4933" y="2188"/>
                    <a:pt x="5380" y="1377"/>
                  </a:cubicBezTo>
                  <a:cubicBezTo>
                    <a:pt x="5691" y="836"/>
                    <a:pt x="6227" y="507"/>
                    <a:pt x="6764" y="507"/>
                  </a:cubicBezTo>
                  <a:close/>
                  <a:moveTo>
                    <a:pt x="6753" y="0"/>
                  </a:moveTo>
                  <a:cubicBezTo>
                    <a:pt x="6029" y="0"/>
                    <a:pt x="5324" y="416"/>
                    <a:pt x="4933" y="1133"/>
                  </a:cubicBezTo>
                  <a:cubicBezTo>
                    <a:pt x="4405" y="2087"/>
                    <a:pt x="4649" y="3163"/>
                    <a:pt x="4974" y="4117"/>
                  </a:cubicBezTo>
                  <a:cubicBezTo>
                    <a:pt x="4142" y="3061"/>
                    <a:pt x="3188" y="2473"/>
                    <a:pt x="2254" y="2391"/>
                  </a:cubicBezTo>
                  <a:cubicBezTo>
                    <a:pt x="2187" y="2385"/>
                    <a:pt x="2120" y="2382"/>
                    <a:pt x="2051" y="2382"/>
                  </a:cubicBezTo>
                  <a:cubicBezTo>
                    <a:pt x="1264" y="2382"/>
                    <a:pt x="384" y="2813"/>
                    <a:pt x="123" y="3690"/>
                  </a:cubicBezTo>
                  <a:cubicBezTo>
                    <a:pt x="1" y="4137"/>
                    <a:pt x="21" y="4665"/>
                    <a:pt x="204" y="5192"/>
                  </a:cubicBezTo>
                  <a:cubicBezTo>
                    <a:pt x="589" y="6289"/>
                    <a:pt x="1381" y="7202"/>
                    <a:pt x="2071" y="7994"/>
                  </a:cubicBezTo>
                  <a:cubicBezTo>
                    <a:pt x="2091" y="8014"/>
                    <a:pt x="2132" y="8075"/>
                    <a:pt x="2193" y="8136"/>
                  </a:cubicBezTo>
                  <a:cubicBezTo>
                    <a:pt x="2802" y="8887"/>
                    <a:pt x="3208" y="9333"/>
                    <a:pt x="3512" y="9577"/>
                  </a:cubicBezTo>
                  <a:cubicBezTo>
                    <a:pt x="3106" y="9983"/>
                    <a:pt x="2883" y="10571"/>
                    <a:pt x="2903" y="11201"/>
                  </a:cubicBezTo>
                  <a:cubicBezTo>
                    <a:pt x="2924" y="11870"/>
                    <a:pt x="3228" y="12560"/>
                    <a:pt x="3776" y="13129"/>
                  </a:cubicBezTo>
                  <a:cubicBezTo>
                    <a:pt x="4385" y="13799"/>
                    <a:pt x="5156" y="14164"/>
                    <a:pt x="5907" y="14164"/>
                  </a:cubicBezTo>
                  <a:lnTo>
                    <a:pt x="5968" y="14164"/>
                  </a:lnTo>
                  <a:cubicBezTo>
                    <a:pt x="6374" y="14164"/>
                    <a:pt x="6760" y="14042"/>
                    <a:pt x="7125" y="13920"/>
                  </a:cubicBezTo>
                  <a:cubicBezTo>
                    <a:pt x="7308" y="14184"/>
                    <a:pt x="7612" y="14408"/>
                    <a:pt x="7978" y="14550"/>
                  </a:cubicBezTo>
                  <a:cubicBezTo>
                    <a:pt x="8384" y="14732"/>
                    <a:pt x="8830" y="14814"/>
                    <a:pt x="9297" y="14814"/>
                  </a:cubicBezTo>
                  <a:cubicBezTo>
                    <a:pt x="9886" y="14814"/>
                    <a:pt x="10495" y="14692"/>
                    <a:pt x="11083" y="14428"/>
                  </a:cubicBezTo>
                  <a:cubicBezTo>
                    <a:pt x="12037" y="14022"/>
                    <a:pt x="12849" y="13372"/>
                    <a:pt x="13580" y="12703"/>
                  </a:cubicBezTo>
                  <a:cubicBezTo>
                    <a:pt x="13925" y="12398"/>
                    <a:pt x="14250" y="12094"/>
                    <a:pt x="14473" y="11688"/>
                  </a:cubicBezTo>
                  <a:cubicBezTo>
                    <a:pt x="14777" y="11140"/>
                    <a:pt x="14859" y="10470"/>
                    <a:pt x="14717" y="9780"/>
                  </a:cubicBezTo>
                  <a:cubicBezTo>
                    <a:pt x="14595" y="9232"/>
                    <a:pt x="14351" y="8684"/>
                    <a:pt x="13945" y="8054"/>
                  </a:cubicBezTo>
                  <a:cubicBezTo>
                    <a:pt x="13438" y="7283"/>
                    <a:pt x="12910" y="6715"/>
                    <a:pt x="12301" y="6329"/>
                  </a:cubicBezTo>
                  <a:cubicBezTo>
                    <a:pt x="11834" y="6045"/>
                    <a:pt x="11307" y="5862"/>
                    <a:pt x="10779" y="5842"/>
                  </a:cubicBezTo>
                  <a:cubicBezTo>
                    <a:pt x="10731" y="5835"/>
                    <a:pt x="10684" y="5833"/>
                    <a:pt x="10637" y="5833"/>
                  </a:cubicBezTo>
                  <a:cubicBezTo>
                    <a:pt x="10542" y="5833"/>
                    <a:pt x="10447" y="5842"/>
                    <a:pt x="10353" y="5842"/>
                  </a:cubicBezTo>
                  <a:cubicBezTo>
                    <a:pt x="10292" y="5842"/>
                    <a:pt x="10231" y="5862"/>
                    <a:pt x="10150" y="5862"/>
                  </a:cubicBezTo>
                  <a:lnTo>
                    <a:pt x="10129" y="5862"/>
                  </a:lnTo>
                  <a:cubicBezTo>
                    <a:pt x="10102" y="5862"/>
                    <a:pt x="10084" y="5853"/>
                    <a:pt x="10075" y="5853"/>
                  </a:cubicBezTo>
                  <a:cubicBezTo>
                    <a:pt x="10071" y="5853"/>
                    <a:pt x="10068" y="5856"/>
                    <a:pt x="10068" y="5862"/>
                  </a:cubicBezTo>
                  <a:cubicBezTo>
                    <a:pt x="10048" y="5842"/>
                    <a:pt x="10048" y="5781"/>
                    <a:pt x="10028" y="5741"/>
                  </a:cubicBezTo>
                  <a:lnTo>
                    <a:pt x="10028" y="5720"/>
                  </a:lnTo>
                  <a:cubicBezTo>
                    <a:pt x="10008" y="5598"/>
                    <a:pt x="9987" y="5456"/>
                    <a:pt x="9967" y="5335"/>
                  </a:cubicBezTo>
                  <a:cubicBezTo>
                    <a:pt x="9926" y="5091"/>
                    <a:pt x="9886" y="4847"/>
                    <a:pt x="9845" y="4604"/>
                  </a:cubicBezTo>
                  <a:lnTo>
                    <a:pt x="9805" y="4401"/>
                  </a:lnTo>
                  <a:cubicBezTo>
                    <a:pt x="9622" y="3447"/>
                    <a:pt x="9439" y="2473"/>
                    <a:pt x="8993" y="1600"/>
                  </a:cubicBezTo>
                  <a:cubicBezTo>
                    <a:pt x="8769" y="1174"/>
                    <a:pt x="8465" y="788"/>
                    <a:pt x="8120" y="504"/>
                  </a:cubicBezTo>
                  <a:cubicBezTo>
                    <a:pt x="7856" y="321"/>
                    <a:pt x="7592" y="159"/>
                    <a:pt x="7288" y="77"/>
                  </a:cubicBezTo>
                  <a:cubicBezTo>
                    <a:pt x="7111" y="25"/>
                    <a:pt x="6932" y="0"/>
                    <a:pt x="67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3495750" y="3842700"/>
              <a:ext cx="168000" cy="141625"/>
            </a:xfrm>
            <a:custGeom>
              <a:avLst/>
              <a:gdLst/>
              <a:ahLst/>
              <a:cxnLst/>
              <a:rect l="l" t="t" r="r" b="b"/>
              <a:pathLst>
                <a:path w="6720" h="5665" extrusionOk="0">
                  <a:moveTo>
                    <a:pt x="4293" y="0"/>
                  </a:moveTo>
                  <a:cubicBezTo>
                    <a:pt x="4243" y="0"/>
                    <a:pt x="4192" y="2"/>
                    <a:pt x="4141" y="7"/>
                  </a:cubicBezTo>
                  <a:cubicBezTo>
                    <a:pt x="3776" y="27"/>
                    <a:pt x="3431" y="169"/>
                    <a:pt x="3106" y="352"/>
                  </a:cubicBezTo>
                  <a:cubicBezTo>
                    <a:pt x="2315" y="798"/>
                    <a:pt x="1665" y="1428"/>
                    <a:pt x="1097" y="2118"/>
                  </a:cubicBezTo>
                  <a:cubicBezTo>
                    <a:pt x="630" y="2666"/>
                    <a:pt x="21" y="3295"/>
                    <a:pt x="1" y="4066"/>
                  </a:cubicBezTo>
                  <a:cubicBezTo>
                    <a:pt x="1" y="4533"/>
                    <a:pt x="183" y="4980"/>
                    <a:pt x="488" y="5304"/>
                  </a:cubicBezTo>
                  <a:cubicBezTo>
                    <a:pt x="630" y="5446"/>
                    <a:pt x="792" y="5568"/>
                    <a:pt x="975" y="5629"/>
                  </a:cubicBezTo>
                  <a:cubicBezTo>
                    <a:pt x="1056" y="5653"/>
                    <a:pt x="1137" y="5664"/>
                    <a:pt x="1218" y="5664"/>
                  </a:cubicBezTo>
                  <a:cubicBezTo>
                    <a:pt x="1542" y="5664"/>
                    <a:pt x="1860" y="5495"/>
                    <a:pt x="2152" y="5365"/>
                  </a:cubicBezTo>
                  <a:cubicBezTo>
                    <a:pt x="2639" y="5162"/>
                    <a:pt x="3086" y="4858"/>
                    <a:pt x="3472" y="4492"/>
                  </a:cubicBezTo>
                  <a:lnTo>
                    <a:pt x="6719" y="2930"/>
                  </a:lnTo>
                  <a:cubicBezTo>
                    <a:pt x="6658" y="2219"/>
                    <a:pt x="6455" y="1488"/>
                    <a:pt x="6009" y="920"/>
                  </a:cubicBezTo>
                  <a:cubicBezTo>
                    <a:pt x="5612" y="372"/>
                    <a:pt x="4970" y="0"/>
                    <a:pt x="4293"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3489150" y="3836100"/>
              <a:ext cx="181200" cy="154450"/>
            </a:xfrm>
            <a:custGeom>
              <a:avLst/>
              <a:gdLst/>
              <a:ahLst/>
              <a:cxnLst/>
              <a:rect l="l" t="t" r="r" b="b"/>
              <a:pathLst>
                <a:path w="7248" h="6178" extrusionOk="0">
                  <a:moveTo>
                    <a:pt x="4545" y="1"/>
                  </a:moveTo>
                  <a:cubicBezTo>
                    <a:pt x="4492" y="1"/>
                    <a:pt x="4438" y="3"/>
                    <a:pt x="4385" y="7"/>
                  </a:cubicBezTo>
                  <a:cubicBezTo>
                    <a:pt x="4040" y="47"/>
                    <a:pt x="3675" y="169"/>
                    <a:pt x="3248" y="392"/>
                  </a:cubicBezTo>
                  <a:cubicBezTo>
                    <a:pt x="2518" y="798"/>
                    <a:pt x="1828" y="1387"/>
                    <a:pt x="1158" y="2219"/>
                  </a:cubicBezTo>
                  <a:lnTo>
                    <a:pt x="1016" y="2402"/>
                  </a:lnTo>
                  <a:cubicBezTo>
                    <a:pt x="549" y="2950"/>
                    <a:pt x="41" y="3559"/>
                    <a:pt x="21" y="4330"/>
                  </a:cubicBezTo>
                  <a:cubicBezTo>
                    <a:pt x="1" y="4858"/>
                    <a:pt x="204" y="5365"/>
                    <a:pt x="569" y="5751"/>
                  </a:cubicBezTo>
                  <a:cubicBezTo>
                    <a:pt x="752" y="5954"/>
                    <a:pt x="955" y="6076"/>
                    <a:pt x="1158" y="6137"/>
                  </a:cubicBezTo>
                  <a:cubicBezTo>
                    <a:pt x="1280" y="6157"/>
                    <a:pt x="1381" y="6177"/>
                    <a:pt x="1483" y="6177"/>
                  </a:cubicBezTo>
                  <a:cubicBezTo>
                    <a:pt x="1828" y="6177"/>
                    <a:pt x="2173" y="6035"/>
                    <a:pt x="2457" y="5893"/>
                  </a:cubicBezTo>
                  <a:lnTo>
                    <a:pt x="2518" y="5873"/>
                  </a:lnTo>
                  <a:cubicBezTo>
                    <a:pt x="3046" y="5629"/>
                    <a:pt x="3512" y="5325"/>
                    <a:pt x="3918" y="4939"/>
                  </a:cubicBezTo>
                  <a:cubicBezTo>
                    <a:pt x="4020" y="4838"/>
                    <a:pt x="4020" y="4675"/>
                    <a:pt x="3918" y="4574"/>
                  </a:cubicBezTo>
                  <a:cubicBezTo>
                    <a:pt x="3868" y="4523"/>
                    <a:pt x="3802" y="4498"/>
                    <a:pt x="3736" y="4498"/>
                  </a:cubicBezTo>
                  <a:cubicBezTo>
                    <a:pt x="3670" y="4498"/>
                    <a:pt x="3604" y="4523"/>
                    <a:pt x="3553" y="4574"/>
                  </a:cubicBezTo>
                  <a:cubicBezTo>
                    <a:pt x="3208" y="4919"/>
                    <a:pt x="2782" y="5203"/>
                    <a:pt x="2315" y="5406"/>
                  </a:cubicBezTo>
                  <a:lnTo>
                    <a:pt x="2234" y="5447"/>
                  </a:lnTo>
                  <a:cubicBezTo>
                    <a:pt x="1991" y="5560"/>
                    <a:pt x="1735" y="5673"/>
                    <a:pt x="1487" y="5673"/>
                  </a:cubicBezTo>
                  <a:cubicBezTo>
                    <a:pt x="1424" y="5673"/>
                    <a:pt x="1362" y="5666"/>
                    <a:pt x="1300" y="5650"/>
                  </a:cubicBezTo>
                  <a:cubicBezTo>
                    <a:pt x="1178" y="5609"/>
                    <a:pt x="1056" y="5528"/>
                    <a:pt x="935" y="5406"/>
                  </a:cubicBezTo>
                  <a:cubicBezTo>
                    <a:pt x="671" y="5122"/>
                    <a:pt x="508" y="4736"/>
                    <a:pt x="529" y="4350"/>
                  </a:cubicBezTo>
                  <a:cubicBezTo>
                    <a:pt x="529" y="3742"/>
                    <a:pt x="975" y="3234"/>
                    <a:pt x="1401" y="2727"/>
                  </a:cubicBezTo>
                  <a:lnTo>
                    <a:pt x="1543" y="2544"/>
                  </a:lnTo>
                  <a:cubicBezTo>
                    <a:pt x="2193" y="1773"/>
                    <a:pt x="2822" y="1225"/>
                    <a:pt x="3492" y="839"/>
                  </a:cubicBezTo>
                  <a:cubicBezTo>
                    <a:pt x="3857" y="636"/>
                    <a:pt x="4142" y="535"/>
                    <a:pt x="4426" y="514"/>
                  </a:cubicBezTo>
                  <a:cubicBezTo>
                    <a:pt x="4461" y="512"/>
                    <a:pt x="4496" y="511"/>
                    <a:pt x="4531" y="511"/>
                  </a:cubicBezTo>
                  <a:cubicBezTo>
                    <a:pt x="5091" y="511"/>
                    <a:pt x="5688" y="811"/>
                    <a:pt x="6070" y="1326"/>
                  </a:cubicBezTo>
                  <a:cubicBezTo>
                    <a:pt x="6435" y="1813"/>
                    <a:pt x="6658" y="2443"/>
                    <a:pt x="6740" y="3234"/>
                  </a:cubicBezTo>
                  <a:cubicBezTo>
                    <a:pt x="6740" y="3356"/>
                    <a:pt x="6861" y="3457"/>
                    <a:pt x="7004" y="3457"/>
                  </a:cubicBezTo>
                  <a:cubicBezTo>
                    <a:pt x="7146" y="3437"/>
                    <a:pt x="7247" y="3315"/>
                    <a:pt x="7247" y="3173"/>
                  </a:cubicBezTo>
                  <a:cubicBezTo>
                    <a:pt x="7166" y="2300"/>
                    <a:pt x="6902" y="1570"/>
                    <a:pt x="6476" y="1022"/>
                  </a:cubicBezTo>
                  <a:cubicBezTo>
                    <a:pt x="5984" y="379"/>
                    <a:pt x="5264" y="1"/>
                    <a:pt x="45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3476475" y="3941300"/>
              <a:ext cx="50250" cy="75625"/>
            </a:xfrm>
            <a:custGeom>
              <a:avLst/>
              <a:gdLst/>
              <a:ahLst/>
              <a:cxnLst/>
              <a:rect l="l" t="t" r="r" b="b"/>
              <a:pathLst>
                <a:path w="2010" h="3025" extrusionOk="0">
                  <a:moveTo>
                    <a:pt x="0" y="0"/>
                  </a:moveTo>
                  <a:cubicBezTo>
                    <a:pt x="105" y="243"/>
                    <a:pt x="222" y="486"/>
                    <a:pt x="367" y="710"/>
                  </a:cubicBezTo>
                  <a:lnTo>
                    <a:pt x="367" y="710"/>
                  </a:lnTo>
                  <a:lnTo>
                    <a:pt x="0" y="0"/>
                  </a:lnTo>
                  <a:close/>
                  <a:moveTo>
                    <a:pt x="367" y="710"/>
                  </a:moveTo>
                  <a:lnTo>
                    <a:pt x="1563" y="3025"/>
                  </a:lnTo>
                  <a:cubicBezTo>
                    <a:pt x="1462" y="2801"/>
                    <a:pt x="1502" y="2538"/>
                    <a:pt x="1604" y="2314"/>
                  </a:cubicBezTo>
                  <a:cubicBezTo>
                    <a:pt x="1705" y="2091"/>
                    <a:pt x="1848" y="1908"/>
                    <a:pt x="2010" y="1705"/>
                  </a:cubicBezTo>
                  <a:lnTo>
                    <a:pt x="2010" y="1705"/>
                  </a:lnTo>
                  <a:cubicBezTo>
                    <a:pt x="1976" y="1708"/>
                    <a:pt x="1941" y="1710"/>
                    <a:pt x="1907" y="1710"/>
                  </a:cubicBezTo>
                  <a:cubicBezTo>
                    <a:pt x="1475" y="1710"/>
                    <a:pt x="1052" y="1479"/>
                    <a:pt x="751" y="1178"/>
                  </a:cubicBezTo>
                  <a:cubicBezTo>
                    <a:pt x="603" y="1038"/>
                    <a:pt x="477" y="879"/>
                    <a:pt x="367" y="71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3469375" y="3934825"/>
              <a:ext cx="63950" cy="88200"/>
            </a:xfrm>
            <a:custGeom>
              <a:avLst/>
              <a:gdLst/>
              <a:ahLst/>
              <a:cxnLst/>
              <a:rect l="l" t="t" r="r" b="b"/>
              <a:pathLst>
                <a:path w="2558" h="3528" extrusionOk="0">
                  <a:moveTo>
                    <a:pt x="274" y="1"/>
                  </a:moveTo>
                  <a:cubicBezTo>
                    <a:pt x="243" y="1"/>
                    <a:pt x="212" y="6"/>
                    <a:pt x="183" y="16"/>
                  </a:cubicBezTo>
                  <a:cubicBezTo>
                    <a:pt x="41" y="77"/>
                    <a:pt x="0" y="239"/>
                    <a:pt x="41" y="361"/>
                  </a:cubicBezTo>
                  <a:cubicBezTo>
                    <a:pt x="244" y="767"/>
                    <a:pt x="467" y="1234"/>
                    <a:pt x="853" y="1619"/>
                  </a:cubicBezTo>
                  <a:cubicBezTo>
                    <a:pt x="1137" y="1904"/>
                    <a:pt x="1462" y="2086"/>
                    <a:pt x="1807" y="2167"/>
                  </a:cubicBezTo>
                  <a:cubicBezTo>
                    <a:pt x="1746" y="2269"/>
                    <a:pt x="1705" y="2370"/>
                    <a:pt x="1644" y="2472"/>
                  </a:cubicBezTo>
                  <a:cubicBezTo>
                    <a:pt x="1502" y="2797"/>
                    <a:pt x="1502" y="3121"/>
                    <a:pt x="1604" y="3385"/>
                  </a:cubicBezTo>
                  <a:cubicBezTo>
                    <a:pt x="1644" y="3487"/>
                    <a:pt x="1746" y="3527"/>
                    <a:pt x="1847" y="3527"/>
                  </a:cubicBezTo>
                  <a:cubicBezTo>
                    <a:pt x="1868" y="3527"/>
                    <a:pt x="1908" y="3527"/>
                    <a:pt x="1949" y="3507"/>
                  </a:cubicBezTo>
                  <a:cubicBezTo>
                    <a:pt x="2071" y="3466"/>
                    <a:pt x="2132" y="3304"/>
                    <a:pt x="2071" y="3182"/>
                  </a:cubicBezTo>
                  <a:cubicBezTo>
                    <a:pt x="2030" y="3040"/>
                    <a:pt x="2030" y="2857"/>
                    <a:pt x="2111" y="2675"/>
                  </a:cubicBezTo>
                  <a:cubicBezTo>
                    <a:pt x="2192" y="2492"/>
                    <a:pt x="2334" y="2309"/>
                    <a:pt x="2477" y="2127"/>
                  </a:cubicBezTo>
                  <a:cubicBezTo>
                    <a:pt x="2558" y="2046"/>
                    <a:pt x="2558" y="1944"/>
                    <a:pt x="2517" y="1863"/>
                  </a:cubicBezTo>
                  <a:cubicBezTo>
                    <a:pt x="2477" y="1761"/>
                    <a:pt x="2375" y="1721"/>
                    <a:pt x="2274" y="1721"/>
                  </a:cubicBezTo>
                  <a:cubicBezTo>
                    <a:pt x="2253" y="1722"/>
                    <a:pt x="2233" y="1723"/>
                    <a:pt x="2212" y="1723"/>
                  </a:cubicBezTo>
                  <a:cubicBezTo>
                    <a:pt x="1866" y="1723"/>
                    <a:pt x="1506" y="1561"/>
                    <a:pt x="1218" y="1254"/>
                  </a:cubicBezTo>
                  <a:cubicBezTo>
                    <a:pt x="893" y="929"/>
                    <a:pt x="670" y="523"/>
                    <a:pt x="508" y="158"/>
                  </a:cubicBezTo>
                  <a:cubicBezTo>
                    <a:pt x="462" y="50"/>
                    <a:pt x="369"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3285675" y="3745925"/>
              <a:ext cx="102525" cy="102525"/>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3439950" y="3626175"/>
              <a:ext cx="102525" cy="103050"/>
            </a:xfrm>
            <a:custGeom>
              <a:avLst/>
              <a:gdLst/>
              <a:ahLst/>
              <a:cxnLst/>
              <a:rect l="l" t="t" r="r" b="b"/>
              <a:pathLst>
                <a:path w="4101" h="4122" extrusionOk="0">
                  <a:moveTo>
                    <a:pt x="2050" y="1"/>
                  </a:moveTo>
                  <a:lnTo>
                    <a:pt x="1340" y="1340"/>
                  </a:lnTo>
                  <a:lnTo>
                    <a:pt x="0" y="2051"/>
                  </a:lnTo>
                  <a:lnTo>
                    <a:pt x="1319" y="2781"/>
                  </a:lnTo>
                  <a:lnTo>
                    <a:pt x="2050" y="4121"/>
                  </a:lnTo>
                  <a:lnTo>
                    <a:pt x="2781" y="2781"/>
                  </a:lnTo>
                  <a:lnTo>
                    <a:pt x="4100" y="2071"/>
                  </a:lnTo>
                  <a:lnTo>
                    <a:pt x="2781" y="1340"/>
                  </a:lnTo>
                  <a:lnTo>
                    <a:pt x="2050" y="1"/>
                  </a:ln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3267400" y="3624150"/>
              <a:ext cx="62950" cy="62450"/>
            </a:xfrm>
            <a:custGeom>
              <a:avLst/>
              <a:gdLst/>
              <a:ahLst/>
              <a:cxnLst/>
              <a:rect l="l" t="t" r="r" b="b"/>
              <a:pathLst>
                <a:path w="2518" h="2498" extrusionOk="0">
                  <a:moveTo>
                    <a:pt x="1259" y="0"/>
                  </a:moveTo>
                  <a:lnTo>
                    <a:pt x="813" y="812"/>
                  </a:lnTo>
                  <a:lnTo>
                    <a:pt x="1" y="1259"/>
                  </a:lnTo>
                  <a:lnTo>
                    <a:pt x="813" y="1685"/>
                  </a:lnTo>
                  <a:lnTo>
                    <a:pt x="1259" y="2497"/>
                  </a:lnTo>
                  <a:lnTo>
                    <a:pt x="1706" y="1705"/>
                  </a:lnTo>
                  <a:lnTo>
                    <a:pt x="2518" y="1259"/>
                  </a:lnTo>
                  <a:lnTo>
                    <a:pt x="1706" y="812"/>
                  </a:lnTo>
                  <a:lnTo>
                    <a:pt x="1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5" name="Google Shape;2225;p77"/>
          <p:cNvSpPr/>
          <p:nvPr/>
        </p:nvSpPr>
        <p:spPr>
          <a:xfrm rot="-1016369">
            <a:off x="2888618" y="1235798"/>
            <a:ext cx="969411" cy="359156"/>
          </a:xfrm>
          <a:prstGeom prst="rect">
            <a:avLst/>
          </a:prstGeom>
        </p:spPr>
        <p:txBody>
          <a:bodyPr>
            <a:prstTxWarp prst="textPlain">
              <a:avLst/>
            </a:prstTxWarp>
          </a:bodyPr>
          <a:lstStyle/>
          <a:p>
            <a:pPr lvl="0" algn="ctr"/>
            <a:r>
              <a:rPr b="0" i="0">
                <a:ln w="9525" cap="flat" cmpd="sng">
                  <a:solidFill>
                    <a:srgbClr val="241814"/>
                  </a:solidFill>
                  <a:prstDash val="solid"/>
                  <a:round/>
                  <a:headEnd type="none" w="sm" len="sm"/>
                  <a:tailEnd type="none" w="sm" len="sm"/>
                </a:ln>
                <a:solidFill>
                  <a:schemeClr val="accent2"/>
                </a:solidFill>
                <a:latin typeface="Anton"/>
              </a:rPr>
              <a:t>コスプレ</a:t>
            </a:r>
          </a:p>
        </p:txBody>
      </p:sp>
      <p:sp>
        <p:nvSpPr>
          <p:cNvPr id="2226" name="Google Shape;2226;p77"/>
          <p:cNvSpPr/>
          <p:nvPr/>
        </p:nvSpPr>
        <p:spPr>
          <a:xfrm>
            <a:off x="1165498" y="3339947"/>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382348" y="3878997"/>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4" name="Picture 4" descr="Anime Chihiro Goodbye GIF | GIFDB.com">
            <a:extLst>
              <a:ext uri="{FF2B5EF4-FFF2-40B4-BE49-F238E27FC236}">
                <a16:creationId xmlns:a16="http://schemas.microsoft.com/office/drawing/2014/main" id="{4C438121-179B-1D90-C751-D42472AF6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769" y="2467074"/>
            <a:ext cx="4531416" cy="2420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89"/>
                                        </p:tgtEl>
                                        <p:attrNameLst>
                                          <p:attrName>style.visibility</p:attrName>
                                        </p:attrNameLst>
                                      </p:cBhvr>
                                      <p:to>
                                        <p:strVal val="visible"/>
                                      </p:to>
                                    </p:set>
                                    <p:animEffect transition="in" filter="circle(in)">
                                      <p:cBhvr>
                                        <p:cTn id="7" dur="2000"/>
                                        <p:tgtEl>
                                          <p:spTgt spid="208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90">
                                            <p:txEl>
                                              <p:pRg st="0" end="0"/>
                                            </p:txEl>
                                          </p:spTgt>
                                        </p:tgtEl>
                                        <p:attrNameLst>
                                          <p:attrName>style.visibility</p:attrName>
                                        </p:attrNameLst>
                                      </p:cBhvr>
                                      <p:to>
                                        <p:strVal val="visible"/>
                                      </p:to>
                                    </p:set>
                                    <p:animEffect transition="in" filter="circle(in)">
                                      <p:cBhvr>
                                        <p:cTn id="10" dur="2000"/>
                                        <p:tgtEl>
                                          <p:spTgt spid="20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 grpId="0"/>
      <p:bldP spid="209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6"/>
          <p:cNvSpPr txBox="1">
            <a:spLocks noGrp="1"/>
          </p:cNvSpPr>
          <p:nvPr>
            <p:ph type="body" idx="1"/>
          </p:nvPr>
        </p:nvSpPr>
        <p:spPr>
          <a:xfrm>
            <a:off x="720025" y="1254600"/>
            <a:ext cx="77175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Manga: A style of Japanese comic books and graphic novels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Anime: a style of Japanese film and television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style became notably popular in the 1960s and has remained steadily</a:t>
            </a:r>
          </a:p>
          <a:p>
            <a:pPr marL="0" lvl="0" indent="0" algn="l" rtl="0">
              <a:spcBef>
                <a:spcPts val="0"/>
              </a:spcBef>
              <a:spcAft>
                <a:spcPts val="0"/>
              </a:spcAft>
              <a:buNone/>
            </a:pPr>
            <a:r>
              <a:rPr lang="en-US" dirty="0"/>
              <a:t>Popular in the United States</a:t>
            </a:r>
            <a:endParaRPr dirty="0"/>
          </a:p>
        </p:txBody>
      </p:sp>
      <p:sp>
        <p:nvSpPr>
          <p:cNvPr id="594" name="Google Shape;594;p4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Manga and Anime?</a:t>
            </a:r>
            <a:endParaRPr dirty="0"/>
          </a:p>
        </p:txBody>
      </p:sp>
      <p:grpSp>
        <p:nvGrpSpPr>
          <p:cNvPr id="596" name="Google Shape;596;p46"/>
          <p:cNvGrpSpPr/>
          <p:nvPr/>
        </p:nvGrpSpPr>
        <p:grpSpPr>
          <a:xfrm>
            <a:off x="5749452" y="875054"/>
            <a:ext cx="2191882" cy="2911746"/>
            <a:chOff x="4832138" y="3861939"/>
            <a:chExt cx="1144825" cy="1520811"/>
          </a:xfrm>
        </p:grpSpPr>
        <p:grpSp>
          <p:nvGrpSpPr>
            <p:cNvPr id="597" name="Google Shape;597;p46"/>
            <p:cNvGrpSpPr/>
            <p:nvPr/>
          </p:nvGrpSpPr>
          <p:grpSpPr>
            <a:xfrm>
              <a:off x="5174706" y="3861939"/>
              <a:ext cx="583401" cy="539340"/>
              <a:chOff x="5174706" y="3844689"/>
              <a:chExt cx="583401" cy="539340"/>
            </a:xfrm>
          </p:grpSpPr>
          <p:sp>
            <p:nvSpPr>
              <p:cNvPr id="598" name="Google Shape;598;p46"/>
              <p:cNvSpPr/>
              <p:nvPr/>
            </p:nvSpPr>
            <p:spPr>
              <a:xfrm rot="3356666" flipH="1">
                <a:off x="5312074" y="3877419"/>
                <a:ext cx="308552" cy="473353"/>
              </a:xfrm>
              <a:custGeom>
                <a:avLst/>
                <a:gdLst/>
                <a:ahLst/>
                <a:cxnLst/>
                <a:rect l="l" t="t" r="r" b="b"/>
                <a:pathLst>
                  <a:path w="12342" h="18934" extrusionOk="0">
                    <a:moveTo>
                      <a:pt x="11357" y="0"/>
                    </a:moveTo>
                    <a:cubicBezTo>
                      <a:pt x="9917" y="0"/>
                      <a:pt x="7106" y="199"/>
                      <a:pt x="4324" y="1519"/>
                    </a:cubicBezTo>
                    <a:cubicBezTo>
                      <a:pt x="1502" y="2858"/>
                      <a:pt x="0" y="5923"/>
                      <a:pt x="406" y="9008"/>
                    </a:cubicBezTo>
                    <a:cubicBezTo>
                      <a:pt x="447" y="9475"/>
                      <a:pt x="488" y="9922"/>
                      <a:pt x="488" y="10389"/>
                    </a:cubicBezTo>
                    <a:cubicBezTo>
                      <a:pt x="2862" y="12621"/>
                      <a:pt x="4527" y="15585"/>
                      <a:pt x="5075" y="18934"/>
                    </a:cubicBezTo>
                    <a:cubicBezTo>
                      <a:pt x="6699" y="18629"/>
                      <a:pt x="8262" y="17919"/>
                      <a:pt x="9520" y="16782"/>
                    </a:cubicBezTo>
                    <a:cubicBezTo>
                      <a:pt x="10636" y="15849"/>
                      <a:pt x="11063" y="14367"/>
                      <a:pt x="11225" y="13048"/>
                    </a:cubicBezTo>
                    <a:cubicBezTo>
                      <a:pt x="11387" y="11627"/>
                      <a:pt x="11103" y="10165"/>
                      <a:pt x="10515" y="8805"/>
                    </a:cubicBezTo>
                    <a:cubicBezTo>
                      <a:pt x="9825" y="7242"/>
                      <a:pt x="9398" y="4299"/>
                      <a:pt x="12341" y="37"/>
                    </a:cubicBezTo>
                    <a:cubicBezTo>
                      <a:pt x="12341" y="37"/>
                      <a:pt x="11976" y="0"/>
                      <a:pt x="113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rot="3356666" flipH="1">
                <a:off x="5305281" y="3871182"/>
                <a:ext cx="322252" cy="486353"/>
              </a:xfrm>
              <a:custGeom>
                <a:avLst/>
                <a:gdLst/>
                <a:ahLst/>
                <a:cxnLst/>
                <a:rect l="l" t="t" r="r" b="b"/>
                <a:pathLst>
                  <a:path w="12890" h="19454" extrusionOk="0">
                    <a:moveTo>
                      <a:pt x="11688" y="508"/>
                    </a:moveTo>
                    <a:cubicBezTo>
                      <a:pt x="11870" y="508"/>
                      <a:pt x="12028" y="511"/>
                      <a:pt x="12159" y="516"/>
                    </a:cubicBezTo>
                    <a:cubicBezTo>
                      <a:pt x="9500" y="4576"/>
                      <a:pt x="9824" y="7458"/>
                      <a:pt x="10575" y="9163"/>
                    </a:cubicBezTo>
                    <a:cubicBezTo>
                      <a:pt x="11184" y="10563"/>
                      <a:pt x="11408" y="11964"/>
                      <a:pt x="11245" y="13283"/>
                    </a:cubicBezTo>
                    <a:cubicBezTo>
                      <a:pt x="11062" y="14907"/>
                      <a:pt x="10514" y="16105"/>
                      <a:pt x="9621" y="16856"/>
                    </a:cubicBezTo>
                    <a:cubicBezTo>
                      <a:pt x="8505" y="17850"/>
                      <a:pt x="7104" y="18561"/>
                      <a:pt x="5562" y="18906"/>
                    </a:cubicBezTo>
                    <a:cubicBezTo>
                      <a:pt x="4973" y="15719"/>
                      <a:pt x="3370" y="12756"/>
                      <a:pt x="1035" y="10523"/>
                    </a:cubicBezTo>
                    <a:cubicBezTo>
                      <a:pt x="1015" y="10056"/>
                      <a:pt x="975" y="9630"/>
                      <a:pt x="934" y="9244"/>
                    </a:cubicBezTo>
                    <a:cubicBezTo>
                      <a:pt x="528" y="6179"/>
                      <a:pt x="2050" y="3256"/>
                      <a:pt x="4709" y="1998"/>
                    </a:cubicBezTo>
                    <a:cubicBezTo>
                      <a:pt x="7475" y="705"/>
                      <a:pt x="10289" y="508"/>
                      <a:pt x="11688" y="508"/>
                    </a:cubicBezTo>
                    <a:close/>
                    <a:moveTo>
                      <a:pt x="11701" y="1"/>
                    </a:moveTo>
                    <a:cubicBezTo>
                      <a:pt x="10261" y="1"/>
                      <a:pt x="7389" y="190"/>
                      <a:pt x="4506" y="1551"/>
                    </a:cubicBezTo>
                    <a:cubicBezTo>
                      <a:pt x="1644" y="2891"/>
                      <a:pt x="0" y="6017"/>
                      <a:pt x="427" y="9305"/>
                    </a:cubicBezTo>
                    <a:cubicBezTo>
                      <a:pt x="487" y="9711"/>
                      <a:pt x="508" y="10137"/>
                      <a:pt x="528" y="10645"/>
                    </a:cubicBezTo>
                    <a:cubicBezTo>
                      <a:pt x="528" y="10705"/>
                      <a:pt x="569" y="10787"/>
                      <a:pt x="609" y="10827"/>
                    </a:cubicBezTo>
                    <a:cubicBezTo>
                      <a:pt x="2984" y="13060"/>
                      <a:pt x="4588" y="16044"/>
                      <a:pt x="5115" y="19251"/>
                    </a:cubicBezTo>
                    <a:cubicBezTo>
                      <a:pt x="5115" y="19312"/>
                      <a:pt x="5156" y="19373"/>
                      <a:pt x="5217" y="19413"/>
                    </a:cubicBezTo>
                    <a:cubicBezTo>
                      <a:pt x="5257" y="19433"/>
                      <a:pt x="5298" y="19454"/>
                      <a:pt x="5359" y="19454"/>
                    </a:cubicBezTo>
                    <a:lnTo>
                      <a:pt x="5399" y="19454"/>
                    </a:lnTo>
                    <a:cubicBezTo>
                      <a:pt x="7145" y="19129"/>
                      <a:pt x="8708" y="18358"/>
                      <a:pt x="9966" y="17241"/>
                    </a:cubicBezTo>
                    <a:cubicBezTo>
                      <a:pt x="10941" y="16409"/>
                      <a:pt x="11550" y="15110"/>
                      <a:pt x="11753" y="13344"/>
                    </a:cubicBezTo>
                    <a:cubicBezTo>
                      <a:pt x="11935" y="11923"/>
                      <a:pt x="11692" y="10462"/>
                      <a:pt x="11042" y="8960"/>
                    </a:cubicBezTo>
                    <a:cubicBezTo>
                      <a:pt x="10311" y="7316"/>
                      <a:pt x="10048" y="4494"/>
                      <a:pt x="12828" y="435"/>
                    </a:cubicBezTo>
                    <a:cubicBezTo>
                      <a:pt x="12869" y="354"/>
                      <a:pt x="12889" y="273"/>
                      <a:pt x="12849" y="191"/>
                    </a:cubicBezTo>
                    <a:cubicBezTo>
                      <a:pt x="12808" y="110"/>
                      <a:pt x="12727" y="49"/>
                      <a:pt x="12646" y="29"/>
                    </a:cubicBezTo>
                    <a:cubicBezTo>
                      <a:pt x="12600" y="29"/>
                      <a:pt x="12258" y="1"/>
                      <a:pt x="1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rot="3356666" flipH="1">
                <a:off x="5273829" y="4020943"/>
                <a:ext cx="135001" cy="188726"/>
              </a:xfrm>
              <a:custGeom>
                <a:avLst/>
                <a:gdLst/>
                <a:ahLst/>
                <a:cxnLst/>
                <a:rect l="l" t="t" r="r" b="b"/>
                <a:pathLst>
                  <a:path w="5400" h="7549" extrusionOk="0">
                    <a:moveTo>
                      <a:pt x="3388" y="0"/>
                    </a:moveTo>
                    <a:cubicBezTo>
                      <a:pt x="3355" y="0"/>
                      <a:pt x="3321" y="6"/>
                      <a:pt x="3289" y="18"/>
                    </a:cubicBezTo>
                    <a:cubicBezTo>
                      <a:pt x="3106" y="79"/>
                      <a:pt x="3005" y="282"/>
                      <a:pt x="3066" y="465"/>
                    </a:cubicBezTo>
                    <a:cubicBezTo>
                      <a:pt x="3127" y="647"/>
                      <a:pt x="4568" y="4991"/>
                      <a:pt x="265" y="6899"/>
                    </a:cubicBezTo>
                    <a:cubicBezTo>
                      <a:pt x="82" y="6960"/>
                      <a:pt x="1" y="7163"/>
                      <a:pt x="82" y="7346"/>
                    </a:cubicBezTo>
                    <a:cubicBezTo>
                      <a:pt x="143" y="7467"/>
                      <a:pt x="265" y="7549"/>
                      <a:pt x="386" y="7549"/>
                    </a:cubicBezTo>
                    <a:cubicBezTo>
                      <a:pt x="447" y="7549"/>
                      <a:pt x="488" y="7528"/>
                      <a:pt x="529" y="7508"/>
                    </a:cubicBezTo>
                    <a:cubicBezTo>
                      <a:pt x="5400" y="5356"/>
                      <a:pt x="3736" y="282"/>
                      <a:pt x="3715" y="241"/>
                    </a:cubicBezTo>
                    <a:cubicBezTo>
                      <a:pt x="3666" y="95"/>
                      <a:pt x="3526" y="0"/>
                      <a:pt x="338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46"/>
            <p:cNvSpPr/>
            <p:nvPr/>
          </p:nvSpPr>
          <p:spPr>
            <a:xfrm>
              <a:off x="5205613" y="5056450"/>
              <a:ext cx="455200" cy="320325"/>
            </a:xfrm>
            <a:custGeom>
              <a:avLst/>
              <a:gdLst/>
              <a:ahLst/>
              <a:cxnLst/>
              <a:rect l="l" t="t" r="r" b="b"/>
              <a:pathLst>
                <a:path w="18208" h="12813" extrusionOk="0">
                  <a:moveTo>
                    <a:pt x="2355" y="0"/>
                  </a:moveTo>
                  <a:lnTo>
                    <a:pt x="1" y="11042"/>
                  </a:lnTo>
                  <a:cubicBezTo>
                    <a:pt x="1" y="11042"/>
                    <a:pt x="4076" y="12813"/>
                    <a:pt x="9087" y="12813"/>
                  </a:cubicBezTo>
                  <a:cubicBezTo>
                    <a:pt x="12016" y="12813"/>
                    <a:pt x="15265" y="12208"/>
                    <a:pt x="18208" y="10291"/>
                  </a:cubicBezTo>
                  <a:lnTo>
                    <a:pt x="15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5198513" y="5049850"/>
              <a:ext cx="469400" cy="332900"/>
            </a:xfrm>
            <a:custGeom>
              <a:avLst/>
              <a:gdLst/>
              <a:ahLst/>
              <a:cxnLst/>
              <a:rect l="l" t="t" r="r" b="b"/>
              <a:pathLst>
                <a:path w="18776" h="13316" extrusionOk="0">
                  <a:moveTo>
                    <a:pt x="15244" y="508"/>
                  </a:moveTo>
                  <a:lnTo>
                    <a:pt x="18187" y="10433"/>
                  </a:lnTo>
                  <a:cubicBezTo>
                    <a:pt x="15346" y="12233"/>
                    <a:pt x="12204" y="12804"/>
                    <a:pt x="9359" y="12804"/>
                  </a:cubicBezTo>
                  <a:cubicBezTo>
                    <a:pt x="5050" y="12804"/>
                    <a:pt x="1425" y="11494"/>
                    <a:pt x="569" y="11164"/>
                  </a:cubicBezTo>
                  <a:lnTo>
                    <a:pt x="2842" y="508"/>
                  </a:lnTo>
                  <a:close/>
                  <a:moveTo>
                    <a:pt x="2639" y="0"/>
                  </a:moveTo>
                  <a:cubicBezTo>
                    <a:pt x="2518" y="0"/>
                    <a:pt x="2416" y="81"/>
                    <a:pt x="2396" y="203"/>
                  </a:cubicBezTo>
                  <a:lnTo>
                    <a:pt x="21" y="11265"/>
                  </a:lnTo>
                  <a:cubicBezTo>
                    <a:pt x="1" y="11367"/>
                    <a:pt x="62" y="11489"/>
                    <a:pt x="183" y="11550"/>
                  </a:cubicBezTo>
                  <a:cubicBezTo>
                    <a:pt x="244" y="11570"/>
                    <a:pt x="4344" y="13315"/>
                    <a:pt x="9378" y="13315"/>
                  </a:cubicBezTo>
                  <a:cubicBezTo>
                    <a:pt x="12342" y="13315"/>
                    <a:pt x="15650" y="12707"/>
                    <a:pt x="18634" y="10758"/>
                  </a:cubicBezTo>
                  <a:cubicBezTo>
                    <a:pt x="18715" y="10697"/>
                    <a:pt x="18776" y="10575"/>
                    <a:pt x="18735" y="10474"/>
                  </a:cubicBezTo>
                  <a:lnTo>
                    <a:pt x="15691" y="183"/>
                  </a:lnTo>
                  <a:cubicBezTo>
                    <a:pt x="15650" y="81"/>
                    <a:pt x="15549" y="0"/>
                    <a:pt x="15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5132563" y="5008225"/>
              <a:ext cx="559725" cy="184900"/>
            </a:xfrm>
            <a:custGeom>
              <a:avLst/>
              <a:gdLst/>
              <a:ahLst/>
              <a:cxnLst/>
              <a:rect l="l" t="t" r="r" b="b"/>
              <a:pathLst>
                <a:path w="22389" h="7396" extrusionOk="0">
                  <a:moveTo>
                    <a:pt x="2355" y="1"/>
                  </a:moveTo>
                  <a:lnTo>
                    <a:pt x="893" y="2782"/>
                  </a:lnTo>
                  <a:cubicBezTo>
                    <a:pt x="0" y="4466"/>
                    <a:pt x="974" y="6455"/>
                    <a:pt x="3146" y="7125"/>
                  </a:cubicBezTo>
                  <a:cubicBezTo>
                    <a:pt x="3701" y="7298"/>
                    <a:pt x="4309" y="7396"/>
                    <a:pt x="4937" y="7396"/>
                  </a:cubicBezTo>
                  <a:cubicBezTo>
                    <a:pt x="5342" y="7396"/>
                    <a:pt x="5756" y="7355"/>
                    <a:pt x="6170" y="7267"/>
                  </a:cubicBezTo>
                  <a:cubicBezTo>
                    <a:pt x="6942" y="7105"/>
                    <a:pt x="7673" y="6801"/>
                    <a:pt x="8281" y="6354"/>
                  </a:cubicBezTo>
                  <a:lnTo>
                    <a:pt x="11184" y="4243"/>
                  </a:lnTo>
                  <a:lnTo>
                    <a:pt x="14087" y="6354"/>
                  </a:lnTo>
                  <a:cubicBezTo>
                    <a:pt x="14168" y="6415"/>
                    <a:pt x="14249" y="6476"/>
                    <a:pt x="14330" y="6516"/>
                  </a:cubicBezTo>
                  <a:cubicBezTo>
                    <a:pt x="15224" y="7090"/>
                    <a:pt x="16267" y="7348"/>
                    <a:pt x="17297" y="7348"/>
                  </a:cubicBezTo>
                  <a:cubicBezTo>
                    <a:pt x="17835" y="7348"/>
                    <a:pt x="18369" y="7278"/>
                    <a:pt x="18877" y="7146"/>
                  </a:cubicBezTo>
                  <a:cubicBezTo>
                    <a:pt x="21272" y="6537"/>
                    <a:pt x="22388" y="4385"/>
                    <a:pt x="21333" y="2599"/>
                  </a:cubicBezTo>
                  <a:lnTo>
                    <a:pt x="20257" y="732"/>
                  </a:lnTo>
                  <a:lnTo>
                    <a:pt x="11164" y="2396"/>
                  </a:lnTo>
                  <a:lnTo>
                    <a:pt x="2355" y="1"/>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5137113" y="5002025"/>
              <a:ext cx="548575" cy="197525"/>
            </a:xfrm>
            <a:custGeom>
              <a:avLst/>
              <a:gdLst/>
              <a:ahLst/>
              <a:cxnLst/>
              <a:rect l="l" t="t" r="r" b="b"/>
              <a:pathLst>
                <a:path w="21943" h="7901" extrusionOk="0">
                  <a:moveTo>
                    <a:pt x="2294" y="553"/>
                  </a:moveTo>
                  <a:lnTo>
                    <a:pt x="10921" y="2888"/>
                  </a:lnTo>
                  <a:lnTo>
                    <a:pt x="11022" y="2888"/>
                  </a:lnTo>
                  <a:lnTo>
                    <a:pt x="19933" y="1264"/>
                  </a:lnTo>
                  <a:lnTo>
                    <a:pt x="20948" y="2969"/>
                  </a:lnTo>
                  <a:cubicBezTo>
                    <a:pt x="21354" y="3679"/>
                    <a:pt x="21415" y="4471"/>
                    <a:pt x="21110" y="5201"/>
                  </a:cubicBezTo>
                  <a:cubicBezTo>
                    <a:pt x="20704" y="6135"/>
                    <a:pt x="19811" y="6846"/>
                    <a:pt x="18614" y="7150"/>
                  </a:cubicBezTo>
                  <a:cubicBezTo>
                    <a:pt x="18121" y="7275"/>
                    <a:pt x="17620" y="7336"/>
                    <a:pt x="17127" y="7336"/>
                  </a:cubicBezTo>
                  <a:cubicBezTo>
                    <a:pt x="16096" y="7336"/>
                    <a:pt x="15100" y="7069"/>
                    <a:pt x="14290" y="6561"/>
                  </a:cubicBezTo>
                  <a:cubicBezTo>
                    <a:pt x="14209" y="6500"/>
                    <a:pt x="14128" y="6460"/>
                    <a:pt x="14067" y="6399"/>
                  </a:cubicBezTo>
                  <a:lnTo>
                    <a:pt x="11164" y="4288"/>
                  </a:lnTo>
                  <a:cubicBezTo>
                    <a:pt x="11114" y="4258"/>
                    <a:pt x="11058" y="4242"/>
                    <a:pt x="11005" y="4242"/>
                  </a:cubicBezTo>
                  <a:cubicBezTo>
                    <a:pt x="10951" y="4242"/>
                    <a:pt x="10901" y="4258"/>
                    <a:pt x="10860" y="4288"/>
                  </a:cubicBezTo>
                  <a:lnTo>
                    <a:pt x="7957" y="6399"/>
                  </a:lnTo>
                  <a:cubicBezTo>
                    <a:pt x="7389" y="6825"/>
                    <a:pt x="6719" y="7109"/>
                    <a:pt x="5948" y="7272"/>
                  </a:cubicBezTo>
                  <a:cubicBezTo>
                    <a:pt x="5561" y="7352"/>
                    <a:pt x="5172" y="7391"/>
                    <a:pt x="4784" y="7391"/>
                  </a:cubicBezTo>
                  <a:cubicBezTo>
                    <a:pt x="4194" y="7391"/>
                    <a:pt x="3609" y="7301"/>
                    <a:pt x="3045" y="7130"/>
                  </a:cubicBezTo>
                  <a:cubicBezTo>
                    <a:pt x="1990" y="6805"/>
                    <a:pt x="1178" y="6135"/>
                    <a:pt x="813" y="5262"/>
                  </a:cubicBezTo>
                  <a:cubicBezTo>
                    <a:pt x="528" y="4572"/>
                    <a:pt x="569" y="3821"/>
                    <a:pt x="934" y="3151"/>
                  </a:cubicBezTo>
                  <a:lnTo>
                    <a:pt x="2294" y="553"/>
                  </a:lnTo>
                  <a:close/>
                  <a:moveTo>
                    <a:pt x="2174" y="0"/>
                  </a:moveTo>
                  <a:cubicBezTo>
                    <a:pt x="2074" y="0"/>
                    <a:pt x="1983" y="45"/>
                    <a:pt x="1949" y="147"/>
                  </a:cubicBezTo>
                  <a:lnTo>
                    <a:pt x="488" y="2908"/>
                  </a:lnTo>
                  <a:cubicBezTo>
                    <a:pt x="62" y="3720"/>
                    <a:pt x="1" y="4633"/>
                    <a:pt x="346" y="5465"/>
                  </a:cubicBezTo>
                  <a:cubicBezTo>
                    <a:pt x="772" y="6460"/>
                    <a:pt x="1685" y="7251"/>
                    <a:pt x="2883" y="7617"/>
                  </a:cubicBezTo>
                  <a:cubicBezTo>
                    <a:pt x="3492" y="7800"/>
                    <a:pt x="4121" y="7901"/>
                    <a:pt x="4750" y="7901"/>
                  </a:cubicBezTo>
                  <a:cubicBezTo>
                    <a:pt x="5177" y="7901"/>
                    <a:pt x="5623" y="7860"/>
                    <a:pt x="6049" y="7759"/>
                  </a:cubicBezTo>
                  <a:cubicBezTo>
                    <a:pt x="6882" y="7597"/>
                    <a:pt x="7633" y="7272"/>
                    <a:pt x="8262" y="6805"/>
                  </a:cubicBezTo>
                  <a:lnTo>
                    <a:pt x="11002" y="4816"/>
                  </a:lnTo>
                  <a:lnTo>
                    <a:pt x="13762" y="6805"/>
                  </a:lnTo>
                  <a:cubicBezTo>
                    <a:pt x="13844" y="6866"/>
                    <a:pt x="13925" y="6927"/>
                    <a:pt x="14006" y="6988"/>
                  </a:cubicBezTo>
                  <a:cubicBezTo>
                    <a:pt x="14897" y="7550"/>
                    <a:pt x="15992" y="7843"/>
                    <a:pt x="17122" y="7843"/>
                  </a:cubicBezTo>
                  <a:cubicBezTo>
                    <a:pt x="17665" y="7843"/>
                    <a:pt x="18215" y="7775"/>
                    <a:pt x="18756" y="7637"/>
                  </a:cubicBezTo>
                  <a:cubicBezTo>
                    <a:pt x="20095" y="7292"/>
                    <a:pt x="21110" y="6480"/>
                    <a:pt x="21577" y="5404"/>
                  </a:cubicBezTo>
                  <a:cubicBezTo>
                    <a:pt x="21942" y="4511"/>
                    <a:pt x="21882" y="3557"/>
                    <a:pt x="21374" y="2705"/>
                  </a:cubicBezTo>
                  <a:lnTo>
                    <a:pt x="20278" y="858"/>
                  </a:lnTo>
                  <a:cubicBezTo>
                    <a:pt x="20244" y="773"/>
                    <a:pt x="20168" y="731"/>
                    <a:pt x="20073" y="731"/>
                  </a:cubicBezTo>
                  <a:cubicBezTo>
                    <a:pt x="20054" y="731"/>
                    <a:pt x="20034" y="733"/>
                    <a:pt x="20014" y="736"/>
                  </a:cubicBezTo>
                  <a:lnTo>
                    <a:pt x="11002" y="2380"/>
                  </a:lnTo>
                  <a:lnTo>
                    <a:pt x="2233" y="5"/>
                  </a:lnTo>
                  <a:cubicBezTo>
                    <a:pt x="2214" y="2"/>
                    <a:pt x="2194" y="0"/>
                    <a:pt x="21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5209163" y="5008225"/>
              <a:ext cx="406000" cy="134300"/>
            </a:xfrm>
            <a:custGeom>
              <a:avLst/>
              <a:gdLst/>
              <a:ahLst/>
              <a:cxnLst/>
              <a:rect l="l" t="t" r="r" b="b"/>
              <a:pathLst>
                <a:path w="16240" h="5372" extrusionOk="0">
                  <a:moveTo>
                    <a:pt x="1706" y="1"/>
                  </a:moveTo>
                  <a:lnTo>
                    <a:pt x="630" y="2010"/>
                  </a:lnTo>
                  <a:cubicBezTo>
                    <a:pt x="1" y="3248"/>
                    <a:pt x="711" y="4690"/>
                    <a:pt x="2274" y="5177"/>
                  </a:cubicBezTo>
                  <a:cubicBezTo>
                    <a:pt x="2682" y="5300"/>
                    <a:pt x="3127" y="5371"/>
                    <a:pt x="3587" y="5371"/>
                  </a:cubicBezTo>
                  <a:cubicBezTo>
                    <a:pt x="3883" y="5371"/>
                    <a:pt x="4185" y="5342"/>
                    <a:pt x="4487" y="5278"/>
                  </a:cubicBezTo>
                  <a:cubicBezTo>
                    <a:pt x="5035" y="5156"/>
                    <a:pt x="5563" y="4933"/>
                    <a:pt x="6009" y="4608"/>
                  </a:cubicBezTo>
                  <a:lnTo>
                    <a:pt x="8120" y="3086"/>
                  </a:lnTo>
                  <a:lnTo>
                    <a:pt x="10231" y="4608"/>
                  </a:lnTo>
                  <a:cubicBezTo>
                    <a:pt x="10272" y="4649"/>
                    <a:pt x="10332" y="4690"/>
                    <a:pt x="10393" y="4730"/>
                  </a:cubicBezTo>
                  <a:cubicBezTo>
                    <a:pt x="11054" y="5148"/>
                    <a:pt x="11821" y="5333"/>
                    <a:pt x="12572" y="5333"/>
                  </a:cubicBezTo>
                  <a:cubicBezTo>
                    <a:pt x="12952" y="5333"/>
                    <a:pt x="13327" y="5286"/>
                    <a:pt x="13682" y="5197"/>
                  </a:cubicBezTo>
                  <a:cubicBezTo>
                    <a:pt x="15427" y="4750"/>
                    <a:pt x="16239" y="3188"/>
                    <a:pt x="15468" y="1888"/>
                  </a:cubicBezTo>
                  <a:lnTo>
                    <a:pt x="14696" y="529"/>
                  </a:lnTo>
                  <a:lnTo>
                    <a:pt x="8100" y="1746"/>
                  </a:lnTo>
                  <a:lnTo>
                    <a:pt x="1706" y="1"/>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5210688" y="5002025"/>
              <a:ext cx="401425" cy="146800"/>
            </a:xfrm>
            <a:custGeom>
              <a:avLst/>
              <a:gdLst/>
              <a:ahLst/>
              <a:cxnLst/>
              <a:rect l="l" t="t" r="r" b="b"/>
              <a:pathLst>
                <a:path w="16057" h="5872" extrusionOk="0">
                  <a:moveTo>
                    <a:pt x="1767" y="553"/>
                  </a:moveTo>
                  <a:lnTo>
                    <a:pt x="7978" y="2238"/>
                  </a:lnTo>
                  <a:lnTo>
                    <a:pt x="8079" y="2238"/>
                  </a:lnTo>
                  <a:lnTo>
                    <a:pt x="14493" y="1061"/>
                  </a:lnTo>
                  <a:lnTo>
                    <a:pt x="15204" y="2258"/>
                  </a:lnTo>
                  <a:cubicBezTo>
                    <a:pt x="15488" y="2745"/>
                    <a:pt x="15529" y="3314"/>
                    <a:pt x="15305" y="3821"/>
                  </a:cubicBezTo>
                  <a:cubicBezTo>
                    <a:pt x="15041" y="4471"/>
                    <a:pt x="14392" y="4978"/>
                    <a:pt x="13560" y="5181"/>
                  </a:cubicBezTo>
                  <a:cubicBezTo>
                    <a:pt x="13207" y="5274"/>
                    <a:pt x="12845" y="5319"/>
                    <a:pt x="12489" y="5319"/>
                  </a:cubicBezTo>
                  <a:cubicBezTo>
                    <a:pt x="11758" y="5319"/>
                    <a:pt x="11047" y="5130"/>
                    <a:pt x="10474" y="4775"/>
                  </a:cubicBezTo>
                  <a:cubicBezTo>
                    <a:pt x="10414" y="4735"/>
                    <a:pt x="10353" y="4694"/>
                    <a:pt x="10312" y="4653"/>
                  </a:cubicBezTo>
                  <a:lnTo>
                    <a:pt x="8201" y="3131"/>
                  </a:lnTo>
                  <a:cubicBezTo>
                    <a:pt x="8160" y="3101"/>
                    <a:pt x="8110" y="3085"/>
                    <a:pt x="8056" y="3085"/>
                  </a:cubicBezTo>
                  <a:cubicBezTo>
                    <a:pt x="8003" y="3085"/>
                    <a:pt x="7947" y="3101"/>
                    <a:pt x="7897" y="3131"/>
                  </a:cubicBezTo>
                  <a:lnTo>
                    <a:pt x="5806" y="4653"/>
                  </a:lnTo>
                  <a:cubicBezTo>
                    <a:pt x="5400" y="4958"/>
                    <a:pt x="4913" y="5161"/>
                    <a:pt x="4365" y="5283"/>
                  </a:cubicBezTo>
                  <a:cubicBezTo>
                    <a:pt x="4090" y="5339"/>
                    <a:pt x="3813" y="5367"/>
                    <a:pt x="3536" y="5367"/>
                  </a:cubicBezTo>
                  <a:cubicBezTo>
                    <a:pt x="3116" y="5367"/>
                    <a:pt x="2698" y="5303"/>
                    <a:pt x="2294" y="5181"/>
                  </a:cubicBezTo>
                  <a:cubicBezTo>
                    <a:pt x="1543" y="4938"/>
                    <a:pt x="975" y="4471"/>
                    <a:pt x="732" y="3862"/>
                  </a:cubicBezTo>
                  <a:cubicBezTo>
                    <a:pt x="529" y="3375"/>
                    <a:pt x="549" y="2847"/>
                    <a:pt x="792" y="2380"/>
                  </a:cubicBezTo>
                  <a:lnTo>
                    <a:pt x="1767" y="553"/>
                  </a:lnTo>
                  <a:close/>
                  <a:moveTo>
                    <a:pt x="1647" y="0"/>
                  </a:moveTo>
                  <a:cubicBezTo>
                    <a:pt x="1547" y="0"/>
                    <a:pt x="1456" y="45"/>
                    <a:pt x="1422" y="147"/>
                  </a:cubicBezTo>
                  <a:lnTo>
                    <a:pt x="346" y="2136"/>
                  </a:lnTo>
                  <a:cubicBezTo>
                    <a:pt x="41" y="2745"/>
                    <a:pt x="1" y="3436"/>
                    <a:pt x="265" y="4065"/>
                  </a:cubicBezTo>
                  <a:cubicBezTo>
                    <a:pt x="569" y="4795"/>
                    <a:pt x="1259" y="5384"/>
                    <a:pt x="2132" y="5668"/>
                  </a:cubicBezTo>
                  <a:cubicBezTo>
                    <a:pt x="2579" y="5810"/>
                    <a:pt x="3045" y="5871"/>
                    <a:pt x="3512" y="5871"/>
                  </a:cubicBezTo>
                  <a:cubicBezTo>
                    <a:pt x="3837" y="5871"/>
                    <a:pt x="4162" y="5831"/>
                    <a:pt x="4466" y="5770"/>
                  </a:cubicBezTo>
                  <a:cubicBezTo>
                    <a:pt x="5096" y="5648"/>
                    <a:pt x="5644" y="5404"/>
                    <a:pt x="6090" y="5080"/>
                  </a:cubicBezTo>
                  <a:lnTo>
                    <a:pt x="8059" y="3659"/>
                  </a:lnTo>
                  <a:lnTo>
                    <a:pt x="10008" y="5080"/>
                  </a:lnTo>
                  <a:cubicBezTo>
                    <a:pt x="10068" y="5120"/>
                    <a:pt x="10129" y="5161"/>
                    <a:pt x="10190" y="5201"/>
                  </a:cubicBezTo>
                  <a:cubicBezTo>
                    <a:pt x="10854" y="5616"/>
                    <a:pt x="11668" y="5833"/>
                    <a:pt x="12505" y="5833"/>
                  </a:cubicBezTo>
                  <a:cubicBezTo>
                    <a:pt x="12897" y="5833"/>
                    <a:pt x="13293" y="5786"/>
                    <a:pt x="13681" y="5689"/>
                  </a:cubicBezTo>
                  <a:cubicBezTo>
                    <a:pt x="14676" y="5425"/>
                    <a:pt x="15447" y="4816"/>
                    <a:pt x="15772" y="4004"/>
                  </a:cubicBezTo>
                  <a:cubicBezTo>
                    <a:pt x="16056" y="3354"/>
                    <a:pt x="16016" y="2644"/>
                    <a:pt x="15630" y="1994"/>
                  </a:cubicBezTo>
                  <a:lnTo>
                    <a:pt x="14838" y="655"/>
                  </a:lnTo>
                  <a:cubicBezTo>
                    <a:pt x="14803" y="584"/>
                    <a:pt x="14707" y="529"/>
                    <a:pt x="14615" y="529"/>
                  </a:cubicBezTo>
                  <a:cubicBezTo>
                    <a:pt x="14602" y="529"/>
                    <a:pt x="14588" y="530"/>
                    <a:pt x="14575" y="533"/>
                  </a:cubicBezTo>
                  <a:lnTo>
                    <a:pt x="8039" y="1731"/>
                  </a:lnTo>
                  <a:lnTo>
                    <a:pt x="1706" y="5"/>
                  </a:lnTo>
                  <a:cubicBezTo>
                    <a:pt x="1686" y="2"/>
                    <a:pt x="1666" y="0"/>
                    <a:pt x="16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a:off x="4839063" y="4596600"/>
              <a:ext cx="241750" cy="253325"/>
            </a:xfrm>
            <a:custGeom>
              <a:avLst/>
              <a:gdLst/>
              <a:ahLst/>
              <a:cxnLst/>
              <a:rect l="l" t="t" r="r" b="b"/>
              <a:pathLst>
                <a:path w="9670" h="10133" extrusionOk="0">
                  <a:moveTo>
                    <a:pt x="4835" y="0"/>
                  </a:moveTo>
                  <a:cubicBezTo>
                    <a:pt x="2440" y="0"/>
                    <a:pt x="1" y="2201"/>
                    <a:pt x="1063" y="5140"/>
                  </a:cubicBezTo>
                  <a:cubicBezTo>
                    <a:pt x="2017" y="7738"/>
                    <a:pt x="4210" y="10133"/>
                    <a:pt x="9061" y="10133"/>
                  </a:cubicBezTo>
                  <a:cubicBezTo>
                    <a:pt x="9061" y="10133"/>
                    <a:pt x="9670" y="5607"/>
                    <a:pt x="8147" y="2217"/>
                  </a:cubicBezTo>
                  <a:cubicBezTo>
                    <a:pt x="7444" y="659"/>
                    <a:pt x="6146" y="0"/>
                    <a:pt x="4835"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6"/>
            <p:cNvSpPr/>
            <p:nvPr/>
          </p:nvSpPr>
          <p:spPr>
            <a:xfrm>
              <a:off x="4837213" y="4590450"/>
              <a:ext cx="249700" cy="265575"/>
            </a:xfrm>
            <a:custGeom>
              <a:avLst/>
              <a:gdLst/>
              <a:ahLst/>
              <a:cxnLst/>
              <a:rect l="l" t="t" r="r" b="b"/>
              <a:pathLst>
                <a:path w="9988" h="10623" extrusionOk="0">
                  <a:moveTo>
                    <a:pt x="4891" y="507"/>
                  </a:moveTo>
                  <a:cubicBezTo>
                    <a:pt x="6092" y="507"/>
                    <a:pt x="7321" y="1094"/>
                    <a:pt x="7978" y="2564"/>
                  </a:cubicBezTo>
                  <a:cubicBezTo>
                    <a:pt x="9277" y="5426"/>
                    <a:pt x="8993" y="9181"/>
                    <a:pt x="8911" y="10115"/>
                  </a:cubicBezTo>
                  <a:cubicBezTo>
                    <a:pt x="5055" y="10075"/>
                    <a:pt x="2538" y="8451"/>
                    <a:pt x="1381" y="5284"/>
                  </a:cubicBezTo>
                  <a:cubicBezTo>
                    <a:pt x="589" y="3112"/>
                    <a:pt x="1888" y="1428"/>
                    <a:pt x="3431" y="799"/>
                  </a:cubicBezTo>
                  <a:cubicBezTo>
                    <a:pt x="3883" y="612"/>
                    <a:pt x="4385" y="507"/>
                    <a:pt x="4891" y="507"/>
                  </a:cubicBezTo>
                  <a:close/>
                  <a:moveTo>
                    <a:pt x="4909" y="0"/>
                  </a:moveTo>
                  <a:cubicBezTo>
                    <a:pt x="4326" y="0"/>
                    <a:pt x="3748" y="120"/>
                    <a:pt x="3228" y="332"/>
                  </a:cubicBezTo>
                  <a:cubicBezTo>
                    <a:pt x="1483" y="1042"/>
                    <a:pt x="1" y="2970"/>
                    <a:pt x="914" y="5467"/>
                  </a:cubicBezTo>
                  <a:cubicBezTo>
                    <a:pt x="2132" y="8836"/>
                    <a:pt x="4974" y="10623"/>
                    <a:pt x="9094" y="10623"/>
                  </a:cubicBezTo>
                  <a:cubicBezTo>
                    <a:pt x="9236" y="10623"/>
                    <a:pt x="9358" y="10541"/>
                    <a:pt x="9378" y="10399"/>
                  </a:cubicBezTo>
                  <a:cubicBezTo>
                    <a:pt x="9399" y="10217"/>
                    <a:pt x="9987" y="5771"/>
                    <a:pt x="8445" y="2361"/>
                  </a:cubicBezTo>
                  <a:cubicBezTo>
                    <a:pt x="7689" y="666"/>
                    <a:pt x="6284" y="0"/>
                    <a:pt x="4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a:off x="4907238" y="4644150"/>
              <a:ext cx="113200" cy="139300"/>
            </a:xfrm>
            <a:custGeom>
              <a:avLst/>
              <a:gdLst/>
              <a:ahLst/>
              <a:cxnLst/>
              <a:rect l="l" t="t" r="r" b="b"/>
              <a:pathLst>
                <a:path w="4528" h="5572" extrusionOk="0">
                  <a:moveTo>
                    <a:pt x="261" y="0"/>
                  </a:moveTo>
                  <a:cubicBezTo>
                    <a:pt x="157" y="0"/>
                    <a:pt x="55" y="76"/>
                    <a:pt x="21" y="193"/>
                  </a:cubicBezTo>
                  <a:cubicBezTo>
                    <a:pt x="1" y="315"/>
                    <a:pt x="82" y="457"/>
                    <a:pt x="204" y="498"/>
                  </a:cubicBezTo>
                  <a:cubicBezTo>
                    <a:pt x="366" y="538"/>
                    <a:pt x="3999" y="1472"/>
                    <a:pt x="3776" y="5308"/>
                  </a:cubicBezTo>
                  <a:cubicBezTo>
                    <a:pt x="3776" y="5450"/>
                    <a:pt x="3878" y="5572"/>
                    <a:pt x="4020" y="5572"/>
                  </a:cubicBezTo>
                  <a:lnTo>
                    <a:pt x="4040" y="5572"/>
                  </a:lnTo>
                  <a:cubicBezTo>
                    <a:pt x="4162" y="5572"/>
                    <a:pt x="4284" y="5471"/>
                    <a:pt x="4284" y="5349"/>
                  </a:cubicBezTo>
                  <a:cubicBezTo>
                    <a:pt x="4527" y="1066"/>
                    <a:pt x="366" y="10"/>
                    <a:pt x="326" y="10"/>
                  </a:cubicBezTo>
                  <a:cubicBezTo>
                    <a:pt x="304" y="3"/>
                    <a:pt x="283"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a:off x="4938713" y="4684425"/>
              <a:ext cx="76125" cy="77725"/>
            </a:xfrm>
            <a:custGeom>
              <a:avLst/>
              <a:gdLst/>
              <a:ahLst/>
              <a:cxnLst/>
              <a:rect l="l" t="t" r="r" b="b"/>
              <a:pathLst>
                <a:path w="3045" h="3109" extrusionOk="0">
                  <a:moveTo>
                    <a:pt x="431" y="0"/>
                  </a:moveTo>
                  <a:cubicBezTo>
                    <a:pt x="305" y="0"/>
                    <a:pt x="202" y="95"/>
                    <a:pt x="183" y="206"/>
                  </a:cubicBezTo>
                  <a:cubicBezTo>
                    <a:pt x="183" y="267"/>
                    <a:pt x="0" y="1606"/>
                    <a:pt x="792" y="2459"/>
                  </a:cubicBezTo>
                  <a:cubicBezTo>
                    <a:pt x="1198" y="2885"/>
                    <a:pt x="1766" y="3108"/>
                    <a:pt x="2497" y="3108"/>
                  </a:cubicBezTo>
                  <a:lnTo>
                    <a:pt x="2801" y="3108"/>
                  </a:lnTo>
                  <a:cubicBezTo>
                    <a:pt x="2943" y="3088"/>
                    <a:pt x="3045" y="2966"/>
                    <a:pt x="3045" y="2824"/>
                  </a:cubicBezTo>
                  <a:cubicBezTo>
                    <a:pt x="3026" y="2694"/>
                    <a:pt x="2923" y="2598"/>
                    <a:pt x="2797" y="2598"/>
                  </a:cubicBezTo>
                  <a:cubicBezTo>
                    <a:pt x="2785" y="2598"/>
                    <a:pt x="2773" y="2599"/>
                    <a:pt x="2761" y="2601"/>
                  </a:cubicBezTo>
                  <a:cubicBezTo>
                    <a:pt x="2690" y="2605"/>
                    <a:pt x="2620" y="2607"/>
                    <a:pt x="2553" y="2607"/>
                  </a:cubicBezTo>
                  <a:cubicBezTo>
                    <a:pt x="1943" y="2607"/>
                    <a:pt x="1468" y="2443"/>
                    <a:pt x="1157" y="2114"/>
                  </a:cubicBezTo>
                  <a:cubicBezTo>
                    <a:pt x="528" y="1444"/>
                    <a:pt x="690" y="307"/>
                    <a:pt x="690" y="287"/>
                  </a:cubicBezTo>
                  <a:cubicBezTo>
                    <a:pt x="711" y="145"/>
                    <a:pt x="609" y="23"/>
                    <a:pt x="467" y="3"/>
                  </a:cubicBezTo>
                  <a:cubicBezTo>
                    <a:pt x="455" y="1"/>
                    <a:pt x="443" y="0"/>
                    <a:pt x="4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a:off x="5732863" y="4596600"/>
              <a:ext cx="242075" cy="253325"/>
            </a:xfrm>
            <a:custGeom>
              <a:avLst/>
              <a:gdLst/>
              <a:ahLst/>
              <a:cxnLst/>
              <a:rect l="l" t="t" r="r" b="b"/>
              <a:pathLst>
                <a:path w="9683" h="10133" extrusionOk="0">
                  <a:moveTo>
                    <a:pt x="4854" y="0"/>
                  </a:moveTo>
                  <a:cubicBezTo>
                    <a:pt x="3544" y="0"/>
                    <a:pt x="2246" y="659"/>
                    <a:pt x="1543" y="2217"/>
                  </a:cubicBezTo>
                  <a:cubicBezTo>
                    <a:pt x="0" y="5607"/>
                    <a:pt x="629" y="10133"/>
                    <a:pt x="629" y="10133"/>
                  </a:cubicBezTo>
                  <a:cubicBezTo>
                    <a:pt x="5480" y="10133"/>
                    <a:pt x="7673" y="7738"/>
                    <a:pt x="8606" y="5140"/>
                  </a:cubicBezTo>
                  <a:cubicBezTo>
                    <a:pt x="9682" y="2201"/>
                    <a:pt x="7247" y="0"/>
                    <a:pt x="4854"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a:off x="5726763" y="4590450"/>
              <a:ext cx="250200" cy="265575"/>
            </a:xfrm>
            <a:custGeom>
              <a:avLst/>
              <a:gdLst/>
              <a:ahLst/>
              <a:cxnLst/>
              <a:rect l="l" t="t" r="r" b="b"/>
              <a:pathLst>
                <a:path w="10008" h="10623" extrusionOk="0">
                  <a:moveTo>
                    <a:pt x="5095" y="514"/>
                  </a:moveTo>
                  <a:cubicBezTo>
                    <a:pt x="5603" y="514"/>
                    <a:pt x="6110" y="616"/>
                    <a:pt x="6577" y="799"/>
                  </a:cubicBezTo>
                  <a:cubicBezTo>
                    <a:pt x="8120" y="1428"/>
                    <a:pt x="9419" y="3112"/>
                    <a:pt x="8627" y="5284"/>
                  </a:cubicBezTo>
                  <a:cubicBezTo>
                    <a:pt x="7470" y="8451"/>
                    <a:pt x="4933" y="10075"/>
                    <a:pt x="1097" y="10115"/>
                  </a:cubicBezTo>
                  <a:cubicBezTo>
                    <a:pt x="995" y="9181"/>
                    <a:pt x="711" y="5426"/>
                    <a:pt x="2010" y="2564"/>
                  </a:cubicBezTo>
                  <a:cubicBezTo>
                    <a:pt x="2680" y="1083"/>
                    <a:pt x="3898" y="514"/>
                    <a:pt x="5095" y="514"/>
                  </a:cubicBezTo>
                  <a:close/>
                  <a:moveTo>
                    <a:pt x="5083" y="0"/>
                  </a:moveTo>
                  <a:cubicBezTo>
                    <a:pt x="3714" y="0"/>
                    <a:pt x="2319" y="666"/>
                    <a:pt x="1563" y="2361"/>
                  </a:cubicBezTo>
                  <a:cubicBezTo>
                    <a:pt x="1" y="5771"/>
                    <a:pt x="589" y="10217"/>
                    <a:pt x="630" y="10399"/>
                  </a:cubicBezTo>
                  <a:cubicBezTo>
                    <a:pt x="650" y="10541"/>
                    <a:pt x="772" y="10623"/>
                    <a:pt x="914" y="10623"/>
                  </a:cubicBezTo>
                  <a:cubicBezTo>
                    <a:pt x="5034" y="10623"/>
                    <a:pt x="7856" y="8836"/>
                    <a:pt x="9094" y="5467"/>
                  </a:cubicBezTo>
                  <a:cubicBezTo>
                    <a:pt x="10007" y="2970"/>
                    <a:pt x="8526" y="1042"/>
                    <a:pt x="6760" y="332"/>
                  </a:cubicBezTo>
                  <a:cubicBezTo>
                    <a:pt x="6240" y="120"/>
                    <a:pt x="5664" y="0"/>
                    <a:pt x="5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5793738" y="4644150"/>
              <a:ext cx="113200" cy="139300"/>
            </a:xfrm>
            <a:custGeom>
              <a:avLst/>
              <a:gdLst/>
              <a:ahLst/>
              <a:cxnLst/>
              <a:rect l="l" t="t" r="r" b="b"/>
              <a:pathLst>
                <a:path w="4528" h="5572" extrusionOk="0">
                  <a:moveTo>
                    <a:pt x="4256" y="0"/>
                  </a:moveTo>
                  <a:cubicBezTo>
                    <a:pt x="4232" y="0"/>
                    <a:pt x="4207" y="3"/>
                    <a:pt x="4182" y="10"/>
                  </a:cubicBezTo>
                  <a:cubicBezTo>
                    <a:pt x="4142" y="10"/>
                    <a:pt x="1" y="1066"/>
                    <a:pt x="224" y="5349"/>
                  </a:cubicBezTo>
                  <a:cubicBezTo>
                    <a:pt x="244" y="5471"/>
                    <a:pt x="346" y="5572"/>
                    <a:pt x="488" y="5572"/>
                  </a:cubicBezTo>
                  <a:lnTo>
                    <a:pt x="508" y="5572"/>
                  </a:lnTo>
                  <a:cubicBezTo>
                    <a:pt x="630" y="5572"/>
                    <a:pt x="752" y="5450"/>
                    <a:pt x="732" y="5308"/>
                  </a:cubicBezTo>
                  <a:cubicBezTo>
                    <a:pt x="529" y="1472"/>
                    <a:pt x="4162" y="538"/>
                    <a:pt x="4304" y="498"/>
                  </a:cubicBezTo>
                  <a:cubicBezTo>
                    <a:pt x="4446" y="457"/>
                    <a:pt x="4527" y="315"/>
                    <a:pt x="4487" y="193"/>
                  </a:cubicBezTo>
                  <a:cubicBezTo>
                    <a:pt x="4470" y="76"/>
                    <a:pt x="4370" y="0"/>
                    <a:pt x="4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5799338" y="4684425"/>
              <a:ext cx="76125" cy="77725"/>
            </a:xfrm>
            <a:custGeom>
              <a:avLst/>
              <a:gdLst/>
              <a:ahLst/>
              <a:cxnLst/>
              <a:rect l="l" t="t" r="r" b="b"/>
              <a:pathLst>
                <a:path w="3045" h="3109" extrusionOk="0">
                  <a:moveTo>
                    <a:pt x="2594" y="0"/>
                  </a:moveTo>
                  <a:cubicBezTo>
                    <a:pt x="2582" y="0"/>
                    <a:pt x="2570" y="1"/>
                    <a:pt x="2558" y="3"/>
                  </a:cubicBezTo>
                  <a:cubicBezTo>
                    <a:pt x="2436" y="23"/>
                    <a:pt x="2334" y="145"/>
                    <a:pt x="2355" y="287"/>
                  </a:cubicBezTo>
                  <a:cubicBezTo>
                    <a:pt x="2355" y="307"/>
                    <a:pt x="2497" y="1444"/>
                    <a:pt x="1888" y="2114"/>
                  </a:cubicBezTo>
                  <a:cubicBezTo>
                    <a:pt x="1559" y="2443"/>
                    <a:pt x="1099" y="2607"/>
                    <a:pt x="477" y="2607"/>
                  </a:cubicBezTo>
                  <a:cubicBezTo>
                    <a:pt x="408" y="2607"/>
                    <a:pt x="337" y="2605"/>
                    <a:pt x="264" y="2601"/>
                  </a:cubicBezTo>
                  <a:cubicBezTo>
                    <a:pt x="254" y="2599"/>
                    <a:pt x="243" y="2598"/>
                    <a:pt x="233" y="2598"/>
                  </a:cubicBezTo>
                  <a:cubicBezTo>
                    <a:pt x="122" y="2598"/>
                    <a:pt x="19" y="2694"/>
                    <a:pt x="0" y="2824"/>
                  </a:cubicBezTo>
                  <a:cubicBezTo>
                    <a:pt x="0" y="2966"/>
                    <a:pt x="102" y="3088"/>
                    <a:pt x="244" y="3108"/>
                  </a:cubicBezTo>
                  <a:lnTo>
                    <a:pt x="528" y="3108"/>
                  </a:lnTo>
                  <a:cubicBezTo>
                    <a:pt x="1279" y="3108"/>
                    <a:pt x="1847" y="2885"/>
                    <a:pt x="2253" y="2459"/>
                  </a:cubicBezTo>
                  <a:cubicBezTo>
                    <a:pt x="3045" y="1606"/>
                    <a:pt x="2862" y="267"/>
                    <a:pt x="2862" y="206"/>
                  </a:cubicBezTo>
                  <a:cubicBezTo>
                    <a:pt x="2844" y="95"/>
                    <a:pt x="2723" y="0"/>
                    <a:pt x="2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5006188" y="4239975"/>
              <a:ext cx="792650" cy="809375"/>
            </a:xfrm>
            <a:custGeom>
              <a:avLst/>
              <a:gdLst/>
              <a:ahLst/>
              <a:cxnLst/>
              <a:rect l="l" t="t" r="r" b="b"/>
              <a:pathLst>
                <a:path w="31706" h="32375" extrusionOk="0">
                  <a:moveTo>
                    <a:pt x="15366" y="0"/>
                  </a:moveTo>
                  <a:cubicBezTo>
                    <a:pt x="6882" y="0"/>
                    <a:pt x="1" y="6881"/>
                    <a:pt x="1" y="15366"/>
                  </a:cubicBezTo>
                  <a:lnTo>
                    <a:pt x="1" y="17010"/>
                  </a:lnTo>
                  <a:cubicBezTo>
                    <a:pt x="1" y="25494"/>
                    <a:pt x="6882" y="32375"/>
                    <a:pt x="15366" y="32375"/>
                  </a:cubicBezTo>
                  <a:lnTo>
                    <a:pt x="16320" y="32375"/>
                  </a:lnTo>
                  <a:cubicBezTo>
                    <a:pt x="24825" y="32375"/>
                    <a:pt x="31706" y="25494"/>
                    <a:pt x="31706" y="17010"/>
                  </a:cubicBezTo>
                  <a:lnTo>
                    <a:pt x="31706" y="15366"/>
                  </a:lnTo>
                  <a:cubicBezTo>
                    <a:pt x="31706" y="6881"/>
                    <a:pt x="24825" y="0"/>
                    <a:pt x="16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a:off x="4999613" y="4233375"/>
              <a:ext cx="805325" cy="822575"/>
            </a:xfrm>
            <a:custGeom>
              <a:avLst/>
              <a:gdLst/>
              <a:ahLst/>
              <a:cxnLst/>
              <a:rect l="l" t="t" r="r" b="b"/>
              <a:pathLst>
                <a:path w="32213" h="32903" extrusionOk="0">
                  <a:moveTo>
                    <a:pt x="16583" y="508"/>
                  </a:moveTo>
                  <a:cubicBezTo>
                    <a:pt x="24926" y="508"/>
                    <a:pt x="31705" y="7287"/>
                    <a:pt x="31705" y="15630"/>
                  </a:cubicBezTo>
                  <a:lnTo>
                    <a:pt x="31705" y="17274"/>
                  </a:lnTo>
                  <a:cubicBezTo>
                    <a:pt x="31705" y="25616"/>
                    <a:pt x="24926" y="32395"/>
                    <a:pt x="16583" y="32395"/>
                  </a:cubicBezTo>
                  <a:lnTo>
                    <a:pt x="15629" y="32395"/>
                  </a:lnTo>
                  <a:cubicBezTo>
                    <a:pt x="7287" y="32395"/>
                    <a:pt x="507" y="25616"/>
                    <a:pt x="507" y="17274"/>
                  </a:cubicBezTo>
                  <a:lnTo>
                    <a:pt x="507" y="15630"/>
                  </a:lnTo>
                  <a:cubicBezTo>
                    <a:pt x="507" y="7287"/>
                    <a:pt x="7287" y="508"/>
                    <a:pt x="15629" y="508"/>
                  </a:cubicBezTo>
                  <a:close/>
                  <a:moveTo>
                    <a:pt x="15629" y="0"/>
                  </a:moveTo>
                  <a:cubicBezTo>
                    <a:pt x="7023" y="0"/>
                    <a:pt x="0" y="7023"/>
                    <a:pt x="0" y="15630"/>
                  </a:cubicBezTo>
                  <a:lnTo>
                    <a:pt x="0" y="17274"/>
                  </a:lnTo>
                  <a:cubicBezTo>
                    <a:pt x="0" y="25900"/>
                    <a:pt x="7023" y="32903"/>
                    <a:pt x="15629" y="32903"/>
                  </a:cubicBezTo>
                  <a:lnTo>
                    <a:pt x="16583" y="32903"/>
                  </a:lnTo>
                  <a:cubicBezTo>
                    <a:pt x="25210" y="32903"/>
                    <a:pt x="32212" y="25900"/>
                    <a:pt x="32212" y="17274"/>
                  </a:cubicBezTo>
                  <a:lnTo>
                    <a:pt x="32212" y="15630"/>
                  </a:lnTo>
                  <a:cubicBezTo>
                    <a:pt x="32212" y="7023"/>
                    <a:pt x="25210" y="0"/>
                    <a:pt x="16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a:off x="5045788" y="4371900"/>
              <a:ext cx="715500" cy="705875"/>
            </a:xfrm>
            <a:custGeom>
              <a:avLst/>
              <a:gdLst/>
              <a:ahLst/>
              <a:cxnLst/>
              <a:rect l="l" t="t" r="r" b="b"/>
              <a:pathLst>
                <a:path w="28620" h="28235" extrusionOk="0">
                  <a:moveTo>
                    <a:pt x="13884" y="1"/>
                  </a:moveTo>
                  <a:cubicBezTo>
                    <a:pt x="12747" y="6293"/>
                    <a:pt x="7368" y="11489"/>
                    <a:pt x="0" y="13316"/>
                  </a:cubicBezTo>
                  <a:lnTo>
                    <a:pt x="0" y="16036"/>
                  </a:lnTo>
                  <a:cubicBezTo>
                    <a:pt x="0" y="22775"/>
                    <a:pt x="5480" y="28235"/>
                    <a:pt x="12219" y="28235"/>
                  </a:cubicBezTo>
                  <a:lnTo>
                    <a:pt x="16421" y="28235"/>
                  </a:lnTo>
                  <a:cubicBezTo>
                    <a:pt x="23160" y="28235"/>
                    <a:pt x="28620" y="22775"/>
                    <a:pt x="28620" y="16036"/>
                  </a:cubicBezTo>
                  <a:lnTo>
                    <a:pt x="28620" y="13478"/>
                  </a:lnTo>
                  <a:cubicBezTo>
                    <a:pt x="20947" y="11814"/>
                    <a:pt x="15244" y="6476"/>
                    <a:pt x="14087" y="1"/>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a:off x="5039688" y="4365825"/>
              <a:ext cx="728200" cy="718550"/>
            </a:xfrm>
            <a:custGeom>
              <a:avLst/>
              <a:gdLst/>
              <a:ahLst/>
              <a:cxnLst/>
              <a:rect l="l" t="t" r="r" b="b"/>
              <a:pathLst>
                <a:path w="29128" h="28742" extrusionOk="0">
                  <a:moveTo>
                    <a:pt x="14229" y="995"/>
                  </a:moveTo>
                  <a:cubicBezTo>
                    <a:pt x="15670" y="7246"/>
                    <a:pt x="21232" y="12260"/>
                    <a:pt x="28620" y="13924"/>
                  </a:cubicBezTo>
                  <a:lnTo>
                    <a:pt x="28620" y="16279"/>
                  </a:lnTo>
                  <a:cubicBezTo>
                    <a:pt x="28620" y="22875"/>
                    <a:pt x="23262" y="28234"/>
                    <a:pt x="16665" y="28234"/>
                  </a:cubicBezTo>
                  <a:lnTo>
                    <a:pt x="12463" y="28234"/>
                  </a:lnTo>
                  <a:cubicBezTo>
                    <a:pt x="5867" y="28234"/>
                    <a:pt x="508" y="22875"/>
                    <a:pt x="508" y="16279"/>
                  </a:cubicBezTo>
                  <a:lnTo>
                    <a:pt x="508" y="13762"/>
                  </a:lnTo>
                  <a:cubicBezTo>
                    <a:pt x="7531" y="11955"/>
                    <a:pt x="12829" y="7003"/>
                    <a:pt x="14229" y="995"/>
                  </a:cubicBezTo>
                  <a:close/>
                  <a:moveTo>
                    <a:pt x="14128" y="0"/>
                  </a:moveTo>
                  <a:cubicBezTo>
                    <a:pt x="14006" y="0"/>
                    <a:pt x="13904" y="81"/>
                    <a:pt x="13884" y="203"/>
                  </a:cubicBezTo>
                  <a:cubicBezTo>
                    <a:pt x="12768" y="6394"/>
                    <a:pt x="7389" y="11529"/>
                    <a:pt x="183" y="13315"/>
                  </a:cubicBezTo>
                  <a:cubicBezTo>
                    <a:pt x="82" y="13356"/>
                    <a:pt x="1" y="13457"/>
                    <a:pt x="1" y="13559"/>
                  </a:cubicBezTo>
                  <a:lnTo>
                    <a:pt x="1" y="16279"/>
                  </a:lnTo>
                  <a:cubicBezTo>
                    <a:pt x="1" y="23160"/>
                    <a:pt x="5582" y="28741"/>
                    <a:pt x="12463" y="28741"/>
                  </a:cubicBezTo>
                  <a:lnTo>
                    <a:pt x="16665" y="28741"/>
                  </a:lnTo>
                  <a:cubicBezTo>
                    <a:pt x="23546" y="28741"/>
                    <a:pt x="29128" y="23160"/>
                    <a:pt x="29128" y="16279"/>
                  </a:cubicBezTo>
                  <a:lnTo>
                    <a:pt x="29128" y="13721"/>
                  </a:lnTo>
                  <a:cubicBezTo>
                    <a:pt x="29128" y="13599"/>
                    <a:pt x="29046" y="13498"/>
                    <a:pt x="28925" y="13478"/>
                  </a:cubicBezTo>
                  <a:cubicBezTo>
                    <a:pt x="21374" y="11834"/>
                    <a:pt x="15731" y="6617"/>
                    <a:pt x="14595" y="203"/>
                  </a:cubicBezTo>
                  <a:cubicBezTo>
                    <a:pt x="14554" y="81"/>
                    <a:pt x="14452" y="0"/>
                    <a:pt x="143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a:off x="5377638" y="4746900"/>
              <a:ext cx="47225" cy="19300"/>
            </a:xfrm>
            <a:custGeom>
              <a:avLst/>
              <a:gdLst/>
              <a:ahLst/>
              <a:cxnLst/>
              <a:rect l="l" t="t" r="r" b="b"/>
              <a:pathLst>
                <a:path w="1889" h="772" extrusionOk="0">
                  <a:moveTo>
                    <a:pt x="934" y="1"/>
                  </a:moveTo>
                  <a:cubicBezTo>
                    <a:pt x="427" y="1"/>
                    <a:pt x="1" y="163"/>
                    <a:pt x="1" y="386"/>
                  </a:cubicBezTo>
                  <a:cubicBezTo>
                    <a:pt x="1" y="589"/>
                    <a:pt x="427" y="772"/>
                    <a:pt x="934" y="772"/>
                  </a:cubicBezTo>
                  <a:cubicBezTo>
                    <a:pt x="1462" y="772"/>
                    <a:pt x="1888" y="589"/>
                    <a:pt x="1888" y="386"/>
                  </a:cubicBezTo>
                  <a:cubicBezTo>
                    <a:pt x="1888" y="163"/>
                    <a:pt x="1462" y="1"/>
                    <a:pt x="9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p:nvPr/>
          </p:nvSpPr>
          <p:spPr>
            <a:xfrm>
              <a:off x="5155388" y="4670575"/>
              <a:ext cx="158350" cy="140450"/>
            </a:xfrm>
            <a:custGeom>
              <a:avLst/>
              <a:gdLst/>
              <a:ahLst/>
              <a:cxnLst/>
              <a:rect l="l" t="t" r="r" b="b"/>
              <a:pathLst>
                <a:path w="6334" h="5618" extrusionOk="0">
                  <a:moveTo>
                    <a:pt x="3164" y="0"/>
                  </a:moveTo>
                  <a:cubicBezTo>
                    <a:pt x="2842" y="0"/>
                    <a:pt x="2514" y="55"/>
                    <a:pt x="2193" y="171"/>
                  </a:cubicBezTo>
                  <a:cubicBezTo>
                    <a:pt x="731" y="719"/>
                    <a:pt x="0" y="2323"/>
                    <a:pt x="528" y="3784"/>
                  </a:cubicBezTo>
                  <a:cubicBezTo>
                    <a:pt x="957" y="4912"/>
                    <a:pt x="2033" y="5618"/>
                    <a:pt x="3181" y="5618"/>
                  </a:cubicBezTo>
                  <a:cubicBezTo>
                    <a:pt x="3500" y="5618"/>
                    <a:pt x="3824" y="5563"/>
                    <a:pt x="4141" y="5449"/>
                  </a:cubicBezTo>
                  <a:cubicBezTo>
                    <a:pt x="5582" y="4901"/>
                    <a:pt x="6333" y="3297"/>
                    <a:pt x="5806" y="1836"/>
                  </a:cubicBezTo>
                  <a:cubicBezTo>
                    <a:pt x="5378" y="696"/>
                    <a:pt x="4308" y="0"/>
                    <a:pt x="31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5244688" y="4618025"/>
              <a:ext cx="76650" cy="36025"/>
            </a:xfrm>
            <a:custGeom>
              <a:avLst/>
              <a:gdLst/>
              <a:ahLst/>
              <a:cxnLst/>
              <a:rect l="l" t="t" r="r" b="b"/>
              <a:pathLst>
                <a:path w="3066" h="1441" extrusionOk="0">
                  <a:moveTo>
                    <a:pt x="834" y="0"/>
                  </a:moveTo>
                  <a:cubicBezTo>
                    <a:pt x="439" y="0"/>
                    <a:pt x="151" y="108"/>
                    <a:pt x="102" y="304"/>
                  </a:cubicBezTo>
                  <a:cubicBezTo>
                    <a:pt x="1" y="629"/>
                    <a:pt x="569" y="1076"/>
                    <a:pt x="1361" y="1299"/>
                  </a:cubicBezTo>
                  <a:cubicBezTo>
                    <a:pt x="1681" y="1395"/>
                    <a:pt x="1985" y="1441"/>
                    <a:pt x="2243" y="1441"/>
                  </a:cubicBezTo>
                  <a:cubicBezTo>
                    <a:pt x="2638" y="1441"/>
                    <a:pt x="2923" y="1333"/>
                    <a:pt x="2985" y="1137"/>
                  </a:cubicBezTo>
                  <a:cubicBezTo>
                    <a:pt x="3066" y="812"/>
                    <a:pt x="2497" y="365"/>
                    <a:pt x="1706" y="142"/>
                  </a:cubicBezTo>
                  <a:cubicBezTo>
                    <a:pt x="1394" y="46"/>
                    <a:pt x="1091"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5237088" y="4611900"/>
              <a:ext cx="92375" cy="48250"/>
            </a:xfrm>
            <a:custGeom>
              <a:avLst/>
              <a:gdLst/>
              <a:ahLst/>
              <a:cxnLst/>
              <a:rect l="l" t="t" r="r" b="b"/>
              <a:pathLst>
                <a:path w="3695" h="1930" extrusionOk="0">
                  <a:moveTo>
                    <a:pt x="1137" y="509"/>
                  </a:moveTo>
                  <a:cubicBezTo>
                    <a:pt x="1340" y="509"/>
                    <a:pt x="1624" y="529"/>
                    <a:pt x="1949" y="631"/>
                  </a:cubicBezTo>
                  <a:cubicBezTo>
                    <a:pt x="2680" y="854"/>
                    <a:pt x="3045" y="1219"/>
                    <a:pt x="3045" y="1321"/>
                  </a:cubicBezTo>
                  <a:cubicBezTo>
                    <a:pt x="3022" y="1368"/>
                    <a:pt x="2843" y="1428"/>
                    <a:pt x="2553" y="1428"/>
                  </a:cubicBezTo>
                  <a:cubicBezTo>
                    <a:pt x="2339" y="1428"/>
                    <a:pt x="2064" y="1395"/>
                    <a:pt x="1746" y="1300"/>
                  </a:cubicBezTo>
                  <a:cubicBezTo>
                    <a:pt x="995" y="1077"/>
                    <a:pt x="630" y="712"/>
                    <a:pt x="650" y="610"/>
                  </a:cubicBezTo>
                  <a:cubicBezTo>
                    <a:pt x="670" y="570"/>
                    <a:pt x="853" y="509"/>
                    <a:pt x="1137" y="509"/>
                  </a:cubicBezTo>
                  <a:close/>
                  <a:moveTo>
                    <a:pt x="1137" y="0"/>
                  </a:moveTo>
                  <a:cubicBezTo>
                    <a:pt x="646" y="0"/>
                    <a:pt x="251" y="140"/>
                    <a:pt x="163" y="468"/>
                  </a:cubicBezTo>
                  <a:cubicBezTo>
                    <a:pt x="0" y="1016"/>
                    <a:pt x="772" y="1544"/>
                    <a:pt x="1604" y="1788"/>
                  </a:cubicBezTo>
                  <a:cubicBezTo>
                    <a:pt x="1929" y="1889"/>
                    <a:pt x="2253" y="1930"/>
                    <a:pt x="2538" y="1930"/>
                  </a:cubicBezTo>
                  <a:cubicBezTo>
                    <a:pt x="3025" y="1930"/>
                    <a:pt x="3431" y="1788"/>
                    <a:pt x="3532" y="1463"/>
                  </a:cubicBezTo>
                  <a:cubicBezTo>
                    <a:pt x="3694" y="915"/>
                    <a:pt x="2923" y="387"/>
                    <a:pt x="2091" y="143"/>
                  </a:cubicBezTo>
                  <a:cubicBezTo>
                    <a:pt x="1769" y="52"/>
                    <a:pt x="1436" y="0"/>
                    <a:pt x="1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464413" y="4618025"/>
              <a:ext cx="77150" cy="36025"/>
            </a:xfrm>
            <a:custGeom>
              <a:avLst/>
              <a:gdLst/>
              <a:ahLst/>
              <a:cxnLst/>
              <a:rect l="l" t="t" r="r" b="b"/>
              <a:pathLst>
                <a:path w="3086" h="1441" extrusionOk="0">
                  <a:moveTo>
                    <a:pt x="2247" y="0"/>
                  </a:moveTo>
                  <a:cubicBezTo>
                    <a:pt x="1993" y="0"/>
                    <a:pt x="1693" y="46"/>
                    <a:pt x="1381" y="142"/>
                  </a:cubicBezTo>
                  <a:cubicBezTo>
                    <a:pt x="569" y="365"/>
                    <a:pt x="1" y="812"/>
                    <a:pt x="102" y="1137"/>
                  </a:cubicBezTo>
                  <a:cubicBezTo>
                    <a:pt x="151" y="1333"/>
                    <a:pt x="439" y="1441"/>
                    <a:pt x="833" y="1441"/>
                  </a:cubicBezTo>
                  <a:cubicBezTo>
                    <a:pt x="1091" y="1441"/>
                    <a:pt x="1393" y="1395"/>
                    <a:pt x="1706" y="1299"/>
                  </a:cubicBezTo>
                  <a:cubicBezTo>
                    <a:pt x="2518" y="1076"/>
                    <a:pt x="3086" y="629"/>
                    <a:pt x="2984" y="304"/>
                  </a:cubicBezTo>
                  <a:cubicBezTo>
                    <a:pt x="2923" y="108"/>
                    <a:pt x="2638" y="0"/>
                    <a:pt x="2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5459338" y="4611900"/>
              <a:ext cx="87300" cy="48250"/>
            </a:xfrm>
            <a:custGeom>
              <a:avLst/>
              <a:gdLst/>
              <a:ahLst/>
              <a:cxnLst/>
              <a:rect l="l" t="t" r="r" b="b"/>
              <a:pathLst>
                <a:path w="3492" h="1930" extrusionOk="0">
                  <a:moveTo>
                    <a:pt x="2452" y="503"/>
                  </a:moveTo>
                  <a:cubicBezTo>
                    <a:pt x="2742" y="503"/>
                    <a:pt x="2920" y="564"/>
                    <a:pt x="2944" y="610"/>
                  </a:cubicBezTo>
                  <a:cubicBezTo>
                    <a:pt x="2964" y="712"/>
                    <a:pt x="2578" y="1077"/>
                    <a:pt x="1848" y="1300"/>
                  </a:cubicBezTo>
                  <a:cubicBezTo>
                    <a:pt x="1529" y="1395"/>
                    <a:pt x="1255" y="1428"/>
                    <a:pt x="1041" y="1428"/>
                  </a:cubicBezTo>
                  <a:cubicBezTo>
                    <a:pt x="750" y="1428"/>
                    <a:pt x="572" y="1368"/>
                    <a:pt x="549" y="1321"/>
                  </a:cubicBezTo>
                  <a:cubicBezTo>
                    <a:pt x="528" y="1219"/>
                    <a:pt x="894" y="854"/>
                    <a:pt x="1645" y="631"/>
                  </a:cubicBezTo>
                  <a:cubicBezTo>
                    <a:pt x="1963" y="536"/>
                    <a:pt x="2238" y="503"/>
                    <a:pt x="2452" y="503"/>
                  </a:cubicBezTo>
                  <a:close/>
                  <a:moveTo>
                    <a:pt x="2442" y="0"/>
                  </a:moveTo>
                  <a:cubicBezTo>
                    <a:pt x="2146" y="0"/>
                    <a:pt x="1817" y="52"/>
                    <a:pt x="1503" y="143"/>
                  </a:cubicBezTo>
                  <a:cubicBezTo>
                    <a:pt x="1097" y="265"/>
                    <a:pt x="711" y="448"/>
                    <a:pt x="447" y="651"/>
                  </a:cubicBezTo>
                  <a:cubicBezTo>
                    <a:pt x="1" y="996"/>
                    <a:pt x="21" y="1300"/>
                    <a:pt x="62" y="1463"/>
                  </a:cubicBezTo>
                  <a:cubicBezTo>
                    <a:pt x="102" y="1605"/>
                    <a:pt x="265" y="1869"/>
                    <a:pt x="813" y="1930"/>
                  </a:cubicBezTo>
                  <a:lnTo>
                    <a:pt x="1036" y="1930"/>
                  </a:lnTo>
                  <a:cubicBezTo>
                    <a:pt x="1320" y="1930"/>
                    <a:pt x="1665" y="1889"/>
                    <a:pt x="1990" y="1788"/>
                  </a:cubicBezTo>
                  <a:cubicBezTo>
                    <a:pt x="2396" y="1666"/>
                    <a:pt x="2781" y="1483"/>
                    <a:pt x="3045" y="1280"/>
                  </a:cubicBezTo>
                  <a:cubicBezTo>
                    <a:pt x="3492" y="935"/>
                    <a:pt x="3472" y="631"/>
                    <a:pt x="3431" y="468"/>
                  </a:cubicBezTo>
                  <a:cubicBezTo>
                    <a:pt x="3330" y="140"/>
                    <a:pt x="2930" y="0"/>
                    <a:pt x="24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5247238" y="4689550"/>
              <a:ext cx="30975" cy="31000"/>
            </a:xfrm>
            <a:custGeom>
              <a:avLst/>
              <a:gdLst/>
              <a:ahLst/>
              <a:cxnLst/>
              <a:rect l="l" t="t" r="r" b="b"/>
              <a:pathLst>
                <a:path w="1239" h="1240" extrusionOk="0">
                  <a:moveTo>
                    <a:pt x="629" y="1"/>
                  </a:moveTo>
                  <a:cubicBezTo>
                    <a:pt x="467" y="326"/>
                    <a:pt x="345" y="447"/>
                    <a:pt x="0" y="590"/>
                  </a:cubicBezTo>
                  <a:cubicBezTo>
                    <a:pt x="325" y="772"/>
                    <a:pt x="447" y="894"/>
                    <a:pt x="589" y="1239"/>
                  </a:cubicBezTo>
                  <a:cubicBezTo>
                    <a:pt x="772" y="894"/>
                    <a:pt x="893" y="793"/>
                    <a:pt x="1238" y="630"/>
                  </a:cubicBezTo>
                  <a:cubicBezTo>
                    <a:pt x="893" y="468"/>
                    <a:pt x="772" y="346"/>
                    <a:pt x="629"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6"/>
            <p:cNvSpPr/>
            <p:nvPr/>
          </p:nvSpPr>
          <p:spPr>
            <a:xfrm>
              <a:off x="5213238" y="4772275"/>
              <a:ext cx="16775" cy="17275"/>
            </a:xfrm>
            <a:custGeom>
              <a:avLst/>
              <a:gdLst/>
              <a:ahLst/>
              <a:cxnLst/>
              <a:rect l="l" t="t" r="r" b="b"/>
              <a:pathLst>
                <a:path w="671" h="691" extrusionOk="0">
                  <a:moveTo>
                    <a:pt x="203" y="0"/>
                  </a:moveTo>
                  <a:cubicBezTo>
                    <a:pt x="183" y="224"/>
                    <a:pt x="142" y="305"/>
                    <a:pt x="0" y="467"/>
                  </a:cubicBezTo>
                  <a:cubicBezTo>
                    <a:pt x="203" y="488"/>
                    <a:pt x="305" y="528"/>
                    <a:pt x="467" y="691"/>
                  </a:cubicBezTo>
                  <a:cubicBezTo>
                    <a:pt x="467" y="467"/>
                    <a:pt x="528" y="366"/>
                    <a:pt x="670" y="203"/>
                  </a:cubicBezTo>
                  <a:cubicBezTo>
                    <a:pt x="447" y="203"/>
                    <a:pt x="366" y="163"/>
                    <a:pt x="20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5373588" y="4758700"/>
              <a:ext cx="56350" cy="15625"/>
            </a:xfrm>
            <a:custGeom>
              <a:avLst/>
              <a:gdLst/>
              <a:ahLst/>
              <a:cxnLst/>
              <a:rect l="l" t="t" r="r" b="b"/>
              <a:pathLst>
                <a:path w="2254" h="625" extrusionOk="0">
                  <a:moveTo>
                    <a:pt x="203" y="1"/>
                  </a:moveTo>
                  <a:cubicBezTo>
                    <a:pt x="150" y="1"/>
                    <a:pt x="98" y="27"/>
                    <a:pt x="61" y="77"/>
                  </a:cubicBezTo>
                  <a:cubicBezTo>
                    <a:pt x="0" y="158"/>
                    <a:pt x="21" y="259"/>
                    <a:pt x="102" y="320"/>
                  </a:cubicBezTo>
                  <a:cubicBezTo>
                    <a:pt x="122" y="320"/>
                    <a:pt x="548" y="625"/>
                    <a:pt x="1137" y="625"/>
                  </a:cubicBezTo>
                  <a:cubicBezTo>
                    <a:pt x="1442" y="625"/>
                    <a:pt x="1787" y="543"/>
                    <a:pt x="2152" y="320"/>
                  </a:cubicBezTo>
                  <a:cubicBezTo>
                    <a:pt x="2233" y="259"/>
                    <a:pt x="2253" y="158"/>
                    <a:pt x="2213" y="77"/>
                  </a:cubicBezTo>
                  <a:cubicBezTo>
                    <a:pt x="2176" y="27"/>
                    <a:pt x="2124" y="1"/>
                    <a:pt x="2071" y="1"/>
                  </a:cubicBezTo>
                  <a:cubicBezTo>
                    <a:pt x="2036" y="1"/>
                    <a:pt x="2001" y="12"/>
                    <a:pt x="1969" y="36"/>
                  </a:cubicBezTo>
                  <a:cubicBezTo>
                    <a:pt x="1666" y="222"/>
                    <a:pt x="1379" y="284"/>
                    <a:pt x="1132" y="284"/>
                  </a:cubicBezTo>
                  <a:cubicBezTo>
                    <a:pt x="650" y="284"/>
                    <a:pt x="318" y="49"/>
                    <a:pt x="305" y="36"/>
                  </a:cubicBezTo>
                  <a:cubicBezTo>
                    <a:pt x="273" y="12"/>
                    <a:pt x="238" y="1"/>
                    <a:pt x="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5115288" y="4664950"/>
              <a:ext cx="207575" cy="60675"/>
            </a:xfrm>
            <a:custGeom>
              <a:avLst/>
              <a:gdLst/>
              <a:ahLst/>
              <a:cxnLst/>
              <a:rect l="l" t="t" r="r" b="b"/>
              <a:pathLst>
                <a:path w="8303" h="2427" extrusionOk="0">
                  <a:moveTo>
                    <a:pt x="4521" y="0"/>
                  </a:moveTo>
                  <a:cubicBezTo>
                    <a:pt x="3206" y="0"/>
                    <a:pt x="1656" y="510"/>
                    <a:pt x="62" y="2142"/>
                  </a:cubicBezTo>
                  <a:cubicBezTo>
                    <a:pt x="1" y="2223"/>
                    <a:pt x="1" y="2325"/>
                    <a:pt x="62" y="2385"/>
                  </a:cubicBezTo>
                  <a:cubicBezTo>
                    <a:pt x="102" y="2426"/>
                    <a:pt x="143" y="2426"/>
                    <a:pt x="184" y="2426"/>
                  </a:cubicBezTo>
                  <a:cubicBezTo>
                    <a:pt x="224" y="2426"/>
                    <a:pt x="265" y="2426"/>
                    <a:pt x="305" y="2385"/>
                  </a:cubicBezTo>
                  <a:cubicBezTo>
                    <a:pt x="1838" y="806"/>
                    <a:pt x="3310" y="314"/>
                    <a:pt x="4549" y="314"/>
                  </a:cubicBezTo>
                  <a:cubicBezTo>
                    <a:pt x="6527" y="314"/>
                    <a:pt x="7911" y="1567"/>
                    <a:pt x="7998" y="1655"/>
                  </a:cubicBezTo>
                  <a:cubicBezTo>
                    <a:pt x="8039" y="1685"/>
                    <a:pt x="8084" y="1700"/>
                    <a:pt x="8128" y="1700"/>
                  </a:cubicBezTo>
                  <a:cubicBezTo>
                    <a:pt x="8171" y="1700"/>
                    <a:pt x="8211" y="1685"/>
                    <a:pt x="8242" y="1655"/>
                  </a:cubicBezTo>
                  <a:cubicBezTo>
                    <a:pt x="8303" y="1574"/>
                    <a:pt x="8303" y="1472"/>
                    <a:pt x="8242" y="1411"/>
                  </a:cubicBezTo>
                  <a:cubicBezTo>
                    <a:pt x="8216" y="1386"/>
                    <a:pt x="6689" y="0"/>
                    <a:pt x="45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5226438" y="4729150"/>
              <a:ext cx="22850" cy="28950"/>
            </a:xfrm>
            <a:custGeom>
              <a:avLst/>
              <a:gdLst/>
              <a:ahLst/>
              <a:cxnLst/>
              <a:rect l="l" t="t" r="r" b="b"/>
              <a:pathLst>
                <a:path w="914" h="1158" extrusionOk="0">
                  <a:moveTo>
                    <a:pt x="467" y="0"/>
                  </a:moveTo>
                  <a:cubicBezTo>
                    <a:pt x="203" y="0"/>
                    <a:pt x="0" y="264"/>
                    <a:pt x="0" y="568"/>
                  </a:cubicBezTo>
                  <a:cubicBezTo>
                    <a:pt x="0" y="893"/>
                    <a:pt x="203" y="1157"/>
                    <a:pt x="467" y="1157"/>
                  </a:cubicBezTo>
                  <a:cubicBezTo>
                    <a:pt x="710" y="1157"/>
                    <a:pt x="913" y="893"/>
                    <a:pt x="913" y="568"/>
                  </a:cubicBezTo>
                  <a:cubicBezTo>
                    <a:pt x="913" y="264"/>
                    <a:pt x="710" y="0"/>
                    <a:pt x="467"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5476588" y="4704975"/>
              <a:ext cx="212150" cy="68350"/>
            </a:xfrm>
            <a:custGeom>
              <a:avLst/>
              <a:gdLst/>
              <a:ahLst/>
              <a:cxnLst/>
              <a:rect l="l" t="t" r="r" b="b"/>
              <a:pathLst>
                <a:path w="8486" h="2734" extrusionOk="0">
                  <a:moveTo>
                    <a:pt x="3899" y="0"/>
                  </a:moveTo>
                  <a:cubicBezTo>
                    <a:pt x="1711" y="0"/>
                    <a:pt x="168" y="1409"/>
                    <a:pt x="143" y="1434"/>
                  </a:cubicBezTo>
                  <a:cubicBezTo>
                    <a:pt x="1" y="1556"/>
                    <a:pt x="1" y="1759"/>
                    <a:pt x="123" y="1901"/>
                  </a:cubicBezTo>
                  <a:cubicBezTo>
                    <a:pt x="186" y="1975"/>
                    <a:pt x="276" y="2010"/>
                    <a:pt x="366" y="2010"/>
                  </a:cubicBezTo>
                  <a:cubicBezTo>
                    <a:pt x="449" y="2010"/>
                    <a:pt x="531" y="1980"/>
                    <a:pt x="589" y="1921"/>
                  </a:cubicBezTo>
                  <a:cubicBezTo>
                    <a:pt x="677" y="1834"/>
                    <a:pt x="1976" y="664"/>
                    <a:pt x="3838" y="664"/>
                  </a:cubicBezTo>
                  <a:cubicBezTo>
                    <a:pt x="5014" y="664"/>
                    <a:pt x="6415" y="1131"/>
                    <a:pt x="7876" y="2632"/>
                  </a:cubicBezTo>
                  <a:cubicBezTo>
                    <a:pt x="7937" y="2692"/>
                    <a:pt x="8018" y="2733"/>
                    <a:pt x="8120" y="2733"/>
                  </a:cubicBezTo>
                  <a:cubicBezTo>
                    <a:pt x="8201" y="2733"/>
                    <a:pt x="8282" y="2692"/>
                    <a:pt x="8343" y="2632"/>
                  </a:cubicBezTo>
                  <a:cubicBezTo>
                    <a:pt x="8485" y="2510"/>
                    <a:pt x="8485" y="2286"/>
                    <a:pt x="8363" y="2144"/>
                  </a:cubicBezTo>
                  <a:cubicBezTo>
                    <a:pt x="6769" y="511"/>
                    <a:pt x="5217" y="0"/>
                    <a:pt x="38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5385263" y="4805250"/>
              <a:ext cx="77650" cy="46725"/>
            </a:xfrm>
            <a:custGeom>
              <a:avLst/>
              <a:gdLst/>
              <a:ahLst/>
              <a:cxnLst/>
              <a:rect l="l" t="t" r="r" b="b"/>
              <a:pathLst>
                <a:path w="3106" h="1869" extrusionOk="0">
                  <a:moveTo>
                    <a:pt x="2862" y="1"/>
                  </a:moveTo>
                  <a:cubicBezTo>
                    <a:pt x="2720" y="1"/>
                    <a:pt x="2598" y="123"/>
                    <a:pt x="2598" y="265"/>
                  </a:cubicBezTo>
                  <a:cubicBezTo>
                    <a:pt x="2598" y="671"/>
                    <a:pt x="2375" y="1056"/>
                    <a:pt x="1989" y="1239"/>
                  </a:cubicBezTo>
                  <a:cubicBezTo>
                    <a:pt x="1835" y="1322"/>
                    <a:pt x="1668" y="1363"/>
                    <a:pt x="1502" y="1363"/>
                  </a:cubicBezTo>
                  <a:cubicBezTo>
                    <a:pt x="1384" y="1363"/>
                    <a:pt x="1267" y="1342"/>
                    <a:pt x="1157" y="1300"/>
                  </a:cubicBezTo>
                  <a:cubicBezTo>
                    <a:pt x="873" y="1219"/>
                    <a:pt x="650" y="1016"/>
                    <a:pt x="508" y="752"/>
                  </a:cubicBezTo>
                  <a:cubicBezTo>
                    <a:pt x="466" y="668"/>
                    <a:pt x="375" y="622"/>
                    <a:pt x="283" y="622"/>
                  </a:cubicBezTo>
                  <a:cubicBezTo>
                    <a:pt x="242" y="622"/>
                    <a:pt x="200" y="631"/>
                    <a:pt x="163" y="650"/>
                  </a:cubicBezTo>
                  <a:cubicBezTo>
                    <a:pt x="41" y="711"/>
                    <a:pt x="0" y="853"/>
                    <a:pt x="61" y="995"/>
                  </a:cubicBezTo>
                  <a:cubicBezTo>
                    <a:pt x="244" y="1381"/>
                    <a:pt x="589" y="1665"/>
                    <a:pt x="995" y="1787"/>
                  </a:cubicBezTo>
                  <a:cubicBezTo>
                    <a:pt x="1157" y="1848"/>
                    <a:pt x="1320" y="1868"/>
                    <a:pt x="1502" y="1868"/>
                  </a:cubicBezTo>
                  <a:cubicBezTo>
                    <a:pt x="1746" y="1868"/>
                    <a:pt x="1989" y="1807"/>
                    <a:pt x="2233" y="1706"/>
                  </a:cubicBezTo>
                  <a:cubicBezTo>
                    <a:pt x="2781" y="1422"/>
                    <a:pt x="3106" y="874"/>
                    <a:pt x="3106" y="265"/>
                  </a:cubicBezTo>
                  <a:cubicBezTo>
                    <a:pt x="3106" y="123"/>
                    <a:pt x="3004" y="1"/>
                    <a:pt x="28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5539013" y="4291675"/>
              <a:ext cx="204525" cy="251775"/>
            </a:xfrm>
            <a:custGeom>
              <a:avLst/>
              <a:gdLst/>
              <a:ahLst/>
              <a:cxnLst/>
              <a:rect l="l" t="t" r="r" b="b"/>
              <a:pathLst>
                <a:path w="8181" h="10071" extrusionOk="0">
                  <a:moveTo>
                    <a:pt x="401" y="0"/>
                  </a:moveTo>
                  <a:cubicBezTo>
                    <a:pt x="272" y="0"/>
                    <a:pt x="142" y="69"/>
                    <a:pt x="82" y="206"/>
                  </a:cubicBezTo>
                  <a:cubicBezTo>
                    <a:pt x="0" y="368"/>
                    <a:pt x="82" y="571"/>
                    <a:pt x="244" y="652"/>
                  </a:cubicBezTo>
                  <a:cubicBezTo>
                    <a:pt x="305" y="672"/>
                    <a:pt x="6374" y="3514"/>
                    <a:pt x="7490" y="9786"/>
                  </a:cubicBezTo>
                  <a:cubicBezTo>
                    <a:pt x="7511" y="9948"/>
                    <a:pt x="7653" y="10070"/>
                    <a:pt x="7815" y="10070"/>
                  </a:cubicBezTo>
                  <a:lnTo>
                    <a:pt x="7876" y="10070"/>
                  </a:lnTo>
                  <a:cubicBezTo>
                    <a:pt x="8059" y="10030"/>
                    <a:pt x="8180" y="9867"/>
                    <a:pt x="8140" y="9685"/>
                  </a:cubicBezTo>
                  <a:cubicBezTo>
                    <a:pt x="6983" y="3027"/>
                    <a:pt x="792" y="145"/>
                    <a:pt x="528" y="23"/>
                  </a:cubicBezTo>
                  <a:cubicBezTo>
                    <a:pt x="488" y="8"/>
                    <a:pt x="444" y="0"/>
                    <a:pt x="401"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6"/>
            <p:cNvSpPr/>
            <p:nvPr/>
          </p:nvSpPr>
          <p:spPr>
            <a:xfrm>
              <a:off x="5666888" y="4809325"/>
              <a:ext cx="212125" cy="451625"/>
            </a:xfrm>
            <a:custGeom>
              <a:avLst/>
              <a:gdLst/>
              <a:ahLst/>
              <a:cxnLst/>
              <a:rect l="l" t="t" r="r" b="b"/>
              <a:pathLst>
                <a:path w="8485" h="18065" extrusionOk="0">
                  <a:moveTo>
                    <a:pt x="7389" y="0"/>
                  </a:moveTo>
                  <a:lnTo>
                    <a:pt x="0" y="17598"/>
                  </a:lnTo>
                  <a:lnTo>
                    <a:pt x="1096" y="18065"/>
                  </a:lnTo>
                  <a:lnTo>
                    <a:pt x="8485" y="467"/>
                  </a:lnTo>
                  <a:lnTo>
                    <a:pt x="7389" y="0"/>
                  </a:lnTo>
                  <a:close/>
                </a:path>
              </a:pathLst>
            </a:custGeom>
            <a:solidFill>
              <a:srgbClr val="FFD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6"/>
            <p:cNvSpPr/>
            <p:nvPr/>
          </p:nvSpPr>
          <p:spPr>
            <a:xfrm>
              <a:off x="5659788" y="4803150"/>
              <a:ext cx="225825" cy="464400"/>
            </a:xfrm>
            <a:custGeom>
              <a:avLst/>
              <a:gdLst/>
              <a:ahLst/>
              <a:cxnLst/>
              <a:rect l="l" t="t" r="r" b="b"/>
              <a:pathLst>
                <a:path w="9033" h="18576" extrusionOk="0">
                  <a:moveTo>
                    <a:pt x="7815" y="572"/>
                  </a:moveTo>
                  <a:lnTo>
                    <a:pt x="8424" y="836"/>
                  </a:lnTo>
                  <a:lnTo>
                    <a:pt x="1238" y="17987"/>
                  </a:lnTo>
                  <a:lnTo>
                    <a:pt x="609" y="17723"/>
                  </a:lnTo>
                  <a:lnTo>
                    <a:pt x="7815" y="572"/>
                  </a:lnTo>
                  <a:close/>
                  <a:moveTo>
                    <a:pt x="7662" y="0"/>
                  </a:moveTo>
                  <a:cubicBezTo>
                    <a:pt x="7562" y="0"/>
                    <a:pt x="7474" y="57"/>
                    <a:pt x="7429" y="146"/>
                  </a:cubicBezTo>
                  <a:lnTo>
                    <a:pt x="41" y="17764"/>
                  </a:lnTo>
                  <a:cubicBezTo>
                    <a:pt x="0" y="17886"/>
                    <a:pt x="61" y="18028"/>
                    <a:pt x="183" y="18089"/>
                  </a:cubicBezTo>
                  <a:lnTo>
                    <a:pt x="1279" y="18556"/>
                  </a:lnTo>
                  <a:cubicBezTo>
                    <a:pt x="1299" y="18556"/>
                    <a:pt x="1340" y="18576"/>
                    <a:pt x="1380" y="18576"/>
                  </a:cubicBezTo>
                  <a:cubicBezTo>
                    <a:pt x="1401" y="18576"/>
                    <a:pt x="1441" y="18556"/>
                    <a:pt x="1482" y="18556"/>
                  </a:cubicBezTo>
                  <a:cubicBezTo>
                    <a:pt x="1543" y="18515"/>
                    <a:pt x="1583" y="18474"/>
                    <a:pt x="1604" y="18413"/>
                  </a:cubicBezTo>
                  <a:lnTo>
                    <a:pt x="8992" y="816"/>
                  </a:lnTo>
                  <a:cubicBezTo>
                    <a:pt x="9033" y="755"/>
                    <a:pt x="9033" y="673"/>
                    <a:pt x="8992" y="613"/>
                  </a:cubicBezTo>
                  <a:cubicBezTo>
                    <a:pt x="8972" y="552"/>
                    <a:pt x="8931" y="511"/>
                    <a:pt x="8870" y="470"/>
                  </a:cubicBezTo>
                  <a:lnTo>
                    <a:pt x="7774" y="24"/>
                  </a:lnTo>
                  <a:cubicBezTo>
                    <a:pt x="7736" y="8"/>
                    <a:pt x="7698" y="0"/>
                    <a:pt x="76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5662388" y="5014525"/>
              <a:ext cx="232875" cy="196775"/>
            </a:xfrm>
            <a:custGeom>
              <a:avLst/>
              <a:gdLst/>
              <a:ahLst/>
              <a:cxnLst/>
              <a:rect l="l" t="t" r="r" b="b"/>
              <a:pathLst>
                <a:path w="9315" h="7871" extrusionOk="0">
                  <a:moveTo>
                    <a:pt x="5350" y="1"/>
                  </a:moveTo>
                  <a:cubicBezTo>
                    <a:pt x="5279" y="1"/>
                    <a:pt x="5206" y="5"/>
                    <a:pt x="5133" y="13"/>
                  </a:cubicBezTo>
                  <a:cubicBezTo>
                    <a:pt x="4423" y="74"/>
                    <a:pt x="3672" y="804"/>
                    <a:pt x="3996" y="1291"/>
                  </a:cubicBezTo>
                  <a:cubicBezTo>
                    <a:pt x="3786" y="1139"/>
                    <a:pt x="3504" y="1062"/>
                    <a:pt x="3209" y="1062"/>
                  </a:cubicBezTo>
                  <a:cubicBezTo>
                    <a:pt x="2878" y="1062"/>
                    <a:pt x="2530" y="1159"/>
                    <a:pt x="2251" y="1352"/>
                  </a:cubicBezTo>
                  <a:cubicBezTo>
                    <a:pt x="1703" y="1697"/>
                    <a:pt x="1500" y="2347"/>
                    <a:pt x="1764" y="2793"/>
                  </a:cubicBezTo>
                  <a:cubicBezTo>
                    <a:pt x="1709" y="2786"/>
                    <a:pt x="1655" y="2782"/>
                    <a:pt x="1601" y="2782"/>
                  </a:cubicBezTo>
                  <a:cubicBezTo>
                    <a:pt x="767" y="2782"/>
                    <a:pt x="0" y="3631"/>
                    <a:pt x="38" y="4336"/>
                  </a:cubicBezTo>
                  <a:cubicBezTo>
                    <a:pt x="59" y="5107"/>
                    <a:pt x="668" y="5696"/>
                    <a:pt x="1297" y="6183"/>
                  </a:cubicBezTo>
                  <a:cubicBezTo>
                    <a:pt x="2251" y="6954"/>
                    <a:pt x="2210" y="6894"/>
                    <a:pt x="3306" y="7502"/>
                  </a:cubicBezTo>
                  <a:cubicBezTo>
                    <a:pt x="3758" y="7756"/>
                    <a:pt x="4248" y="7871"/>
                    <a:pt x="4743" y="7871"/>
                  </a:cubicBezTo>
                  <a:cubicBezTo>
                    <a:pt x="6270" y="7871"/>
                    <a:pt x="7848" y="6777"/>
                    <a:pt x="8523" y="5290"/>
                  </a:cubicBezTo>
                  <a:cubicBezTo>
                    <a:pt x="9314" y="3524"/>
                    <a:pt x="8705" y="1616"/>
                    <a:pt x="7041" y="622"/>
                  </a:cubicBezTo>
                  <a:cubicBezTo>
                    <a:pt x="7041" y="622"/>
                    <a:pt x="7041" y="622"/>
                    <a:pt x="7021" y="601"/>
                  </a:cubicBezTo>
                  <a:cubicBezTo>
                    <a:pt x="6528" y="309"/>
                    <a:pt x="5986" y="1"/>
                    <a:pt x="5350" y="1"/>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5656238" y="5008450"/>
              <a:ext cx="246125" cy="209375"/>
            </a:xfrm>
            <a:custGeom>
              <a:avLst/>
              <a:gdLst/>
              <a:ahLst/>
              <a:cxnLst/>
              <a:rect l="l" t="t" r="r" b="b"/>
              <a:pathLst>
                <a:path w="9845" h="8375" extrusionOk="0">
                  <a:moveTo>
                    <a:pt x="5581" y="491"/>
                  </a:moveTo>
                  <a:cubicBezTo>
                    <a:pt x="6144" y="491"/>
                    <a:pt x="6646" y="773"/>
                    <a:pt x="7165" y="1088"/>
                  </a:cubicBezTo>
                  <a:cubicBezTo>
                    <a:pt x="8708" y="2022"/>
                    <a:pt x="9276" y="3808"/>
                    <a:pt x="8545" y="5411"/>
                  </a:cubicBezTo>
                  <a:cubicBezTo>
                    <a:pt x="8079" y="6467"/>
                    <a:pt x="7104" y="7340"/>
                    <a:pt x="6029" y="7685"/>
                  </a:cubicBezTo>
                  <a:cubicBezTo>
                    <a:pt x="5682" y="7803"/>
                    <a:pt x="5335" y="7862"/>
                    <a:pt x="4998" y="7862"/>
                  </a:cubicBezTo>
                  <a:cubicBezTo>
                    <a:pt x="4527" y="7862"/>
                    <a:pt x="4076" y="7747"/>
                    <a:pt x="3674" y="7522"/>
                  </a:cubicBezTo>
                  <a:lnTo>
                    <a:pt x="3329" y="7340"/>
                  </a:lnTo>
                  <a:cubicBezTo>
                    <a:pt x="2578" y="6913"/>
                    <a:pt x="2517" y="6893"/>
                    <a:pt x="1705" y="6223"/>
                  </a:cubicBezTo>
                  <a:cubicBezTo>
                    <a:pt x="1117" y="5756"/>
                    <a:pt x="548" y="5229"/>
                    <a:pt x="528" y="4579"/>
                  </a:cubicBezTo>
                  <a:cubicBezTo>
                    <a:pt x="528" y="4275"/>
                    <a:pt x="711" y="3909"/>
                    <a:pt x="995" y="3645"/>
                  </a:cubicBezTo>
                  <a:cubicBezTo>
                    <a:pt x="1259" y="3402"/>
                    <a:pt x="1563" y="3280"/>
                    <a:pt x="1847" y="3280"/>
                  </a:cubicBezTo>
                  <a:lnTo>
                    <a:pt x="1969" y="3280"/>
                  </a:lnTo>
                  <a:cubicBezTo>
                    <a:pt x="1986" y="3284"/>
                    <a:pt x="2003" y="3285"/>
                    <a:pt x="2019" y="3285"/>
                  </a:cubicBezTo>
                  <a:cubicBezTo>
                    <a:pt x="2098" y="3285"/>
                    <a:pt x="2162" y="3246"/>
                    <a:pt x="2213" y="3179"/>
                  </a:cubicBezTo>
                  <a:cubicBezTo>
                    <a:pt x="2273" y="3097"/>
                    <a:pt x="2273" y="2996"/>
                    <a:pt x="2233" y="2915"/>
                  </a:cubicBezTo>
                  <a:cubicBezTo>
                    <a:pt x="2030" y="2570"/>
                    <a:pt x="2213" y="2082"/>
                    <a:pt x="2619" y="1798"/>
                  </a:cubicBezTo>
                  <a:cubicBezTo>
                    <a:pt x="2862" y="1643"/>
                    <a:pt x="3173" y="1561"/>
                    <a:pt x="3461" y="1561"/>
                  </a:cubicBezTo>
                  <a:cubicBezTo>
                    <a:pt x="3700" y="1561"/>
                    <a:pt x="3923" y="1618"/>
                    <a:pt x="4080" y="1737"/>
                  </a:cubicBezTo>
                  <a:cubicBezTo>
                    <a:pt x="4128" y="1776"/>
                    <a:pt x="4185" y="1796"/>
                    <a:pt x="4240" y="1796"/>
                  </a:cubicBezTo>
                  <a:cubicBezTo>
                    <a:pt x="4302" y="1796"/>
                    <a:pt x="4362" y="1771"/>
                    <a:pt x="4405" y="1717"/>
                  </a:cubicBezTo>
                  <a:cubicBezTo>
                    <a:pt x="4506" y="1636"/>
                    <a:pt x="4506" y="1514"/>
                    <a:pt x="4445" y="1413"/>
                  </a:cubicBezTo>
                  <a:cubicBezTo>
                    <a:pt x="4425" y="1372"/>
                    <a:pt x="4384" y="1291"/>
                    <a:pt x="4466" y="1108"/>
                  </a:cubicBezTo>
                  <a:cubicBezTo>
                    <a:pt x="4608" y="824"/>
                    <a:pt x="5034" y="540"/>
                    <a:pt x="5420" y="499"/>
                  </a:cubicBezTo>
                  <a:cubicBezTo>
                    <a:pt x="5474" y="494"/>
                    <a:pt x="5528" y="491"/>
                    <a:pt x="5581" y="491"/>
                  </a:cubicBezTo>
                  <a:close/>
                  <a:moveTo>
                    <a:pt x="5592" y="0"/>
                  </a:moveTo>
                  <a:cubicBezTo>
                    <a:pt x="5516" y="0"/>
                    <a:pt x="5438" y="4"/>
                    <a:pt x="5359" y="12"/>
                  </a:cubicBezTo>
                  <a:cubicBezTo>
                    <a:pt x="4811" y="53"/>
                    <a:pt x="4222" y="438"/>
                    <a:pt x="3999" y="885"/>
                  </a:cubicBezTo>
                  <a:cubicBezTo>
                    <a:pt x="3958" y="966"/>
                    <a:pt x="3938" y="1047"/>
                    <a:pt x="3918" y="1108"/>
                  </a:cubicBezTo>
                  <a:cubicBezTo>
                    <a:pt x="3774" y="1072"/>
                    <a:pt x="3617" y="1054"/>
                    <a:pt x="3457" y="1054"/>
                  </a:cubicBezTo>
                  <a:cubicBezTo>
                    <a:pt x="3074" y="1054"/>
                    <a:pt x="2669" y="1158"/>
                    <a:pt x="2355" y="1372"/>
                  </a:cubicBezTo>
                  <a:cubicBezTo>
                    <a:pt x="1827" y="1717"/>
                    <a:pt x="1583" y="2285"/>
                    <a:pt x="1644" y="2793"/>
                  </a:cubicBezTo>
                  <a:cubicBezTo>
                    <a:pt x="1299" y="2833"/>
                    <a:pt x="954" y="2996"/>
                    <a:pt x="650" y="3260"/>
                  </a:cubicBezTo>
                  <a:cubicBezTo>
                    <a:pt x="244" y="3625"/>
                    <a:pt x="0" y="4153"/>
                    <a:pt x="20" y="4599"/>
                  </a:cubicBezTo>
                  <a:cubicBezTo>
                    <a:pt x="61" y="5452"/>
                    <a:pt x="690" y="6081"/>
                    <a:pt x="1380" y="6629"/>
                  </a:cubicBezTo>
                  <a:cubicBezTo>
                    <a:pt x="2233" y="7319"/>
                    <a:pt x="2314" y="7360"/>
                    <a:pt x="3085" y="7786"/>
                  </a:cubicBezTo>
                  <a:lnTo>
                    <a:pt x="3430" y="7969"/>
                  </a:lnTo>
                  <a:cubicBezTo>
                    <a:pt x="3897" y="8233"/>
                    <a:pt x="4425" y="8375"/>
                    <a:pt x="4993" y="8375"/>
                  </a:cubicBezTo>
                  <a:cubicBezTo>
                    <a:pt x="5379" y="8375"/>
                    <a:pt x="5785" y="8294"/>
                    <a:pt x="6191" y="8172"/>
                  </a:cubicBezTo>
                  <a:cubicBezTo>
                    <a:pt x="7388" y="7766"/>
                    <a:pt x="8485" y="6792"/>
                    <a:pt x="9012" y="5635"/>
                  </a:cubicBezTo>
                  <a:cubicBezTo>
                    <a:pt x="9845" y="3767"/>
                    <a:pt x="9195" y="1717"/>
                    <a:pt x="7409" y="641"/>
                  </a:cubicBezTo>
                  <a:cubicBezTo>
                    <a:pt x="6861" y="313"/>
                    <a:pt x="6280" y="0"/>
                    <a:pt x="5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4904713" y="4833025"/>
              <a:ext cx="358775" cy="357700"/>
            </a:xfrm>
            <a:custGeom>
              <a:avLst/>
              <a:gdLst/>
              <a:ahLst/>
              <a:cxnLst/>
              <a:rect l="l" t="t" r="r" b="b"/>
              <a:pathLst>
                <a:path w="14351" h="14308" extrusionOk="0">
                  <a:moveTo>
                    <a:pt x="6519" y="0"/>
                  </a:moveTo>
                  <a:cubicBezTo>
                    <a:pt x="5855" y="0"/>
                    <a:pt x="5243" y="406"/>
                    <a:pt x="4912" y="1001"/>
                  </a:cubicBezTo>
                  <a:cubicBezTo>
                    <a:pt x="4425" y="1894"/>
                    <a:pt x="4689" y="2929"/>
                    <a:pt x="4994" y="3842"/>
                  </a:cubicBezTo>
                  <a:cubicBezTo>
                    <a:pt x="5379" y="4918"/>
                    <a:pt x="5927" y="5953"/>
                    <a:pt x="6638" y="6867"/>
                  </a:cubicBezTo>
                  <a:cubicBezTo>
                    <a:pt x="5846" y="6055"/>
                    <a:pt x="5318" y="5040"/>
                    <a:pt x="4628" y="4147"/>
                  </a:cubicBezTo>
                  <a:cubicBezTo>
                    <a:pt x="3999" y="3294"/>
                    <a:pt x="3086" y="2482"/>
                    <a:pt x="1969" y="2381"/>
                  </a:cubicBezTo>
                  <a:cubicBezTo>
                    <a:pt x="1919" y="2377"/>
                    <a:pt x="1868" y="2375"/>
                    <a:pt x="1817" y="2375"/>
                  </a:cubicBezTo>
                  <a:cubicBezTo>
                    <a:pt x="1091" y="2375"/>
                    <a:pt x="350" y="2777"/>
                    <a:pt x="122" y="3497"/>
                  </a:cubicBezTo>
                  <a:cubicBezTo>
                    <a:pt x="0" y="3944"/>
                    <a:pt x="41" y="4431"/>
                    <a:pt x="203" y="4857"/>
                  </a:cubicBezTo>
                  <a:cubicBezTo>
                    <a:pt x="548" y="5892"/>
                    <a:pt x="1299" y="6765"/>
                    <a:pt x="2010" y="7577"/>
                  </a:cubicBezTo>
                  <a:cubicBezTo>
                    <a:pt x="2184" y="7771"/>
                    <a:pt x="3354" y="9273"/>
                    <a:pt x="3709" y="9273"/>
                  </a:cubicBezTo>
                  <a:cubicBezTo>
                    <a:pt x="3727" y="9273"/>
                    <a:pt x="3742" y="9269"/>
                    <a:pt x="3755" y="9262"/>
                  </a:cubicBezTo>
                  <a:lnTo>
                    <a:pt x="3755" y="9262"/>
                  </a:lnTo>
                  <a:cubicBezTo>
                    <a:pt x="3187" y="9587"/>
                    <a:pt x="2883" y="10277"/>
                    <a:pt x="2903" y="10947"/>
                  </a:cubicBezTo>
                  <a:cubicBezTo>
                    <a:pt x="2944" y="11596"/>
                    <a:pt x="3268" y="12225"/>
                    <a:pt x="3715" y="12712"/>
                  </a:cubicBezTo>
                  <a:cubicBezTo>
                    <a:pt x="4211" y="13248"/>
                    <a:pt x="4920" y="13667"/>
                    <a:pt x="5671" y="13667"/>
                  </a:cubicBezTo>
                  <a:cubicBezTo>
                    <a:pt x="5689" y="13667"/>
                    <a:pt x="5707" y="13667"/>
                    <a:pt x="5724" y="13666"/>
                  </a:cubicBezTo>
                  <a:cubicBezTo>
                    <a:pt x="6151" y="13646"/>
                    <a:pt x="6577" y="13504"/>
                    <a:pt x="6983" y="13362"/>
                  </a:cubicBezTo>
                  <a:cubicBezTo>
                    <a:pt x="7165" y="13687"/>
                    <a:pt x="7490" y="13930"/>
                    <a:pt x="7835" y="14072"/>
                  </a:cubicBezTo>
                  <a:cubicBezTo>
                    <a:pt x="8222" y="14235"/>
                    <a:pt x="8637" y="14308"/>
                    <a:pt x="9057" y="14308"/>
                  </a:cubicBezTo>
                  <a:cubicBezTo>
                    <a:pt x="9630" y="14308"/>
                    <a:pt x="10211" y="14173"/>
                    <a:pt x="10738" y="13951"/>
                  </a:cubicBezTo>
                  <a:cubicBezTo>
                    <a:pt x="11651" y="13565"/>
                    <a:pt x="12423" y="12915"/>
                    <a:pt x="13174" y="12266"/>
                  </a:cubicBezTo>
                  <a:cubicBezTo>
                    <a:pt x="13478" y="11982"/>
                    <a:pt x="13803" y="11677"/>
                    <a:pt x="14006" y="11312"/>
                  </a:cubicBezTo>
                  <a:cubicBezTo>
                    <a:pt x="14310" y="10784"/>
                    <a:pt x="14351" y="10155"/>
                    <a:pt x="14229" y="9566"/>
                  </a:cubicBezTo>
                  <a:cubicBezTo>
                    <a:pt x="14107" y="8978"/>
                    <a:pt x="13823" y="8450"/>
                    <a:pt x="13498" y="7943"/>
                  </a:cubicBezTo>
                  <a:cubicBezTo>
                    <a:pt x="13072" y="7293"/>
                    <a:pt x="12565" y="6704"/>
                    <a:pt x="11915" y="6298"/>
                  </a:cubicBezTo>
                  <a:cubicBezTo>
                    <a:pt x="11509" y="6035"/>
                    <a:pt x="11022" y="5872"/>
                    <a:pt x="10515" y="5832"/>
                  </a:cubicBezTo>
                  <a:cubicBezTo>
                    <a:pt x="10312" y="5832"/>
                    <a:pt x="10129" y="5852"/>
                    <a:pt x="9926" y="5852"/>
                  </a:cubicBezTo>
                  <a:cubicBezTo>
                    <a:pt x="9900" y="5856"/>
                    <a:pt x="9873" y="5859"/>
                    <a:pt x="9845" y="5859"/>
                  </a:cubicBezTo>
                  <a:cubicBezTo>
                    <a:pt x="9747" y="5859"/>
                    <a:pt x="9649" y="5826"/>
                    <a:pt x="9601" y="5730"/>
                  </a:cubicBezTo>
                  <a:cubicBezTo>
                    <a:pt x="9561" y="5669"/>
                    <a:pt x="9540" y="5568"/>
                    <a:pt x="9540" y="5487"/>
                  </a:cubicBezTo>
                  <a:cubicBezTo>
                    <a:pt x="9520" y="5365"/>
                    <a:pt x="9500" y="5243"/>
                    <a:pt x="9479" y="5121"/>
                  </a:cubicBezTo>
                  <a:cubicBezTo>
                    <a:pt x="9439" y="4878"/>
                    <a:pt x="9398" y="4654"/>
                    <a:pt x="9358" y="4411"/>
                  </a:cubicBezTo>
                  <a:cubicBezTo>
                    <a:pt x="9175" y="3416"/>
                    <a:pt x="8992" y="2361"/>
                    <a:pt x="8525" y="1468"/>
                  </a:cubicBezTo>
                  <a:cubicBezTo>
                    <a:pt x="8322" y="1082"/>
                    <a:pt x="8059" y="717"/>
                    <a:pt x="7713" y="453"/>
                  </a:cubicBezTo>
                  <a:cubicBezTo>
                    <a:pt x="7490" y="290"/>
                    <a:pt x="7247" y="148"/>
                    <a:pt x="6983" y="67"/>
                  </a:cubicBezTo>
                  <a:cubicBezTo>
                    <a:pt x="6827" y="22"/>
                    <a:pt x="6672" y="0"/>
                    <a:pt x="6519"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4898613" y="4826675"/>
              <a:ext cx="371475" cy="370350"/>
            </a:xfrm>
            <a:custGeom>
              <a:avLst/>
              <a:gdLst/>
              <a:ahLst/>
              <a:cxnLst/>
              <a:rect l="l" t="t" r="r" b="b"/>
              <a:pathLst>
                <a:path w="14859" h="14814" extrusionOk="0">
                  <a:moveTo>
                    <a:pt x="6764" y="507"/>
                  </a:moveTo>
                  <a:cubicBezTo>
                    <a:pt x="6892" y="507"/>
                    <a:pt x="7020" y="525"/>
                    <a:pt x="7146" y="565"/>
                  </a:cubicBezTo>
                  <a:cubicBezTo>
                    <a:pt x="7389" y="626"/>
                    <a:pt x="7592" y="747"/>
                    <a:pt x="7795" y="910"/>
                  </a:cubicBezTo>
                  <a:cubicBezTo>
                    <a:pt x="8100" y="1133"/>
                    <a:pt x="8343" y="1458"/>
                    <a:pt x="8546" y="1843"/>
                  </a:cubicBezTo>
                  <a:cubicBezTo>
                    <a:pt x="8952" y="2635"/>
                    <a:pt x="9135" y="3589"/>
                    <a:pt x="9317" y="4502"/>
                  </a:cubicBezTo>
                  <a:lnTo>
                    <a:pt x="9338" y="4705"/>
                  </a:lnTo>
                  <a:cubicBezTo>
                    <a:pt x="9399" y="4949"/>
                    <a:pt x="9439" y="5192"/>
                    <a:pt x="9480" y="5416"/>
                  </a:cubicBezTo>
                  <a:cubicBezTo>
                    <a:pt x="9500" y="5538"/>
                    <a:pt x="9520" y="5659"/>
                    <a:pt x="9541" y="5822"/>
                  </a:cubicBezTo>
                  <a:cubicBezTo>
                    <a:pt x="9541" y="5903"/>
                    <a:pt x="9561" y="6025"/>
                    <a:pt x="9622" y="6126"/>
                  </a:cubicBezTo>
                  <a:cubicBezTo>
                    <a:pt x="9784" y="6370"/>
                    <a:pt x="10089" y="6370"/>
                    <a:pt x="10170" y="6370"/>
                  </a:cubicBezTo>
                  <a:cubicBezTo>
                    <a:pt x="10251" y="6370"/>
                    <a:pt x="10332" y="6349"/>
                    <a:pt x="10393" y="6349"/>
                  </a:cubicBezTo>
                  <a:cubicBezTo>
                    <a:pt x="10474" y="6349"/>
                    <a:pt x="10556" y="6340"/>
                    <a:pt x="10637" y="6340"/>
                  </a:cubicBezTo>
                  <a:cubicBezTo>
                    <a:pt x="10677" y="6340"/>
                    <a:pt x="10718" y="6343"/>
                    <a:pt x="10759" y="6349"/>
                  </a:cubicBezTo>
                  <a:cubicBezTo>
                    <a:pt x="11185" y="6370"/>
                    <a:pt x="11631" y="6512"/>
                    <a:pt x="12037" y="6776"/>
                  </a:cubicBezTo>
                  <a:cubicBezTo>
                    <a:pt x="12565" y="7100"/>
                    <a:pt x="13052" y="7608"/>
                    <a:pt x="13519" y="8339"/>
                  </a:cubicBezTo>
                  <a:cubicBezTo>
                    <a:pt x="13905" y="8907"/>
                    <a:pt x="14108" y="9394"/>
                    <a:pt x="14209" y="9881"/>
                  </a:cubicBezTo>
                  <a:cubicBezTo>
                    <a:pt x="14331" y="10450"/>
                    <a:pt x="14270" y="11018"/>
                    <a:pt x="14026" y="11444"/>
                  </a:cubicBezTo>
                  <a:cubicBezTo>
                    <a:pt x="13844" y="11769"/>
                    <a:pt x="13560" y="12053"/>
                    <a:pt x="13235" y="12337"/>
                  </a:cubicBezTo>
                  <a:cubicBezTo>
                    <a:pt x="12545" y="12946"/>
                    <a:pt x="11773" y="13596"/>
                    <a:pt x="10880" y="13961"/>
                  </a:cubicBezTo>
                  <a:cubicBezTo>
                    <a:pt x="10350" y="14187"/>
                    <a:pt x="9814" y="14299"/>
                    <a:pt x="9310" y="14299"/>
                  </a:cubicBezTo>
                  <a:cubicBezTo>
                    <a:pt x="8906" y="14299"/>
                    <a:pt x="8524" y="14227"/>
                    <a:pt x="8181" y="14083"/>
                  </a:cubicBezTo>
                  <a:cubicBezTo>
                    <a:pt x="7937" y="13981"/>
                    <a:pt x="7612" y="13799"/>
                    <a:pt x="7450" y="13494"/>
                  </a:cubicBezTo>
                  <a:cubicBezTo>
                    <a:pt x="7409" y="13413"/>
                    <a:pt x="7328" y="13352"/>
                    <a:pt x="7227" y="13352"/>
                  </a:cubicBezTo>
                  <a:cubicBezTo>
                    <a:pt x="7206" y="13352"/>
                    <a:pt x="7166" y="13372"/>
                    <a:pt x="7146" y="13372"/>
                  </a:cubicBezTo>
                  <a:cubicBezTo>
                    <a:pt x="6760" y="13514"/>
                    <a:pt x="6354" y="13657"/>
                    <a:pt x="5948" y="13657"/>
                  </a:cubicBezTo>
                  <a:cubicBezTo>
                    <a:pt x="5929" y="13657"/>
                    <a:pt x="5911" y="13657"/>
                    <a:pt x="5892" y="13657"/>
                  </a:cubicBezTo>
                  <a:cubicBezTo>
                    <a:pt x="5281" y="13657"/>
                    <a:pt x="4654" y="13335"/>
                    <a:pt x="4142" y="12784"/>
                  </a:cubicBezTo>
                  <a:cubicBezTo>
                    <a:pt x="3695" y="12297"/>
                    <a:pt x="3431" y="11728"/>
                    <a:pt x="3411" y="11180"/>
                  </a:cubicBezTo>
                  <a:cubicBezTo>
                    <a:pt x="3391" y="10571"/>
                    <a:pt x="3675" y="10003"/>
                    <a:pt x="4142" y="9739"/>
                  </a:cubicBezTo>
                  <a:cubicBezTo>
                    <a:pt x="4263" y="9658"/>
                    <a:pt x="4304" y="9496"/>
                    <a:pt x="4223" y="9374"/>
                  </a:cubicBezTo>
                  <a:cubicBezTo>
                    <a:pt x="4175" y="9310"/>
                    <a:pt x="4103" y="9259"/>
                    <a:pt x="4025" y="9259"/>
                  </a:cubicBezTo>
                  <a:cubicBezTo>
                    <a:pt x="4003" y="9259"/>
                    <a:pt x="3981" y="9263"/>
                    <a:pt x="3959" y="9272"/>
                  </a:cubicBezTo>
                  <a:cubicBezTo>
                    <a:pt x="3837" y="9211"/>
                    <a:pt x="3492" y="8927"/>
                    <a:pt x="2579" y="7811"/>
                  </a:cubicBezTo>
                  <a:cubicBezTo>
                    <a:pt x="2518" y="7750"/>
                    <a:pt x="2477" y="7689"/>
                    <a:pt x="2457" y="7648"/>
                  </a:cubicBezTo>
                  <a:cubicBezTo>
                    <a:pt x="1787" y="6897"/>
                    <a:pt x="1036" y="6025"/>
                    <a:pt x="691" y="5030"/>
                  </a:cubicBezTo>
                  <a:cubicBezTo>
                    <a:pt x="569" y="4726"/>
                    <a:pt x="488" y="4259"/>
                    <a:pt x="610" y="3833"/>
                  </a:cubicBezTo>
                  <a:cubicBezTo>
                    <a:pt x="801" y="3183"/>
                    <a:pt x="1496" y="2875"/>
                    <a:pt x="2084" y="2875"/>
                  </a:cubicBezTo>
                  <a:cubicBezTo>
                    <a:pt x="2121" y="2875"/>
                    <a:pt x="2157" y="2876"/>
                    <a:pt x="2193" y="2879"/>
                  </a:cubicBezTo>
                  <a:cubicBezTo>
                    <a:pt x="3269" y="2980"/>
                    <a:pt x="4142" y="3853"/>
                    <a:pt x="4690" y="4543"/>
                  </a:cubicBezTo>
                  <a:cubicBezTo>
                    <a:pt x="4933" y="4888"/>
                    <a:pt x="5177" y="5253"/>
                    <a:pt x="5400" y="5598"/>
                  </a:cubicBezTo>
                  <a:cubicBezTo>
                    <a:pt x="5786" y="6167"/>
                    <a:pt x="6192" y="6776"/>
                    <a:pt x="6699" y="7303"/>
                  </a:cubicBezTo>
                  <a:cubicBezTo>
                    <a:pt x="6742" y="7346"/>
                    <a:pt x="6807" y="7372"/>
                    <a:pt x="6874" y="7372"/>
                  </a:cubicBezTo>
                  <a:cubicBezTo>
                    <a:pt x="6935" y="7372"/>
                    <a:pt x="6996" y="7351"/>
                    <a:pt x="7044" y="7303"/>
                  </a:cubicBezTo>
                  <a:cubicBezTo>
                    <a:pt x="7146" y="7222"/>
                    <a:pt x="7166" y="7080"/>
                    <a:pt x="7085" y="6958"/>
                  </a:cubicBezTo>
                  <a:cubicBezTo>
                    <a:pt x="6395" y="6065"/>
                    <a:pt x="5847" y="5071"/>
                    <a:pt x="5481" y="3995"/>
                  </a:cubicBezTo>
                  <a:cubicBezTo>
                    <a:pt x="5177" y="3122"/>
                    <a:pt x="4933" y="2188"/>
                    <a:pt x="5380" y="1377"/>
                  </a:cubicBezTo>
                  <a:cubicBezTo>
                    <a:pt x="5691" y="836"/>
                    <a:pt x="6227" y="507"/>
                    <a:pt x="6764" y="507"/>
                  </a:cubicBezTo>
                  <a:close/>
                  <a:moveTo>
                    <a:pt x="6753" y="0"/>
                  </a:moveTo>
                  <a:cubicBezTo>
                    <a:pt x="6029" y="0"/>
                    <a:pt x="5324" y="416"/>
                    <a:pt x="4933" y="1133"/>
                  </a:cubicBezTo>
                  <a:cubicBezTo>
                    <a:pt x="4405" y="2087"/>
                    <a:pt x="4649" y="3163"/>
                    <a:pt x="4974" y="4117"/>
                  </a:cubicBezTo>
                  <a:cubicBezTo>
                    <a:pt x="4142" y="3061"/>
                    <a:pt x="3188" y="2473"/>
                    <a:pt x="2254" y="2391"/>
                  </a:cubicBezTo>
                  <a:cubicBezTo>
                    <a:pt x="2187" y="2385"/>
                    <a:pt x="2120" y="2382"/>
                    <a:pt x="2051" y="2382"/>
                  </a:cubicBezTo>
                  <a:cubicBezTo>
                    <a:pt x="1264" y="2382"/>
                    <a:pt x="384" y="2813"/>
                    <a:pt x="123" y="3690"/>
                  </a:cubicBezTo>
                  <a:cubicBezTo>
                    <a:pt x="1" y="4137"/>
                    <a:pt x="21" y="4665"/>
                    <a:pt x="204" y="5192"/>
                  </a:cubicBezTo>
                  <a:cubicBezTo>
                    <a:pt x="589" y="6289"/>
                    <a:pt x="1381" y="7202"/>
                    <a:pt x="2071" y="7994"/>
                  </a:cubicBezTo>
                  <a:cubicBezTo>
                    <a:pt x="2091" y="8014"/>
                    <a:pt x="2132" y="8075"/>
                    <a:pt x="2193" y="8136"/>
                  </a:cubicBezTo>
                  <a:cubicBezTo>
                    <a:pt x="2802" y="8887"/>
                    <a:pt x="3208" y="9333"/>
                    <a:pt x="3512" y="9577"/>
                  </a:cubicBezTo>
                  <a:cubicBezTo>
                    <a:pt x="3106" y="9983"/>
                    <a:pt x="2883" y="10571"/>
                    <a:pt x="2903" y="11201"/>
                  </a:cubicBezTo>
                  <a:cubicBezTo>
                    <a:pt x="2924" y="11870"/>
                    <a:pt x="3228" y="12560"/>
                    <a:pt x="3776" y="13129"/>
                  </a:cubicBezTo>
                  <a:cubicBezTo>
                    <a:pt x="4385" y="13799"/>
                    <a:pt x="5156" y="14164"/>
                    <a:pt x="5907" y="14164"/>
                  </a:cubicBezTo>
                  <a:lnTo>
                    <a:pt x="5968" y="14164"/>
                  </a:lnTo>
                  <a:cubicBezTo>
                    <a:pt x="6374" y="14164"/>
                    <a:pt x="6760" y="14042"/>
                    <a:pt x="7125" y="13920"/>
                  </a:cubicBezTo>
                  <a:cubicBezTo>
                    <a:pt x="7308" y="14184"/>
                    <a:pt x="7612" y="14408"/>
                    <a:pt x="7978" y="14550"/>
                  </a:cubicBezTo>
                  <a:cubicBezTo>
                    <a:pt x="8384" y="14732"/>
                    <a:pt x="8830" y="14814"/>
                    <a:pt x="9297" y="14814"/>
                  </a:cubicBezTo>
                  <a:cubicBezTo>
                    <a:pt x="9886" y="14814"/>
                    <a:pt x="10495" y="14692"/>
                    <a:pt x="11083" y="14428"/>
                  </a:cubicBezTo>
                  <a:cubicBezTo>
                    <a:pt x="12037" y="14022"/>
                    <a:pt x="12849" y="13372"/>
                    <a:pt x="13580" y="12703"/>
                  </a:cubicBezTo>
                  <a:cubicBezTo>
                    <a:pt x="13925" y="12398"/>
                    <a:pt x="14250" y="12094"/>
                    <a:pt x="14473" y="11688"/>
                  </a:cubicBezTo>
                  <a:cubicBezTo>
                    <a:pt x="14777" y="11140"/>
                    <a:pt x="14859" y="10470"/>
                    <a:pt x="14717" y="9780"/>
                  </a:cubicBezTo>
                  <a:cubicBezTo>
                    <a:pt x="14595" y="9232"/>
                    <a:pt x="14351" y="8684"/>
                    <a:pt x="13945" y="8054"/>
                  </a:cubicBezTo>
                  <a:cubicBezTo>
                    <a:pt x="13438" y="7283"/>
                    <a:pt x="12910" y="6715"/>
                    <a:pt x="12301" y="6329"/>
                  </a:cubicBezTo>
                  <a:cubicBezTo>
                    <a:pt x="11834" y="6045"/>
                    <a:pt x="11307" y="5862"/>
                    <a:pt x="10779" y="5842"/>
                  </a:cubicBezTo>
                  <a:cubicBezTo>
                    <a:pt x="10731" y="5835"/>
                    <a:pt x="10684" y="5833"/>
                    <a:pt x="10637" y="5833"/>
                  </a:cubicBezTo>
                  <a:cubicBezTo>
                    <a:pt x="10542" y="5833"/>
                    <a:pt x="10447" y="5842"/>
                    <a:pt x="10353" y="5842"/>
                  </a:cubicBezTo>
                  <a:cubicBezTo>
                    <a:pt x="10292" y="5842"/>
                    <a:pt x="10231" y="5862"/>
                    <a:pt x="10150" y="5862"/>
                  </a:cubicBezTo>
                  <a:lnTo>
                    <a:pt x="10129" y="5862"/>
                  </a:lnTo>
                  <a:cubicBezTo>
                    <a:pt x="10102" y="5862"/>
                    <a:pt x="10084" y="5853"/>
                    <a:pt x="10075" y="5853"/>
                  </a:cubicBezTo>
                  <a:cubicBezTo>
                    <a:pt x="10071" y="5853"/>
                    <a:pt x="10068" y="5856"/>
                    <a:pt x="10068" y="5862"/>
                  </a:cubicBezTo>
                  <a:cubicBezTo>
                    <a:pt x="10048" y="5842"/>
                    <a:pt x="10048" y="5781"/>
                    <a:pt x="10028" y="5741"/>
                  </a:cubicBezTo>
                  <a:lnTo>
                    <a:pt x="10028" y="5720"/>
                  </a:lnTo>
                  <a:cubicBezTo>
                    <a:pt x="10008" y="5598"/>
                    <a:pt x="9987" y="5456"/>
                    <a:pt x="9967" y="5335"/>
                  </a:cubicBezTo>
                  <a:cubicBezTo>
                    <a:pt x="9926" y="5091"/>
                    <a:pt x="9886" y="4847"/>
                    <a:pt x="9845" y="4604"/>
                  </a:cubicBezTo>
                  <a:lnTo>
                    <a:pt x="9805" y="4401"/>
                  </a:lnTo>
                  <a:cubicBezTo>
                    <a:pt x="9622" y="3447"/>
                    <a:pt x="9439" y="2473"/>
                    <a:pt x="8993" y="1600"/>
                  </a:cubicBezTo>
                  <a:cubicBezTo>
                    <a:pt x="8769" y="1174"/>
                    <a:pt x="8465" y="788"/>
                    <a:pt x="8120" y="504"/>
                  </a:cubicBezTo>
                  <a:cubicBezTo>
                    <a:pt x="7856" y="321"/>
                    <a:pt x="7592" y="159"/>
                    <a:pt x="7288" y="77"/>
                  </a:cubicBezTo>
                  <a:cubicBezTo>
                    <a:pt x="7111" y="25"/>
                    <a:pt x="6932" y="0"/>
                    <a:pt x="67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5060488" y="4995900"/>
              <a:ext cx="168000" cy="141625"/>
            </a:xfrm>
            <a:custGeom>
              <a:avLst/>
              <a:gdLst/>
              <a:ahLst/>
              <a:cxnLst/>
              <a:rect l="l" t="t" r="r" b="b"/>
              <a:pathLst>
                <a:path w="6720" h="5665" extrusionOk="0">
                  <a:moveTo>
                    <a:pt x="4293" y="0"/>
                  </a:moveTo>
                  <a:cubicBezTo>
                    <a:pt x="4243" y="0"/>
                    <a:pt x="4192" y="2"/>
                    <a:pt x="4141" y="7"/>
                  </a:cubicBezTo>
                  <a:cubicBezTo>
                    <a:pt x="3776" y="27"/>
                    <a:pt x="3431" y="169"/>
                    <a:pt x="3106" y="352"/>
                  </a:cubicBezTo>
                  <a:cubicBezTo>
                    <a:pt x="2315" y="798"/>
                    <a:pt x="1665" y="1428"/>
                    <a:pt x="1097" y="2118"/>
                  </a:cubicBezTo>
                  <a:cubicBezTo>
                    <a:pt x="630" y="2666"/>
                    <a:pt x="21" y="3295"/>
                    <a:pt x="1" y="4066"/>
                  </a:cubicBezTo>
                  <a:cubicBezTo>
                    <a:pt x="1" y="4533"/>
                    <a:pt x="183" y="4980"/>
                    <a:pt x="488" y="5304"/>
                  </a:cubicBezTo>
                  <a:cubicBezTo>
                    <a:pt x="630" y="5446"/>
                    <a:pt x="792" y="5568"/>
                    <a:pt x="975" y="5629"/>
                  </a:cubicBezTo>
                  <a:cubicBezTo>
                    <a:pt x="1056" y="5653"/>
                    <a:pt x="1137" y="5664"/>
                    <a:pt x="1218" y="5664"/>
                  </a:cubicBezTo>
                  <a:cubicBezTo>
                    <a:pt x="1542" y="5664"/>
                    <a:pt x="1860" y="5495"/>
                    <a:pt x="2152" y="5365"/>
                  </a:cubicBezTo>
                  <a:cubicBezTo>
                    <a:pt x="2639" y="5162"/>
                    <a:pt x="3086" y="4858"/>
                    <a:pt x="3472" y="4492"/>
                  </a:cubicBezTo>
                  <a:lnTo>
                    <a:pt x="6719" y="2930"/>
                  </a:lnTo>
                  <a:cubicBezTo>
                    <a:pt x="6658" y="2219"/>
                    <a:pt x="6455" y="1488"/>
                    <a:pt x="6009" y="920"/>
                  </a:cubicBezTo>
                  <a:cubicBezTo>
                    <a:pt x="5612" y="372"/>
                    <a:pt x="4970" y="0"/>
                    <a:pt x="4293"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5053888" y="4989300"/>
              <a:ext cx="181200" cy="154450"/>
            </a:xfrm>
            <a:custGeom>
              <a:avLst/>
              <a:gdLst/>
              <a:ahLst/>
              <a:cxnLst/>
              <a:rect l="l" t="t" r="r" b="b"/>
              <a:pathLst>
                <a:path w="7248" h="6178" extrusionOk="0">
                  <a:moveTo>
                    <a:pt x="4545" y="1"/>
                  </a:moveTo>
                  <a:cubicBezTo>
                    <a:pt x="4492" y="1"/>
                    <a:pt x="4438" y="3"/>
                    <a:pt x="4385" y="7"/>
                  </a:cubicBezTo>
                  <a:cubicBezTo>
                    <a:pt x="4040" y="47"/>
                    <a:pt x="3675" y="169"/>
                    <a:pt x="3248" y="392"/>
                  </a:cubicBezTo>
                  <a:cubicBezTo>
                    <a:pt x="2518" y="798"/>
                    <a:pt x="1828" y="1387"/>
                    <a:pt x="1158" y="2219"/>
                  </a:cubicBezTo>
                  <a:lnTo>
                    <a:pt x="1016" y="2402"/>
                  </a:lnTo>
                  <a:cubicBezTo>
                    <a:pt x="549" y="2950"/>
                    <a:pt x="41" y="3559"/>
                    <a:pt x="21" y="4330"/>
                  </a:cubicBezTo>
                  <a:cubicBezTo>
                    <a:pt x="1" y="4858"/>
                    <a:pt x="204" y="5365"/>
                    <a:pt x="569" y="5751"/>
                  </a:cubicBezTo>
                  <a:cubicBezTo>
                    <a:pt x="752" y="5954"/>
                    <a:pt x="955" y="6076"/>
                    <a:pt x="1158" y="6137"/>
                  </a:cubicBezTo>
                  <a:cubicBezTo>
                    <a:pt x="1280" y="6157"/>
                    <a:pt x="1381" y="6177"/>
                    <a:pt x="1483" y="6177"/>
                  </a:cubicBezTo>
                  <a:cubicBezTo>
                    <a:pt x="1828" y="6177"/>
                    <a:pt x="2173" y="6035"/>
                    <a:pt x="2457" y="5893"/>
                  </a:cubicBezTo>
                  <a:lnTo>
                    <a:pt x="2518" y="5873"/>
                  </a:lnTo>
                  <a:cubicBezTo>
                    <a:pt x="3046" y="5629"/>
                    <a:pt x="3512" y="5325"/>
                    <a:pt x="3918" y="4939"/>
                  </a:cubicBezTo>
                  <a:cubicBezTo>
                    <a:pt x="4020" y="4838"/>
                    <a:pt x="4020" y="4675"/>
                    <a:pt x="3918" y="4574"/>
                  </a:cubicBezTo>
                  <a:cubicBezTo>
                    <a:pt x="3868" y="4523"/>
                    <a:pt x="3802" y="4498"/>
                    <a:pt x="3736" y="4498"/>
                  </a:cubicBezTo>
                  <a:cubicBezTo>
                    <a:pt x="3670" y="4498"/>
                    <a:pt x="3604" y="4523"/>
                    <a:pt x="3553" y="4574"/>
                  </a:cubicBezTo>
                  <a:cubicBezTo>
                    <a:pt x="3208" y="4919"/>
                    <a:pt x="2782" y="5203"/>
                    <a:pt x="2315" y="5406"/>
                  </a:cubicBezTo>
                  <a:lnTo>
                    <a:pt x="2234" y="5447"/>
                  </a:lnTo>
                  <a:cubicBezTo>
                    <a:pt x="1991" y="5560"/>
                    <a:pt x="1735" y="5673"/>
                    <a:pt x="1487" y="5673"/>
                  </a:cubicBezTo>
                  <a:cubicBezTo>
                    <a:pt x="1424" y="5673"/>
                    <a:pt x="1362" y="5666"/>
                    <a:pt x="1300" y="5650"/>
                  </a:cubicBezTo>
                  <a:cubicBezTo>
                    <a:pt x="1178" y="5609"/>
                    <a:pt x="1056" y="5528"/>
                    <a:pt x="935" y="5406"/>
                  </a:cubicBezTo>
                  <a:cubicBezTo>
                    <a:pt x="671" y="5122"/>
                    <a:pt x="508" y="4736"/>
                    <a:pt x="529" y="4350"/>
                  </a:cubicBezTo>
                  <a:cubicBezTo>
                    <a:pt x="529" y="3742"/>
                    <a:pt x="975" y="3234"/>
                    <a:pt x="1401" y="2727"/>
                  </a:cubicBezTo>
                  <a:lnTo>
                    <a:pt x="1543" y="2544"/>
                  </a:lnTo>
                  <a:cubicBezTo>
                    <a:pt x="2193" y="1773"/>
                    <a:pt x="2822" y="1225"/>
                    <a:pt x="3492" y="839"/>
                  </a:cubicBezTo>
                  <a:cubicBezTo>
                    <a:pt x="3857" y="636"/>
                    <a:pt x="4142" y="535"/>
                    <a:pt x="4426" y="514"/>
                  </a:cubicBezTo>
                  <a:cubicBezTo>
                    <a:pt x="4461" y="512"/>
                    <a:pt x="4496" y="511"/>
                    <a:pt x="4531" y="511"/>
                  </a:cubicBezTo>
                  <a:cubicBezTo>
                    <a:pt x="5091" y="511"/>
                    <a:pt x="5688" y="811"/>
                    <a:pt x="6070" y="1326"/>
                  </a:cubicBezTo>
                  <a:cubicBezTo>
                    <a:pt x="6435" y="1813"/>
                    <a:pt x="6658" y="2443"/>
                    <a:pt x="6740" y="3234"/>
                  </a:cubicBezTo>
                  <a:cubicBezTo>
                    <a:pt x="6740" y="3356"/>
                    <a:pt x="6861" y="3457"/>
                    <a:pt x="7004" y="3457"/>
                  </a:cubicBezTo>
                  <a:cubicBezTo>
                    <a:pt x="7146" y="3437"/>
                    <a:pt x="7247" y="3315"/>
                    <a:pt x="7247" y="3173"/>
                  </a:cubicBezTo>
                  <a:cubicBezTo>
                    <a:pt x="7166" y="2300"/>
                    <a:pt x="6902" y="1570"/>
                    <a:pt x="6476" y="1022"/>
                  </a:cubicBezTo>
                  <a:cubicBezTo>
                    <a:pt x="5984" y="379"/>
                    <a:pt x="5264" y="1"/>
                    <a:pt x="45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5041213" y="5094500"/>
              <a:ext cx="50250" cy="75625"/>
            </a:xfrm>
            <a:custGeom>
              <a:avLst/>
              <a:gdLst/>
              <a:ahLst/>
              <a:cxnLst/>
              <a:rect l="l" t="t" r="r" b="b"/>
              <a:pathLst>
                <a:path w="2010" h="3025" extrusionOk="0">
                  <a:moveTo>
                    <a:pt x="0" y="0"/>
                  </a:moveTo>
                  <a:cubicBezTo>
                    <a:pt x="105" y="243"/>
                    <a:pt x="222" y="486"/>
                    <a:pt x="367" y="710"/>
                  </a:cubicBezTo>
                  <a:lnTo>
                    <a:pt x="367" y="710"/>
                  </a:lnTo>
                  <a:lnTo>
                    <a:pt x="0" y="0"/>
                  </a:lnTo>
                  <a:close/>
                  <a:moveTo>
                    <a:pt x="367" y="710"/>
                  </a:moveTo>
                  <a:lnTo>
                    <a:pt x="1563" y="3025"/>
                  </a:lnTo>
                  <a:cubicBezTo>
                    <a:pt x="1462" y="2801"/>
                    <a:pt x="1502" y="2538"/>
                    <a:pt x="1604" y="2314"/>
                  </a:cubicBezTo>
                  <a:cubicBezTo>
                    <a:pt x="1705" y="2091"/>
                    <a:pt x="1848" y="1908"/>
                    <a:pt x="2010" y="1705"/>
                  </a:cubicBezTo>
                  <a:lnTo>
                    <a:pt x="2010" y="1705"/>
                  </a:lnTo>
                  <a:cubicBezTo>
                    <a:pt x="1976" y="1708"/>
                    <a:pt x="1941" y="1710"/>
                    <a:pt x="1907" y="1710"/>
                  </a:cubicBezTo>
                  <a:cubicBezTo>
                    <a:pt x="1475" y="1710"/>
                    <a:pt x="1052" y="1479"/>
                    <a:pt x="751" y="1178"/>
                  </a:cubicBezTo>
                  <a:cubicBezTo>
                    <a:pt x="603" y="1038"/>
                    <a:pt x="477" y="879"/>
                    <a:pt x="367" y="71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5034113" y="5088025"/>
              <a:ext cx="63950" cy="88200"/>
            </a:xfrm>
            <a:custGeom>
              <a:avLst/>
              <a:gdLst/>
              <a:ahLst/>
              <a:cxnLst/>
              <a:rect l="l" t="t" r="r" b="b"/>
              <a:pathLst>
                <a:path w="2558" h="3528" extrusionOk="0">
                  <a:moveTo>
                    <a:pt x="274" y="1"/>
                  </a:moveTo>
                  <a:cubicBezTo>
                    <a:pt x="243" y="1"/>
                    <a:pt x="212" y="6"/>
                    <a:pt x="183" y="16"/>
                  </a:cubicBezTo>
                  <a:cubicBezTo>
                    <a:pt x="41" y="77"/>
                    <a:pt x="0" y="239"/>
                    <a:pt x="41" y="361"/>
                  </a:cubicBezTo>
                  <a:cubicBezTo>
                    <a:pt x="244" y="767"/>
                    <a:pt x="467" y="1234"/>
                    <a:pt x="853" y="1619"/>
                  </a:cubicBezTo>
                  <a:cubicBezTo>
                    <a:pt x="1137" y="1904"/>
                    <a:pt x="1462" y="2086"/>
                    <a:pt x="1807" y="2167"/>
                  </a:cubicBezTo>
                  <a:cubicBezTo>
                    <a:pt x="1746" y="2269"/>
                    <a:pt x="1705" y="2370"/>
                    <a:pt x="1644" y="2472"/>
                  </a:cubicBezTo>
                  <a:cubicBezTo>
                    <a:pt x="1502" y="2797"/>
                    <a:pt x="1502" y="3121"/>
                    <a:pt x="1604" y="3385"/>
                  </a:cubicBezTo>
                  <a:cubicBezTo>
                    <a:pt x="1644" y="3487"/>
                    <a:pt x="1746" y="3527"/>
                    <a:pt x="1847" y="3527"/>
                  </a:cubicBezTo>
                  <a:cubicBezTo>
                    <a:pt x="1868" y="3527"/>
                    <a:pt x="1908" y="3527"/>
                    <a:pt x="1949" y="3507"/>
                  </a:cubicBezTo>
                  <a:cubicBezTo>
                    <a:pt x="2071" y="3466"/>
                    <a:pt x="2132" y="3304"/>
                    <a:pt x="2071" y="3182"/>
                  </a:cubicBezTo>
                  <a:cubicBezTo>
                    <a:pt x="2030" y="3040"/>
                    <a:pt x="2030" y="2857"/>
                    <a:pt x="2111" y="2675"/>
                  </a:cubicBezTo>
                  <a:cubicBezTo>
                    <a:pt x="2192" y="2492"/>
                    <a:pt x="2334" y="2309"/>
                    <a:pt x="2477" y="2127"/>
                  </a:cubicBezTo>
                  <a:cubicBezTo>
                    <a:pt x="2558" y="2046"/>
                    <a:pt x="2558" y="1944"/>
                    <a:pt x="2517" y="1863"/>
                  </a:cubicBezTo>
                  <a:cubicBezTo>
                    <a:pt x="2477" y="1761"/>
                    <a:pt x="2375" y="1721"/>
                    <a:pt x="2274" y="1721"/>
                  </a:cubicBezTo>
                  <a:cubicBezTo>
                    <a:pt x="2253" y="1722"/>
                    <a:pt x="2233" y="1723"/>
                    <a:pt x="2212" y="1723"/>
                  </a:cubicBezTo>
                  <a:cubicBezTo>
                    <a:pt x="1866" y="1723"/>
                    <a:pt x="1506" y="1561"/>
                    <a:pt x="1218" y="1254"/>
                  </a:cubicBezTo>
                  <a:cubicBezTo>
                    <a:pt x="893" y="929"/>
                    <a:pt x="670" y="523"/>
                    <a:pt x="508" y="158"/>
                  </a:cubicBezTo>
                  <a:cubicBezTo>
                    <a:pt x="462" y="50"/>
                    <a:pt x="369"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4850413" y="4899125"/>
              <a:ext cx="102525" cy="102525"/>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5004688" y="4779375"/>
              <a:ext cx="102525" cy="103050"/>
            </a:xfrm>
            <a:custGeom>
              <a:avLst/>
              <a:gdLst/>
              <a:ahLst/>
              <a:cxnLst/>
              <a:rect l="l" t="t" r="r" b="b"/>
              <a:pathLst>
                <a:path w="4101" h="4122" extrusionOk="0">
                  <a:moveTo>
                    <a:pt x="2050" y="1"/>
                  </a:moveTo>
                  <a:lnTo>
                    <a:pt x="1340" y="1340"/>
                  </a:lnTo>
                  <a:lnTo>
                    <a:pt x="0" y="2051"/>
                  </a:lnTo>
                  <a:lnTo>
                    <a:pt x="1319" y="2781"/>
                  </a:lnTo>
                  <a:lnTo>
                    <a:pt x="2050" y="4121"/>
                  </a:lnTo>
                  <a:lnTo>
                    <a:pt x="2781" y="2781"/>
                  </a:lnTo>
                  <a:lnTo>
                    <a:pt x="4100" y="2071"/>
                  </a:lnTo>
                  <a:lnTo>
                    <a:pt x="2781" y="1340"/>
                  </a:lnTo>
                  <a:lnTo>
                    <a:pt x="20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4832138" y="4777350"/>
              <a:ext cx="62950" cy="62450"/>
            </a:xfrm>
            <a:custGeom>
              <a:avLst/>
              <a:gdLst/>
              <a:ahLst/>
              <a:cxnLst/>
              <a:rect l="l" t="t" r="r" b="b"/>
              <a:pathLst>
                <a:path w="2518" h="2498" extrusionOk="0">
                  <a:moveTo>
                    <a:pt x="1259" y="0"/>
                  </a:moveTo>
                  <a:lnTo>
                    <a:pt x="813" y="812"/>
                  </a:lnTo>
                  <a:lnTo>
                    <a:pt x="1" y="1259"/>
                  </a:lnTo>
                  <a:lnTo>
                    <a:pt x="813" y="1685"/>
                  </a:lnTo>
                  <a:lnTo>
                    <a:pt x="1259" y="2497"/>
                  </a:lnTo>
                  <a:lnTo>
                    <a:pt x="1706" y="1705"/>
                  </a:lnTo>
                  <a:lnTo>
                    <a:pt x="2518" y="1259"/>
                  </a:lnTo>
                  <a:lnTo>
                    <a:pt x="1706" y="812"/>
                  </a:lnTo>
                  <a:lnTo>
                    <a:pt x="1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6"/>
          <p:cNvSpPr/>
          <p:nvPr/>
        </p:nvSpPr>
        <p:spPr>
          <a:xfrm rot="-484853" flipH="1">
            <a:off x="6176226" y="3366042"/>
            <a:ext cx="4827201" cy="1563114"/>
          </a:xfrm>
          <a:prstGeom prst="lightningBolt">
            <a:avLst/>
          </a:prstGeom>
          <a:solidFill>
            <a:schemeClr val="accent3"/>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7801019" y="111219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rgbClr val="93C47D"/>
          </a:solidFill>
          <a:ln w="9525" cap="flat" cmpd="sng">
            <a:solidFill>
              <a:srgbClr val="2418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5871198" y="4194272"/>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rgbClr val="FFD67A"/>
          </a:solidFill>
          <a:ln w="9525" cap="flat" cmpd="sng">
            <a:solidFill>
              <a:srgbClr val="2418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6147047" y="3743646"/>
            <a:ext cx="243077" cy="243077"/>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rgbClr val="E06666"/>
          </a:solidFill>
          <a:ln w="9525" cap="flat" cmpd="sng">
            <a:solidFill>
              <a:srgbClr val="2418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rot="-1016369">
            <a:off x="6285718" y="3942460"/>
            <a:ext cx="969411" cy="359156"/>
          </a:xfrm>
          <a:prstGeom prst="rect">
            <a:avLst/>
          </a:prstGeom>
        </p:spPr>
        <p:txBody>
          <a:bodyPr>
            <a:prstTxWarp prst="textPlain">
              <a:avLst/>
            </a:prstTxWarp>
          </a:bodyPr>
          <a:lstStyle/>
          <a:p>
            <a:pPr lvl="0" algn="ctr"/>
            <a:r>
              <a:rPr b="0" i="0">
                <a:ln w="9525" cap="flat" cmpd="sng">
                  <a:solidFill>
                    <a:srgbClr val="241814"/>
                  </a:solidFill>
                  <a:prstDash val="solid"/>
                  <a:round/>
                  <a:headEnd type="none" w="sm" len="sm"/>
                  <a:tailEnd type="none" w="sm" len="sm"/>
                </a:ln>
                <a:solidFill>
                  <a:schemeClr val="accent2"/>
                </a:solidFill>
                <a:latin typeface="Anton"/>
              </a:rPr>
              <a:t>コスプレ</a:t>
            </a:r>
          </a:p>
        </p:txBody>
      </p:sp>
      <p:pic>
        <p:nvPicPr>
          <p:cNvPr id="11266" name="Picture 2" descr="Quiet Street In Japan Anime Scenery GIF | GIFDB.com">
            <a:extLst>
              <a:ext uri="{FF2B5EF4-FFF2-40B4-BE49-F238E27FC236}">
                <a16:creationId xmlns:a16="http://schemas.microsoft.com/office/drawing/2014/main" id="{CC31F1F3-95AB-4136-D355-E4B3D472D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489" y="2834193"/>
            <a:ext cx="3427038" cy="1929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7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
        <p:nvSpPr>
          <p:cNvPr id="2233" name="Google Shape;2233;p78"/>
          <p:cNvSpPr txBox="1">
            <a:spLocks noGrp="1"/>
          </p:cNvSpPr>
          <p:nvPr>
            <p:ph type="body" idx="1"/>
          </p:nvPr>
        </p:nvSpPr>
        <p:spPr>
          <a:xfrm>
            <a:off x="720025" y="1254600"/>
            <a:ext cx="7717500" cy="29400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1000"/>
              </a:spcBef>
              <a:spcAft>
                <a:spcPts val="0"/>
              </a:spcAft>
              <a:buSzPts val="1400"/>
              <a:buChar char="●"/>
            </a:pPr>
            <a:r>
              <a:rPr lang="en-US" sz="1200" dirty="0">
                <a:hlinkClick r:id="rId3"/>
              </a:rPr>
              <a:t>https://www.infoplease.com/culture-entertainment/tv-radio/manga-and-anime-japanese-invasion#:~:text=Indeed%2C%20the%20term%20manga%20dates,peaked%20at%20a%20value%20of</a:t>
            </a:r>
            <a:endParaRPr lang="en-US" sz="1200" dirty="0">
              <a:solidFill>
                <a:schemeClr val="hlink"/>
              </a:solidFill>
              <a:uFill>
                <a:noFill/>
              </a:uFill>
            </a:endParaRPr>
          </a:p>
          <a:p>
            <a:pPr marL="457200" lvl="0" indent="-317500" algn="l" rtl="0">
              <a:lnSpc>
                <a:spcPct val="100000"/>
              </a:lnSpc>
              <a:spcBef>
                <a:spcPts val="1000"/>
              </a:spcBef>
              <a:spcAft>
                <a:spcPts val="0"/>
              </a:spcAft>
              <a:buSzPts val="1400"/>
              <a:buChar char="●"/>
            </a:pPr>
            <a:r>
              <a:rPr lang="en-US" sz="1200" dirty="0">
                <a:hlinkClick r:id="rId4"/>
              </a:rPr>
              <a:t>https://en.wikipedia.org/wiki/Manga</a:t>
            </a:r>
            <a:endParaRPr lang="en-US" sz="1200" dirty="0">
              <a:solidFill>
                <a:schemeClr val="hlink"/>
              </a:solidFill>
              <a:uFill>
                <a:noFill/>
              </a:uFill>
            </a:endParaRPr>
          </a:p>
          <a:p>
            <a:pPr marL="457200" lvl="0" indent="-317500" algn="l" rtl="0">
              <a:lnSpc>
                <a:spcPct val="100000"/>
              </a:lnSpc>
              <a:spcBef>
                <a:spcPts val="1000"/>
              </a:spcBef>
              <a:spcAft>
                <a:spcPts val="0"/>
              </a:spcAft>
              <a:buSzPts val="1400"/>
              <a:buChar char="●"/>
            </a:pPr>
            <a:r>
              <a:rPr lang="en-US" sz="1200" dirty="0"/>
              <a:t>https://www.merriam-webster.com/dictionary/anime</a:t>
            </a:r>
          </a:p>
          <a:p>
            <a:pPr marL="0" lvl="0" indent="0" algn="l" rtl="0">
              <a:spcBef>
                <a:spcPts val="0"/>
              </a:spcBef>
              <a:spcAft>
                <a:spcPts val="0"/>
              </a:spcAft>
              <a:buNone/>
            </a:pPr>
            <a:endParaRPr dirty="0"/>
          </a:p>
          <a:p>
            <a:pPr marL="0" lvl="0" indent="0" algn="l" rtl="0">
              <a:spcBef>
                <a:spcPts val="1000"/>
              </a:spcBef>
              <a:spcAft>
                <a:spcPts val="1000"/>
              </a:spcAft>
              <a:buNone/>
            </a:pPr>
            <a:endParaRPr dirty="0"/>
          </a:p>
        </p:txBody>
      </p:sp>
      <p:grpSp>
        <p:nvGrpSpPr>
          <p:cNvPr id="2234" name="Google Shape;2234;p78"/>
          <p:cNvGrpSpPr/>
          <p:nvPr/>
        </p:nvGrpSpPr>
        <p:grpSpPr>
          <a:xfrm>
            <a:off x="516433" y="2427781"/>
            <a:ext cx="1284625" cy="2148258"/>
            <a:chOff x="638700" y="1481400"/>
            <a:chExt cx="1863125" cy="3115675"/>
          </a:xfrm>
        </p:grpSpPr>
        <p:sp>
          <p:nvSpPr>
            <p:cNvPr id="2235" name="Google Shape;2235;p78"/>
            <p:cNvSpPr/>
            <p:nvPr/>
          </p:nvSpPr>
          <p:spPr>
            <a:xfrm>
              <a:off x="1532875" y="4308875"/>
              <a:ext cx="249400" cy="282750"/>
            </a:xfrm>
            <a:custGeom>
              <a:avLst/>
              <a:gdLst/>
              <a:ahLst/>
              <a:cxnLst/>
              <a:rect l="l" t="t" r="r" b="b"/>
              <a:pathLst>
                <a:path w="9976" h="11310" extrusionOk="0">
                  <a:moveTo>
                    <a:pt x="5794" y="1"/>
                  </a:moveTo>
                  <a:cubicBezTo>
                    <a:pt x="4684" y="1"/>
                    <a:pt x="3147" y="257"/>
                    <a:pt x="1872" y="1416"/>
                  </a:cubicBezTo>
                  <a:cubicBezTo>
                    <a:pt x="1" y="3082"/>
                    <a:pt x="731" y="5479"/>
                    <a:pt x="731" y="5479"/>
                  </a:cubicBezTo>
                  <a:cubicBezTo>
                    <a:pt x="731" y="5479"/>
                    <a:pt x="389" y="9725"/>
                    <a:pt x="297" y="10227"/>
                  </a:cubicBezTo>
                  <a:cubicBezTo>
                    <a:pt x="219" y="10659"/>
                    <a:pt x="596" y="11310"/>
                    <a:pt x="1371" y="11310"/>
                  </a:cubicBezTo>
                  <a:cubicBezTo>
                    <a:pt x="1497" y="11310"/>
                    <a:pt x="1634" y="11292"/>
                    <a:pt x="1781" y="11254"/>
                  </a:cubicBezTo>
                  <a:cubicBezTo>
                    <a:pt x="2808" y="10980"/>
                    <a:pt x="6894" y="7990"/>
                    <a:pt x="8172" y="6826"/>
                  </a:cubicBezTo>
                  <a:cubicBezTo>
                    <a:pt x="9450" y="5685"/>
                    <a:pt x="9975" y="4315"/>
                    <a:pt x="9701" y="3859"/>
                  </a:cubicBezTo>
                  <a:cubicBezTo>
                    <a:pt x="9405" y="3379"/>
                    <a:pt x="7282" y="161"/>
                    <a:pt x="7282" y="161"/>
                  </a:cubicBezTo>
                  <a:cubicBezTo>
                    <a:pt x="7282" y="161"/>
                    <a:pt x="6672" y="1"/>
                    <a:pt x="5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8"/>
            <p:cNvSpPr/>
            <p:nvPr/>
          </p:nvSpPr>
          <p:spPr>
            <a:xfrm>
              <a:off x="1532875" y="4292350"/>
              <a:ext cx="249400" cy="304725"/>
            </a:xfrm>
            <a:custGeom>
              <a:avLst/>
              <a:gdLst/>
              <a:ahLst/>
              <a:cxnLst/>
              <a:rect l="l" t="t" r="r" b="b"/>
              <a:pathLst>
                <a:path w="9976" h="12189" fill="none" extrusionOk="0">
                  <a:moveTo>
                    <a:pt x="731" y="6140"/>
                  </a:moveTo>
                  <a:cubicBezTo>
                    <a:pt x="731" y="6140"/>
                    <a:pt x="389" y="10386"/>
                    <a:pt x="297" y="10888"/>
                  </a:cubicBezTo>
                  <a:cubicBezTo>
                    <a:pt x="206" y="11390"/>
                    <a:pt x="731" y="12189"/>
                    <a:pt x="1781" y="11915"/>
                  </a:cubicBezTo>
                  <a:cubicBezTo>
                    <a:pt x="2808" y="11641"/>
                    <a:pt x="6894" y="8651"/>
                    <a:pt x="8172" y="7487"/>
                  </a:cubicBezTo>
                  <a:cubicBezTo>
                    <a:pt x="9450" y="6346"/>
                    <a:pt x="9975" y="4976"/>
                    <a:pt x="9701" y="4520"/>
                  </a:cubicBezTo>
                  <a:cubicBezTo>
                    <a:pt x="9405" y="4040"/>
                    <a:pt x="7282" y="822"/>
                    <a:pt x="7282" y="822"/>
                  </a:cubicBezTo>
                  <a:cubicBezTo>
                    <a:pt x="7282" y="822"/>
                    <a:pt x="4155" y="0"/>
                    <a:pt x="1872" y="2077"/>
                  </a:cubicBezTo>
                  <a:cubicBezTo>
                    <a:pt x="1" y="3743"/>
                    <a:pt x="731" y="6140"/>
                    <a:pt x="731" y="6140"/>
                  </a:cubicBezTo>
                  <a:close/>
                </a:path>
              </a:pathLst>
            </a:custGeom>
            <a:solidFill>
              <a:schemeClr val="accent6"/>
            </a:solid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8"/>
            <p:cNvSpPr/>
            <p:nvPr/>
          </p:nvSpPr>
          <p:spPr>
            <a:xfrm>
              <a:off x="2067000" y="4374425"/>
              <a:ext cx="251675" cy="214850"/>
            </a:xfrm>
            <a:custGeom>
              <a:avLst/>
              <a:gdLst/>
              <a:ahLst/>
              <a:cxnLst/>
              <a:rect l="l" t="t" r="r" b="b"/>
              <a:pathLst>
                <a:path w="10067" h="8594" extrusionOk="0">
                  <a:moveTo>
                    <a:pt x="7491" y="1"/>
                  </a:moveTo>
                  <a:cubicBezTo>
                    <a:pt x="6683" y="1"/>
                    <a:pt x="5688" y="73"/>
                    <a:pt x="4565" y="301"/>
                  </a:cubicBezTo>
                  <a:cubicBezTo>
                    <a:pt x="2123" y="803"/>
                    <a:pt x="1529" y="3245"/>
                    <a:pt x="1529" y="3245"/>
                  </a:cubicBezTo>
                  <a:cubicBezTo>
                    <a:pt x="1529" y="3245"/>
                    <a:pt x="479" y="5642"/>
                    <a:pt x="274" y="6829"/>
                  </a:cubicBezTo>
                  <a:cubicBezTo>
                    <a:pt x="206" y="7331"/>
                    <a:pt x="0" y="8175"/>
                    <a:pt x="1027" y="8472"/>
                  </a:cubicBezTo>
                  <a:cubicBezTo>
                    <a:pt x="1345" y="8557"/>
                    <a:pt x="1902" y="8594"/>
                    <a:pt x="2570" y="8594"/>
                  </a:cubicBezTo>
                  <a:cubicBezTo>
                    <a:pt x="4057" y="8594"/>
                    <a:pt x="6093" y="8412"/>
                    <a:pt x="7259" y="8175"/>
                  </a:cubicBezTo>
                  <a:cubicBezTo>
                    <a:pt x="8925" y="7833"/>
                    <a:pt x="10066" y="6943"/>
                    <a:pt x="10066" y="6395"/>
                  </a:cubicBezTo>
                  <a:cubicBezTo>
                    <a:pt x="10066" y="5847"/>
                    <a:pt x="9701" y="209"/>
                    <a:pt x="9701" y="209"/>
                  </a:cubicBezTo>
                  <a:cubicBezTo>
                    <a:pt x="9701" y="209"/>
                    <a:pt x="8867" y="1"/>
                    <a:pt x="7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8"/>
            <p:cNvSpPr/>
            <p:nvPr/>
          </p:nvSpPr>
          <p:spPr>
            <a:xfrm>
              <a:off x="2067000" y="4366525"/>
              <a:ext cx="251675" cy="226575"/>
            </a:xfrm>
            <a:custGeom>
              <a:avLst/>
              <a:gdLst/>
              <a:ahLst/>
              <a:cxnLst/>
              <a:rect l="l" t="t" r="r" b="b"/>
              <a:pathLst>
                <a:path w="10067" h="9063" fill="none" extrusionOk="0">
                  <a:moveTo>
                    <a:pt x="1529" y="3561"/>
                  </a:moveTo>
                  <a:cubicBezTo>
                    <a:pt x="1529" y="3561"/>
                    <a:pt x="479" y="5958"/>
                    <a:pt x="274" y="7145"/>
                  </a:cubicBezTo>
                  <a:cubicBezTo>
                    <a:pt x="206" y="7647"/>
                    <a:pt x="0" y="8491"/>
                    <a:pt x="1027" y="8788"/>
                  </a:cubicBezTo>
                  <a:cubicBezTo>
                    <a:pt x="2054" y="9062"/>
                    <a:pt x="5569" y="8834"/>
                    <a:pt x="7259" y="8491"/>
                  </a:cubicBezTo>
                  <a:cubicBezTo>
                    <a:pt x="8925" y="8149"/>
                    <a:pt x="10066" y="7259"/>
                    <a:pt x="10066" y="6711"/>
                  </a:cubicBezTo>
                  <a:cubicBezTo>
                    <a:pt x="10066" y="6163"/>
                    <a:pt x="9701" y="525"/>
                    <a:pt x="9701" y="525"/>
                  </a:cubicBezTo>
                  <a:cubicBezTo>
                    <a:pt x="9701" y="525"/>
                    <a:pt x="7601" y="0"/>
                    <a:pt x="4565" y="617"/>
                  </a:cubicBezTo>
                  <a:cubicBezTo>
                    <a:pt x="2123" y="1119"/>
                    <a:pt x="1529" y="3561"/>
                    <a:pt x="1529" y="3561"/>
                  </a:cubicBezTo>
                  <a:close/>
                </a:path>
              </a:pathLst>
            </a:custGeom>
            <a:solidFill>
              <a:schemeClr val="accent6"/>
            </a:solid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8"/>
            <p:cNvSpPr/>
            <p:nvPr/>
          </p:nvSpPr>
          <p:spPr>
            <a:xfrm>
              <a:off x="2077250" y="4474950"/>
              <a:ext cx="164375" cy="31850"/>
            </a:xfrm>
            <a:custGeom>
              <a:avLst/>
              <a:gdLst/>
              <a:ahLst/>
              <a:cxnLst/>
              <a:rect l="l" t="t" r="r" b="b"/>
              <a:pathLst>
                <a:path w="6575" h="1274" extrusionOk="0">
                  <a:moveTo>
                    <a:pt x="3402" y="0"/>
                  </a:moveTo>
                  <a:cubicBezTo>
                    <a:pt x="3014" y="0"/>
                    <a:pt x="2626" y="0"/>
                    <a:pt x="2238" y="46"/>
                  </a:cubicBezTo>
                  <a:cubicBezTo>
                    <a:pt x="1873" y="92"/>
                    <a:pt x="1530" y="160"/>
                    <a:pt x="1234" y="228"/>
                  </a:cubicBezTo>
                  <a:cubicBezTo>
                    <a:pt x="937" y="297"/>
                    <a:pt x="709" y="388"/>
                    <a:pt x="549" y="457"/>
                  </a:cubicBezTo>
                  <a:cubicBezTo>
                    <a:pt x="366" y="502"/>
                    <a:pt x="252" y="571"/>
                    <a:pt x="275" y="571"/>
                  </a:cubicBezTo>
                  <a:cubicBezTo>
                    <a:pt x="92" y="662"/>
                    <a:pt x="1" y="890"/>
                    <a:pt x="115" y="1073"/>
                  </a:cubicBezTo>
                  <a:cubicBezTo>
                    <a:pt x="179" y="1201"/>
                    <a:pt x="311" y="1273"/>
                    <a:pt x="446" y="1273"/>
                  </a:cubicBezTo>
                  <a:cubicBezTo>
                    <a:pt x="504" y="1273"/>
                    <a:pt x="563" y="1260"/>
                    <a:pt x="617" y="1233"/>
                  </a:cubicBezTo>
                  <a:cubicBezTo>
                    <a:pt x="617" y="1233"/>
                    <a:pt x="686" y="1210"/>
                    <a:pt x="823" y="1141"/>
                  </a:cubicBezTo>
                  <a:cubicBezTo>
                    <a:pt x="960" y="1073"/>
                    <a:pt x="1165" y="982"/>
                    <a:pt x="1439" y="890"/>
                  </a:cubicBezTo>
                  <a:cubicBezTo>
                    <a:pt x="1690" y="822"/>
                    <a:pt x="2010" y="731"/>
                    <a:pt x="2329" y="662"/>
                  </a:cubicBezTo>
                  <a:cubicBezTo>
                    <a:pt x="2672" y="616"/>
                    <a:pt x="3037" y="571"/>
                    <a:pt x="3402" y="548"/>
                  </a:cubicBezTo>
                  <a:cubicBezTo>
                    <a:pt x="3585" y="548"/>
                    <a:pt x="3767" y="571"/>
                    <a:pt x="3950" y="571"/>
                  </a:cubicBezTo>
                  <a:cubicBezTo>
                    <a:pt x="4132" y="571"/>
                    <a:pt x="4315" y="594"/>
                    <a:pt x="4498" y="594"/>
                  </a:cubicBezTo>
                  <a:cubicBezTo>
                    <a:pt x="4657" y="616"/>
                    <a:pt x="4817" y="662"/>
                    <a:pt x="4977" y="685"/>
                  </a:cubicBezTo>
                  <a:cubicBezTo>
                    <a:pt x="5137" y="708"/>
                    <a:pt x="5274" y="753"/>
                    <a:pt x="5411" y="776"/>
                  </a:cubicBezTo>
                  <a:cubicBezTo>
                    <a:pt x="5548" y="822"/>
                    <a:pt x="5684" y="845"/>
                    <a:pt x="5799" y="890"/>
                  </a:cubicBezTo>
                  <a:cubicBezTo>
                    <a:pt x="5890" y="913"/>
                    <a:pt x="5981" y="959"/>
                    <a:pt x="6072" y="982"/>
                  </a:cubicBezTo>
                  <a:cubicBezTo>
                    <a:pt x="6209" y="1027"/>
                    <a:pt x="6301" y="1050"/>
                    <a:pt x="6301" y="1050"/>
                  </a:cubicBezTo>
                  <a:lnTo>
                    <a:pt x="6324" y="1073"/>
                  </a:lnTo>
                  <a:cubicBezTo>
                    <a:pt x="6339" y="1077"/>
                    <a:pt x="6355" y="1079"/>
                    <a:pt x="6370" y="1079"/>
                  </a:cubicBezTo>
                  <a:cubicBezTo>
                    <a:pt x="6444" y="1079"/>
                    <a:pt x="6510" y="1035"/>
                    <a:pt x="6529" y="959"/>
                  </a:cubicBezTo>
                  <a:cubicBezTo>
                    <a:pt x="6575" y="890"/>
                    <a:pt x="6529" y="776"/>
                    <a:pt x="6438" y="753"/>
                  </a:cubicBezTo>
                  <a:cubicBezTo>
                    <a:pt x="6438" y="753"/>
                    <a:pt x="6346" y="708"/>
                    <a:pt x="6187" y="639"/>
                  </a:cubicBezTo>
                  <a:cubicBezTo>
                    <a:pt x="6118" y="616"/>
                    <a:pt x="6027" y="571"/>
                    <a:pt x="5913" y="525"/>
                  </a:cubicBezTo>
                  <a:cubicBezTo>
                    <a:pt x="5799" y="480"/>
                    <a:pt x="5662" y="434"/>
                    <a:pt x="5525" y="388"/>
                  </a:cubicBezTo>
                  <a:cubicBezTo>
                    <a:pt x="5388" y="343"/>
                    <a:pt x="5251" y="297"/>
                    <a:pt x="5068" y="251"/>
                  </a:cubicBezTo>
                  <a:cubicBezTo>
                    <a:pt x="4908" y="206"/>
                    <a:pt x="4749" y="160"/>
                    <a:pt x="4566" y="137"/>
                  </a:cubicBezTo>
                  <a:cubicBezTo>
                    <a:pt x="4383" y="114"/>
                    <a:pt x="4201" y="69"/>
                    <a:pt x="3995" y="46"/>
                  </a:cubicBezTo>
                  <a:cubicBezTo>
                    <a:pt x="3813" y="46"/>
                    <a:pt x="3607" y="0"/>
                    <a:pt x="3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8"/>
            <p:cNvSpPr/>
            <p:nvPr/>
          </p:nvSpPr>
          <p:spPr>
            <a:xfrm>
              <a:off x="1261825" y="3827275"/>
              <a:ext cx="1069975" cy="669975"/>
            </a:xfrm>
            <a:custGeom>
              <a:avLst/>
              <a:gdLst/>
              <a:ahLst/>
              <a:cxnLst/>
              <a:rect l="l" t="t" r="r" b="b"/>
              <a:pathLst>
                <a:path w="42799" h="26799" extrusionOk="0">
                  <a:moveTo>
                    <a:pt x="6255" y="1"/>
                  </a:moveTo>
                  <a:lnTo>
                    <a:pt x="4246" y="2671"/>
                  </a:lnTo>
                  <a:cubicBezTo>
                    <a:pt x="4246" y="2671"/>
                    <a:pt x="1" y="8880"/>
                    <a:pt x="548" y="12691"/>
                  </a:cubicBezTo>
                  <a:cubicBezTo>
                    <a:pt x="1096" y="16480"/>
                    <a:pt x="5798" y="20543"/>
                    <a:pt x="10592" y="23419"/>
                  </a:cubicBezTo>
                  <a:cubicBezTo>
                    <a:pt x="10636" y="24171"/>
                    <a:pt x="11066" y="24859"/>
                    <a:pt x="11383" y="24859"/>
                  </a:cubicBezTo>
                  <a:cubicBezTo>
                    <a:pt x="11393" y="24859"/>
                    <a:pt x="11403" y="24859"/>
                    <a:pt x="11413" y="24857"/>
                  </a:cubicBezTo>
                  <a:cubicBezTo>
                    <a:pt x="15453" y="24241"/>
                    <a:pt x="19448" y="21525"/>
                    <a:pt x="19448" y="21091"/>
                  </a:cubicBezTo>
                  <a:cubicBezTo>
                    <a:pt x="19448" y="20680"/>
                    <a:pt x="17896" y="16161"/>
                    <a:pt x="17393" y="15271"/>
                  </a:cubicBezTo>
                  <a:cubicBezTo>
                    <a:pt x="18786" y="15111"/>
                    <a:pt x="20247" y="14449"/>
                    <a:pt x="20247" y="14449"/>
                  </a:cubicBezTo>
                  <a:cubicBezTo>
                    <a:pt x="20247" y="14449"/>
                    <a:pt x="32116" y="24538"/>
                    <a:pt x="32184" y="24629"/>
                  </a:cubicBezTo>
                  <a:cubicBezTo>
                    <a:pt x="32253" y="24697"/>
                    <a:pt x="32595" y="26775"/>
                    <a:pt x="32915" y="26797"/>
                  </a:cubicBezTo>
                  <a:cubicBezTo>
                    <a:pt x="32923" y="26798"/>
                    <a:pt x="32932" y="26798"/>
                    <a:pt x="32943" y="26798"/>
                  </a:cubicBezTo>
                  <a:cubicBezTo>
                    <a:pt x="33407" y="26798"/>
                    <a:pt x="36539" y="26323"/>
                    <a:pt x="39214" y="24629"/>
                  </a:cubicBezTo>
                  <a:cubicBezTo>
                    <a:pt x="41976" y="22894"/>
                    <a:pt x="42798" y="22232"/>
                    <a:pt x="42775" y="22004"/>
                  </a:cubicBezTo>
                  <a:cubicBezTo>
                    <a:pt x="42752" y="21776"/>
                    <a:pt x="40333" y="9199"/>
                    <a:pt x="35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8"/>
            <p:cNvSpPr/>
            <p:nvPr/>
          </p:nvSpPr>
          <p:spPr>
            <a:xfrm>
              <a:off x="1261825" y="3827275"/>
              <a:ext cx="1069975" cy="670525"/>
            </a:xfrm>
            <a:custGeom>
              <a:avLst/>
              <a:gdLst/>
              <a:ahLst/>
              <a:cxnLst/>
              <a:rect l="l" t="t" r="r" b="b"/>
              <a:pathLst>
                <a:path w="42799" h="26821" fill="none" extrusionOk="0">
                  <a:moveTo>
                    <a:pt x="35494" y="1"/>
                  </a:moveTo>
                  <a:lnTo>
                    <a:pt x="6255" y="1"/>
                  </a:lnTo>
                  <a:lnTo>
                    <a:pt x="4246" y="2671"/>
                  </a:lnTo>
                  <a:cubicBezTo>
                    <a:pt x="4246" y="2671"/>
                    <a:pt x="1" y="8880"/>
                    <a:pt x="548" y="12691"/>
                  </a:cubicBezTo>
                  <a:cubicBezTo>
                    <a:pt x="1096" y="16480"/>
                    <a:pt x="5798" y="20543"/>
                    <a:pt x="10592" y="23419"/>
                  </a:cubicBezTo>
                  <a:cubicBezTo>
                    <a:pt x="10637" y="24195"/>
                    <a:pt x="11094" y="24903"/>
                    <a:pt x="11413" y="24857"/>
                  </a:cubicBezTo>
                  <a:cubicBezTo>
                    <a:pt x="15453" y="24241"/>
                    <a:pt x="19448" y="21525"/>
                    <a:pt x="19448" y="21091"/>
                  </a:cubicBezTo>
                  <a:cubicBezTo>
                    <a:pt x="19448" y="20680"/>
                    <a:pt x="17896" y="16161"/>
                    <a:pt x="17393" y="15271"/>
                  </a:cubicBezTo>
                  <a:cubicBezTo>
                    <a:pt x="18786" y="15111"/>
                    <a:pt x="20247" y="14449"/>
                    <a:pt x="20247" y="14449"/>
                  </a:cubicBezTo>
                  <a:cubicBezTo>
                    <a:pt x="20247" y="14449"/>
                    <a:pt x="32116" y="24538"/>
                    <a:pt x="32184" y="24629"/>
                  </a:cubicBezTo>
                  <a:cubicBezTo>
                    <a:pt x="32253" y="24697"/>
                    <a:pt x="32595" y="26775"/>
                    <a:pt x="32915" y="26797"/>
                  </a:cubicBezTo>
                  <a:cubicBezTo>
                    <a:pt x="33257" y="26820"/>
                    <a:pt x="36475" y="26364"/>
                    <a:pt x="39214" y="24629"/>
                  </a:cubicBezTo>
                  <a:cubicBezTo>
                    <a:pt x="41976" y="22894"/>
                    <a:pt x="42798" y="22232"/>
                    <a:pt x="42775" y="22004"/>
                  </a:cubicBezTo>
                  <a:cubicBezTo>
                    <a:pt x="42752" y="21776"/>
                    <a:pt x="40333" y="9199"/>
                    <a:pt x="35494" y="1"/>
                  </a:cubicBezTo>
                  <a:close/>
                </a:path>
              </a:pathLst>
            </a:custGeom>
            <a:solidFill>
              <a:schemeClr val="accent6"/>
            </a:solid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8"/>
            <p:cNvSpPr/>
            <p:nvPr/>
          </p:nvSpPr>
          <p:spPr>
            <a:xfrm>
              <a:off x="1633875" y="4050975"/>
              <a:ext cx="144400" cy="146725"/>
            </a:xfrm>
            <a:custGeom>
              <a:avLst/>
              <a:gdLst/>
              <a:ahLst/>
              <a:cxnLst/>
              <a:rect l="l" t="t" r="r" b="b"/>
              <a:pathLst>
                <a:path w="5776" h="5869" extrusionOk="0">
                  <a:moveTo>
                    <a:pt x="46" y="0"/>
                  </a:moveTo>
                  <a:cubicBezTo>
                    <a:pt x="1" y="23"/>
                    <a:pt x="1" y="69"/>
                    <a:pt x="24" y="114"/>
                  </a:cubicBezTo>
                  <a:cubicBezTo>
                    <a:pt x="24" y="114"/>
                    <a:pt x="275" y="525"/>
                    <a:pt x="663" y="1118"/>
                  </a:cubicBezTo>
                  <a:cubicBezTo>
                    <a:pt x="754" y="1278"/>
                    <a:pt x="868" y="1438"/>
                    <a:pt x="1005" y="1598"/>
                  </a:cubicBezTo>
                  <a:cubicBezTo>
                    <a:pt x="1119" y="1758"/>
                    <a:pt x="1256" y="1940"/>
                    <a:pt x="1393" y="2123"/>
                  </a:cubicBezTo>
                  <a:cubicBezTo>
                    <a:pt x="1667" y="2488"/>
                    <a:pt x="1987" y="2830"/>
                    <a:pt x="2306" y="3196"/>
                  </a:cubicBezTo>
                  <a:cubicBezTo>
                    <a:pt x="2466" y="3378"/>
                    <a:pt x="2626" y="3538"/>
                    <a:pt x="2785" y="3721"/>
                  </a:cubicBezTo>
                  <a:cubicBezTo>
                    <a:pt x="2968" y="3880"/>
                    <a:pt x="3128" y="4040"/>
                    <a:pt x="3288" y="4200"/>
                  </a:cubicBezTo>
                  <a:cubicBezTo>
                    <a:pt x="3607" y="4519"/>
                    <a:pt x="3927" y="4793"/>
                    <a:pt x="4201" y="5044"/>
                  </a:cubicBezTo>
                  <a:cubicBezTo>
                    <a:pt x="4452" y="5273"/>
                    <a:pt x="4703" y="5455"/>
                    <a:pt x="4862" y="5592"/>
                  </a:cubicBezTo>
                  <a:cubicBezTo>
                    <a:pt x="5045" y="5729"/>
                    <a:pt x="5136" y="5798"/>
                    <a:pt x="5136" y="5798"/>
                  </a:cubicBezTo>
                  <a:cubicBezTo>
                    <a:pt x="5203" y="5845"/>
                    <a:pt x="5281" y="5869"/>
                    <a:pt x="5359" y="5869"/>
                  </a:cubicBezTo>
                  <a:cubicBezTo>
                    <a:pt x="5467" y="5869"/>
                    <a:pt x="5572" y="5822"/>
                    <a:pt x="5639" y="5729"/>
                  </a:cubicBezTo>
                  <a:cubicBezTo>
                    <a:pt x="5776" y="5569"/>
                    <a:pt x="5753" y="5341"/>
                    <a:pt x="5593" y="5204"/>
                  </a:cubicBezTo>
                  <a:cubicBezTo>
                    <a:pt x="5593" y="5204"/>
                    <a:pt x="5251" y="4885"/>
                    <a:pt x="4703" y="4428"/>
                  </a:cubicBezTo>
                  <a:cubicBezTo>
                    <a:pt x="4452" y="4223"/>
                    <a:pt x="4155" y="3926"/>
                    <a:pt x="3813" y="3652"/>
                  </a:cubicBezTo>
                  <a:cubicBezTo>
                    <a:pt x="3493" y="3355"/>
                    <a:pt x="3128" y="3036"/>
                    <a:pt x="2785" y="2716"/>
                  </a:cubicBezTo>
                  <a:cubicBezTo>
                    <a:pt x="2466" y="2374"/>
                    <a:pt x="2101" y="2077"/>
                    <a:pt x="1804" y="1758"/>
                  </a:cubicBezTo>
                  <a:cubicBezTo>
                    <a:pt x="1484" y="1438"/>
                    <a:pt x="1188" y="1164"/>
                    <a:pt x="959" y="890"/>
                  </a:cubicBezTo>
                  <a:cubicBezTo>
                    <a:pt x="480" y="365"/>
                    <a:pt x="138" y="23"/>
                    <a:pt x="138" y="23"/>
                  </a:cubicBezTo>
                  <a:cubicBezTo>
                    <a:pt x="115" y="0"/>
                    <a:pt x="69"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8"/>
            <p:cNvSpPr/>
            <p:nvPr/>
          </p:nvSpPr>
          <p:spPr>
            <a:xfrm>
              <a:off x="1561400" y="4199825"/>
              <a:ext cx="144975" cy="22350"/>
            </a:xfrm>
            <a:custGeom>
              <a:avLst/>
              <a:gdLst/>
              <a:ahLst/>
              <a:cxnLst/>
              <a:rect l="l" t="t" r="r" b="b"/>
              <a:pathLst>
                <a:path w="5799" h="894" extrusionOk="0">
                  <a:moveTo>
                    <a:pt x="5409" y="1"/>
                  </a:moveTo>
                  <a:cubicBezTo>
                    <a:pt x="5395" y="1"/>
                    <a:pt x="5380" y="2"/>
                    <a:pt x="5365" y="3"/>
                  </a:cubicBezTo>
                  <a:cubicBezTo>
                    <a:pt x="5365" y="3"/>
                    <a:pt x="5274" y="3"/>
                    <a:pt x="5137" y="26"/>
                  </a:cubicBezTo>
                  <a:cubicBezTo>
                    <a:pt x="5000" y="49"/>
                    <a:pt x="4794" y="49"/>
                    <a:pt x="4543" y="72"/>
                  </a:cubicBezTo>
                  <a:cubicBezTo>
                    <a:pt x="4429" y="95"/>
                    <a:pt x="4292" y="95"/>
                    <a:pt x="4155" y="118"/>
                  </a:cubicBezTo>
                  <a:cubicBezTo>
                    <a:pt x="4018" y="118"/>
                    <a:pt x="3881" y="163"/>
                    <a:pt x="3721" y="163"/>
                  </a:cubicBezTo>
                  <a:cubicBezTo>
                    <a:pt x="3425" y="186"/>
                    <a:pt x="3105" y="186"/>
                    <a:pt x="2763" y="209"/>
                  </a:cubicBezTo>
                  <a:cubicBezTo>
                    <a:pt x="2603" y="232"/>
                    <a:pt x="2443" y="255"/>
                    <a:pt x="2283" y="255"/>
                  </a:cubicBezTo>
                  <a:cubicBezTo>
                    <a:pt x="2204" y="266"/>
                    <a:pt x="2124" y="266"/>
                    <a:pt x="2044" y="266"/>
                  </a:cubicBezTo>
                  <a:cubicBezTo>
                    <a:pt x="1964" y="266"/>
                    <a:pt x="1884" y="266"/>
                    <a:pt x="1804" y="277"/>
                  </a:cubicBezTo>
                  <a:lnTo>
                    <a:pt x="960" y="277"/>
                  </a:lnTo>
                  <a:cubicBezTo>
                    <a:pt x="480" y="300"/>
                    <a:pt x="138" y="300"/>
                    <a:pt x="138" y="300"/>
                  </a:cubicBezTo>
                  <a:cubicBezTo>
                    <a:pt x="69" y="323"/>
                    <a:pt x="24" y="346"/>
                    <a:pt x="1" y="414"/>
                  </a:cubicBezTo>
                  <a:cubicBezTo>
                    <a:pt x="1" y="483"/>
                    <a:pt x="47" y="551"/>
                    <a:pt x="115" y="574"/>
                  </a:cubicBezTo>
                  <a:cubicBezTo>
                    <a:pt x="115" y="574"/>
                    <a:pt x="435" y="620"/>
                    <a:pt x="937" y="688"/>
                  </a:cubicBezTo>
                  <a:cubicBezTo>
                    <a:pt x="1188" y="734"/>
                    <a:pt x="1485" y="779"/>
                    <a:pt x="1781" y="825"/>
                  </a:cubicBezTo>
                  <a:cubicBezTo>
                    <a:pt x="1941" y="825"/>
                    <a:pt x="2101" y="871"/>
                    <a:pt x="2283" y="871"/>
                  </a:cubicBezTo>
                  <a:cubicBezTo>
                    <a:pt x="2443" y="871"/>
                    <a:pt x="2603" y="871"/>
                    <a:pt x="2786" y="894"/>
                  </a:cubicBezTo>
                  <a:lnTo>
                    <a:pt x="3767" y="894"/>
                  </a:lnTo>
                  <a:cubicBezTo>
                    <a:pt x="4087" y="894"/>
                    <a:pt x="4383" y="871"/>
                    <a:pt x="4634" y="848"/>
                  </a:cubicBezTo>
                  <a:cubicBezTo>
                    <a:pt x="4886" y="825"/>
                    <a:pt x="5091" y="802"/>
                    <a:pt x="5251" y="779"/>
                  </a:cubicBezTo>
                  <a:cubicBezTo>
                    <a:pt x="5388" y="757"/>
                    <a:pt x="5456" y="757"/>
                    <a:pt x="5456" y="757"/>
                  </a:cubicBezTo>
                  <a:cubicBezTo>
                    <a:pt x="5662" y="711"/>
                    <a:pt x="5799" y="528"/>
                    <a:pt x="5776" y="323"/>
                  </a:cubicBezTo>
                  <a:cubicBezTo>
                    <a:pt x="5755" y="133"/>
                    <a:pt x="5596" y="1"/>
                    <a:pt x="5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8"/>
            <p:cNvSpPr/>
            <p:nvPr/>
          </p:nvSpPr>
          <p:spPr>
            <a:xfrm>
              <a:off x="2055000" y="4381900"/>
              <a:ext cx="68500" cy="71225"/>
            </a:xfrm>
            <a:custGeom>
              <a:avLst/>
              <a:gdLst/>
              <a:ahLst/>
              <a:cxnLst/>
              <a:rect l="l" t="t" r="r" b="b"/>
              <a:pathLst>
                <a:path w="2740" h="2849" extrusionOk="0">
                  <a:moveTo>
                    <a:pt x="2545" y="1"/>
                  </a:moveTo>
                  <a:cubicBezTo>
                    <a:pt x="2517" y="1"/>
                    <a:pt x="2490" y="8"/>
                    <a:pt x="2466" y="25"/>
                  </a:cubicBezTo>
                  <a:cubicBezTo>
                    <a:pt x="2466" y="25"/>
                    <a:pt x="2306" y="139"/>
                    <a:pt x="2055" y="298"/>
                  </a:cubicBezTo>
                  <a:cubicBezTo>
                    <a:pt x="1918" y="390"/>
                    <a:pt x="1781" y="504"/>
                    <a:pt x="1644" y="618"/>
                  </a:cubicBezTo>
                  <a:cubicBezTo>
                    <a:pt x="1484" y="732"/>
                    <a:pt x="1347" y="869"/>
                    <a:pt x="1188" y="1006"/>
                  </a:cubicBezTo>
                  <a:cubicBezTo>
                    <a:pt x="1051" y="1143"/>
                    <a:pt x="914" y="1303"/>
                    <a:pt x="777" y="1440"/>
                  </a:cubicBezTo>
                  <a:cubicBezTo>
                    <a:pt x="640" y="1577"/>
                    <a:pt x="526" y="1714"/>
                    <a:pt x="434" y="1828"/>
                  </a:cubicBezTo>
                  <a:cubicBezTo>
                    <a:pt x="343" y="1942"/>
                    <a:pt x="252" y="2056"/>
                    <a:pt x="206" y="2124"/>
                  </a:cubicBezTo>
                  <a:cubicBezTo>
                    <a:pt x="161" y="2216"/>
                    <a:pt x="115" y="2261"/>
                    <a:pt x="115" y="2261"/>
                  </a:cubicBezTo>
                  <a:cubicBezTo>
                    <a:pt x="115" y="2261"/>
                    <a:pt x="115" y="2284"/>
                    <a:pt x="92" y="2307"/>
                  </a:cubicBezTo>
                  <a:cubicBezTo>
                    <a:pt x="1" y="2490"/>
                    <a:pt x="92" y="2718"/>
                    <a:pt x="275" y="2809"/>
                  </a:cubicBezTo>
                  <a:cubicBezTo>
                    <a:pt x="328" y="2836"/>
                    <a:pt x="385" y="2849"/>
                    <a:pt x="442" y="2849"/>
                  </a:cubicBezTo>
                  <a:cubicBezTo>
                    <a:pt x="579" y="2849"/>
                    <a:pt x="712" y="2772"/>
                    <a:pt x="777" y="2627"/>
                  </a:cubicBezTo>
                  <a:lnTo>
                    <a:pt x="800" y="2627"/>
                  </a:lnTo>
                  <a:cubicBezTo>
                    <a:pt x="800" y="2627"/>
                    <a:pt x="822" y="2581"/>
                    <a:pt x="845" y="2512"/>
                  </a:cubicBezTo>
                  <a:cubicBezTo>
                    <a:pt x="868" y="2444"/>
                    <a:pt x="937" y="2330"/>
                    <a:pt x="1005" y="2216"/>
                  </a:cubicBezTo>
                  <a:cubicBezTo>
                    <a:pt x="1074" y="2102"/>
                    <a:pt x="1165" y="1965"/>
                    <a:pt x="1256" y="1828"/>
                  </a:cubicBezTo>
                  <a:cubicBezTo>
                    <a:pt x="1370" y="1668"/>
                    <a:pt x="1462" y="1508"/>
                    <a:pt x="1599" y="1371"/>
                  </a:cubicBezTo>
                  <a:cubicBezTo>
                    <a:pt x="1713" y="1234"/>
                    <a:pt x="1827" y="1074"/>
                    <a:pt x="1964" y="960"/>
                  </a:cubicBezTo>
                  <a:cubicBezTo>
                    <a:pt x="2078" y="823"/>
                    <a:pt x="2192" y="709"/>
                    <a:pt x="2306" y="618"/>
                  </a:cubicBezTo>
                  <a:cubicBezTo>
                    <a:pt x="2512" y="413"/>
                    <a:pt x="2649" y="298"/>
                    <a:pt x="2649" y="298"/>
                  </a:cubicBezTo>
                  <a:lnTo>
                    <a:pt x="2671" y="276"/>
                  </a:lnTo>
                  <a:cubicBezTo>
                    <a:pt x="2717" y="230"/>
                    <a:pt x="2740" y="139"/>
                    <a:pt x="2694" y="70"/>
                  </a:cubicBezTo>
                  <a:cubicBezTo>
                    <a:pt x="2650" y="26"/>
                    <a:pt x="2596" y="1"/>
                    <a:pt x="25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8"/>
            <p:cNvSpPr/>
            <p:nvPr/>
          </p:nvSpPr>
          <p:spPr>
            <a:xfrm>
              <a:off x="925150" y="3505525"/>
              <a:ext cx="189475" cy="154650"/>
            </a:xfrm>
            <a:custGeom>
              <a:avLst/>
              <a:gdLst/>
              <a:ahLst/>
              <a:cxnLst/>
              <a:rect l="l" t="t" r="r" b="b"/>
              <a:pathLst>
                <a:path w="7579" h="6186" extrusionOk="0">
                  <a:moveTo>
                    <a:pt x="2067" y="1"/>
                  </a:moveTo>
                  <a:cubicBezTo>
                    <a:pt x="1937" y="1"/>
                    <a:pt x="1836" y="13"/>
                    <a:pt x="1781" y="43"/>
                  </a:cubicBezTo>
                  <a:cubicBezTo>
                    <a:pt x="1484" y="225"/>
                    <a:pt x="1461" y="864"/>
                    <a:pt x="1553" y="1093"/>
                  </a:cubicBezTo>
                  <a:cubicBezTo>
                    <a:pt x="1347" y="1093"/>
                    <a:pt x="389" y="1207"/>
                    <a:pt x="206" y="1595"/>
                  </a:cubicBezTo>
                  <a:cubicBezTo>
                    <a:pt x="1" y="2006"/>
                    <a:pt x="480" y="4106"/>
                    <a:pt x="1028" y="4882"/>
                  </a:cubicBezTo>
                  <a:cubicBezTo>
                    <a:pt x="1553" y="5658"/>
                    <a:pt x="1895" y="6023"/>
                    <a:pt x="2922" y="6160"/>
                  </a:cubicBezTo>
                  <a:cubicBezTo>
                    <a:pt x="3052" y="6177"/>
                    <a:pt x="3197" y="6186"/>
                    <a:pt x="3355" y="6186"/>
                  </a:cubicBezTo>
                  <a:cubicBezTo>
                    <a:pt x="4448" y="6186"/>
                    <a:pt x="6128" y="5774"/>
                    <a:pt x="7145" y="4996"/>
                  </a:cubicBezTo>
                  <a:cubicBezTo>
                    <a:pt x="7579" y="4676"/>
                    <a:pt x="6757" y="2850"/>
                    <a:pt x="6164" y="1892"/>
                  </a:cubicBezTo>
                  <a:cubicBezTo>
                    <a:pt x="5570" y="956"/>
                    <a:pt x="4657" y="385"/>
                    <a:pt x="4201" y="317"/>
                  </a:cubicBezTo>
                  <a:cubicBezTo>
                    <a:pt x="3810" y="242"/>
                    <a:pt x="2645" y="1"/>
                    <a:pt x="2067"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8"/>
            <p:cNvSpPr/>
            <p:nvPr/>
          </p:nvSpPr>
          <p:spPr>
            <a:xfrm>
              <a:off x="925150" y="3502575"/>
              <a:ext cx="189475" cy="160375"/>
            </a:xfrm>
            <a:custGeom>
              <a:avLst/>
              <a:gdLst/>
              <a:ahLst/>
              <a:cxnLst/>
              <a:rect l="l" t="t" r="r" b="b"/>
              <a:pathLst>
                <a:path w="7579" h="6415" fill="none" extrusionOk="0">
                  <a:moveTo>
                    <a:pt x="7145" y="5114"/>
                  </a:moveTo>
                  <a:cubicBezTo>
                    <a:pt x="5981" y="6004"/>
                    <a:pt x="3949" y="6415"/>
                    <a:pt x="2922" y="6278"/>
                  </a:cubicBezTo>
                  <a:cubicBezTo>
                    <a:pt x="1895" y="6141"/>
                    <a:pt x="1553" y="5776"/>
                    <a:pt x="1028" y="5000"/>
                  </a:cubicBezTo>
                  <a:cubicBezTo>
                    <a:pt x="480" y="4224"/>
                    <a:pt x="1" y="2124"/>
                    <a:pt x="206" y="1713"/>
                  </a:cubicBezTo>
                  <a:cubicBezTo>
                    <a:pt x="389" y="1325"/>
                    <a:pt x="1347" y="1211"/>
                    <a:pt x="1553" y="1211"/>
                  </a:cubicBezTo>
                  <a:cubicBezTo>
                    <a:pt x="1461" y="982"/>
                    <a:pt x="1484" y="343"/>
                    <a:pt x="1781" y="161"/>
                  </a:cubicBezTo>
                  <a:cubicBezTo>
                    <a:pt x="2078" y="1"/>
                    <a:pt x="3721" y="343"/>
                    <a:pt x="4201" y="435"/>
                  </a:cubicBezTo>
                  <a:cubicBezTo>
                    <a:pt x="4657" y="503"/>
                    <a:pt x="5570" y="1074"/>
                    <a:pt x="6164" y="2010"/>
                  </a:cubicBezTo>
                  <a:cubicBezTo>
                    <a:pt x="6757" y="2968"/>
                    <a:pt x="7579" y="4794"/>
                    <a:pt x="7145" y="5114"/>
                  </a:cubicBezTo>
                  <a:close/>
                </a:path>
              </a:pathLst>
            </a:custGeom>
            <a:solidFill>
              <a:schemeClr val="accent6"/>
            </a:solid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8"/>
            <p:cNvSpPr/>
            <p:nvPr/>
          </p:nvSpPr>
          <p:spPr>
            <a:xfrm>
              <a:off x="951400" y="3521575"/>
              <a:ext cx="31425" cy="29825"/>
            </a:xfrm>
            <a:custGeom>
              <a:avLst/>
              <a:gdLst/>
              <a:ahLst/>
              <a:cxnLst/>
              <a:rect l="l" t="t" r="r" b="b"/>
              <a:pathLst>
                <a:path w="1257" h="1193" extrusionOk="0">
                  <a:moveTo>
                    <a:pt x="444" y="0"/>
                  </a:moveTo>
                  <a:cubicBezTo>
                    <a:pt x="314" y="0"/>
                    <a:pt x="187" y="61"/>
                    <a:pt x="115" y="177"/>
                  </a:cubicBezTo>
                  <a:cubicBezTo>
                    <a:pt x="1" y="359"/>
                    <a:pt x="46" y="610"/>
                    <a:pt x="229" y="725"/>
                  </a:cubicBezTo>
                  <a:lnTo>
                    <a:pt x="914" y="1158"/>
                  </a:lnTo>
                  <a:cubicBezTo>
                    <a:pt x="948" y="1181"/>
                    <a:pt x="988" y="1193"/>
                    <a:pt x="1028" y="1193"/>
                  </a:cubicBezTo>
                  <a:cubicBezTo>
                    <a:pt x="1068" y="1193"/>
                    <a:pt x="1108" y="1181"/>
                    <a:pt x="1142" y="1158"/>
                  </a:cubicBezTo>
                  <a:cubicBezTo>
                    <a:pt x="1233" y="1113"/>
                    <a:pt x="1256" y="976"/>
                    <a:pt x="1210" y="884"/>
                  </a:cubicBezTo>
                  <a:lnTo>
                    <a:pt x="777" y="177"/>
                  </a:lnTo>
                  <a:cubicBezTo>
                    <a:pt x="731" y="131"/>
                    <a:pt x="708" y="108"/>
                    <a:pt x="663" y="63"/>
                  </a:cubicBezTo>
                  <a:cubicBezTo>
                    <a:pt x="596" y="21"/>
                    <a:pt x="519" y="0"/>
                    <a:pt x="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8"/>
            <p:cNvSpPr/>
            <p:nvPr/>
          </p:nvSpPr>
          <p:spPr>
            <a:xfrm>
              <a:off x="2345450" y="3457075"/>
              <a:ext cx="156375" cy="192250"/>
            </a:xfrm>
            <a:custGeom>
              <a:avLst/>
              <a:gdLst/>
              <a:ahLst/>
              <a:cxnLst/>
              <a:rect l="l" t="t" r="r" b="b"/>
              <a:pathLst>
                <a:path w="6255" h="7690" extrusionOk="0">
                  <a:moveTo>
                    <a:pt x="2507" y="0"/>
                  </a:moveTo>
                  <a:cubicBezTo>
                    <a:pt x="1952" y="0"/>
                    <a:pt x="932" y="1536"/>
                    <a:pt x="480" y="2483"/>
                  </a:cubicBezTo>
                  <a:cubicBezTo>
                    <a:pt x="1" y="3487"/>
                    <a:pt x="1" y="4560"/>
                    <a:pt x="183" y="4994"/>
                  </a:cubicBezTo>
                  <a:cubicBezTo>
                    <a:pt x="366" y="5450"/>
                    <a:pt x="937" y="7025"/>
                    <a:pt x="1256" y="7185"/>
                  </a:cubicBezTo>
                  <a:cubicBezTo>
                    <a:pt x="1309" y="7209"/>
                    <a:pt x="1369" y="7220"/>
                    <a:pt x="1434" y="7220"/>
                  </a:cubicBezTo>
                  <a:cubicBezTo>
                    <a:pt x="1735" y="7220"/>
                    <a:pt x="2129" y="6989"/>
                    <a:pt x="2261" y="6820"/>
                  </a:cubicBezTo>
                  <a:cubicBezTo>
                    <a:pt x="2349" y="6997"/>
                    <a:pt x="2931" y="7689"/>
                    <a:pt x="3362" y="7689"/>
                  </a:cubicBezTo>
                  <a:cubicBezTo>
                    <a:pt x="3375" y="7689"/>
                    <a:pt x="3389" y="7688"/>
                    <a:pt x="3402" y="7687"/>
                  </a:cubicBezTo>
                  <a:cubicBezTo>
                    <a:pt x="3858" y="7641"/>
                    <a:pt x="5365" y="6112"/>
                    <a:pt x="5730" y="5245"/>
                  </a:cubicBezTo>
                  <a:cubicBezTo>
                    <a:pt x="6095" y="4377"/>
                    <a:pt x="6255" y="3898"/>
                    <a:pt x="5821" y="2962"/>
                  </a:cubicBezTo>
                  <a:cubicBezTo>
                    <a:pt x="5388" y="2026"/>
                    <a:pt x="3950" y="520"/>
                    <a:pt x="2603" y="18"/>
                  </a:cubicBezTo>
                  <a:cubicBezTo>
                    <a:pt x="2573" y="6"/>
                    <a:pt x="2541" y="0"/>
                    <a:pt x="2507"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8"/>
            <p:cNvSpPr/>
            <p:nvPr/>
          </p:nvSpPr>
          <p:spPr>
            <a:xfrm>
              <a:off x="2345450" y="3452375"/>
              <a:ext cx="156375" cy="198025"/>
            </a:xfrm>
            <a:custGeom>
              <a:avLst/>
              <a:gdLst/>
              <a:ahLst/>
              <a:cxnLst/>
              <a:rect l="l" t="t" r="r" b="b"/>
              <a:pathLst>
                <a:path w="6255" h="7921" fill="none" extrusionOk="0">
                  <a:moveTo>
                    <a:pt x="2603" y="206"/>
                  </a:moveTo>
                  <a:cubicBezTo>
                    <a:pt x="3950" y="708"/>
                    <a:pt x="5388" y="2214"/>
                    <a:pt x="5821" y="3150"/>
                  </a:cubicBezTo>
                  <a:cubicBezTo>
                    <a:pt x="6255" y="4086"/>
                    <a:pt x="6095" y="4565"/>
                    <a:pt x="5730" y="5433"/>
                  </a:cubicBezTo>
                  <a:cubicBezTo>
                    <a:pt x="5365" y="6300"/>
                    <a:pt x="3858" y="7829"/>
                    <a:pt x="3402" y="7875"/>
                  </a:cubicBezTo>
                  <a:cubicBezTo>
                    <a:pt x="2968" y="7921"/>
                    <a:pt x="2352" y="7190"/>
                    <a:pt x="2261" y="7008"/>
                  </a:cubicBezTo>
                  <a:cubicBezTo>
                    <a:pt x="2101" y="7213"/>
                    <a:pt x="1553" y="7510"/>
                    <a:pt x="1256" y="7373"/>
                  </a:cubicBezTo>
                  <a:cubicBezTo>
                    <a:pt x="937" y="7213"/>
                    <a:pt x="366" y="5638"/>
                    <a:pt x="183" y="5182"/>
                  </a:cubicBezTo>
                  <a:cubicBezTo>
                    <a:pt x="1" y="4748"/>
                    <a:pt x="1" y="3675"/>
                    <a:pt x="480" y="2671"/>
                  </a:cubicBezTo>
                  <a:cubicBezTo>
                    <a:pt x="960" y="1667"/>
                    <a:pt x="2078" y="0"/>
                    <a:pt x="2603" y="206"/>
                  </a:cubicBezTo>
                  <a:close/>
                </a:path>
              </a:pathLst>
            </a:custGeom>
            <a:solidFill>
              <a:schemeClr val="accent6"/>
            </a:solid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8"/>
            <p:cNvSpPr/>
            <p:nvPr/>
          </p:nvSpPr>
          <p:spPr>
            <a:xfrm>
              <a:off x="2391675" y="3603925"/>
              <a:ext cx="20000" cy="35650"/>
            </a:xfrm>
            <a:custGeom>
              <a:avLst/>
              <a:gdLst/>
              <a:ahLst/>
              <a:cxnLst/>
              <a:rect l="l" t="t" r="r" b="b"/>
              <a:pathLst>
                <a:path w="800" h="1426" extrusionOk="0">
                  <a:moveTo>
                    <a:pt x="565" y="1"/>
                  </a:moveTo>
                  <a:cubicBezTo>
                    <a:pt x="493" y="1"/>
                    <a:pt x="420" y="46"/>
                    <a:pt x="389" y="124"/>
                  </a:cubicBezTo>
                  <a:lnTo>
                    <a:pt x="46" y="854"/>
                  </a:lnTo>
                  <a:cubicBezTo>
                    <a:pt x="24" y="900"/>
                    <a:pt x="1" y="969"/>
                    <a:pt x="1" y="1014"/>
                  </a:cubicBezTo>
                  <a:cubicBezTo>
                    <a:pt x="1" y="1242"/>
                    <a:pt x="160" y="1402"/>
                    <a:pt x="389" y="1425"/>
                  </a:cubicBezTo>
                  <a:cubicBezTo>
                    <a:pt x="594" y="1425"/>
                    <a:pt x="777" y="1242"/>
                    <a:pt x="777" y="1037"/>
                  </a:cubicBezTo>
                  <a:lnTo>
                    <a:pt x="777" y="1014"/>
                  </a:lnTo>
                  <a:lnTo>
                    <a:pt x="800" y="215"/>
                  </a:lnTo>
                  <a:cubicBezTo>
                    <a:pt x="800" y="147"/>
                    <a:pt x="754" y="56"/>
                    <a:pt x="663" y="33"/>
                  </a:cubicBezTo>
                  <a:cubicBezTo>
                    <a:pt x="633" y="11"/>
                    <a:pt x="599" y="1"/>
                    <a:pt x="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8"/>
            <p:cNvSpPr/>
            <p:nvPr/>
          </p:nvSpPr>
          <p:spPr>
            <a:xfrm>
              <a:off x="1042700" y="3038125"/>
              <a:ext cx="1395225" cy="924525"/>
            </a:xfrm>
            <a:custGeom>
              <a:avLst/>
              <a:gdLst/>
              <a:ahLst/>
              <a:cxnLst/>
              <a:rect l="l" t="t" r="r" b="b"/>
              <a:pathLst>
                <a:path w="55809" h="36981" extrusionOk="0">
                  <a:moveTo>
                    <a:pt x="25333" y="0"/>
                  </a:moveTo>
                  <a:cubicBezTo>
                    <a:pt x="22994" y="0"/>
                    <a:pt x="20362" y="360"/>
                    <a:pt x="17508" y="1323"/>
                  </a:cubicBezTo>
                  <a:cubicBezTo>
                    <a:pt x="15248" y="1985"/>
                    <a:pt x="10683" y="5477"/>
                    <a:pt x="9199" y="8536"/>
                  </a:cubicBezTo>
                  <a:cubicBezTo>
                    <a:pt x="7693" y="11617"/>
                    <a:pt x="5228" y="15931"/>
                    <a:pt x="5228" y="15931"/>
                  </a:cubicBezTo>
                  <a:cubicBezTo>
                    <a:pt x="3653" y="16890"/>
                    <a:pt x="275" y="18556"/>
                    <a:pt x="183" y="18762"/>
                  </a:cubicBezTo>
                  <a:cubicBezTo>
                    <a:pt x="69" y="18967"/>
                    <a:pt x="1" y="23897"/>
                    <a:pt x="1462" y="25495"/>
                  </a:cubicBezTo>
                  <a:cubicBezTo>
                    <a:pt x="4006" y="26016"/>
                    <a:pt x="5878" y="26180"/>
                    <a:pt x="7219" y="26180"/>
                  </a:cubicBezTo>
                  <a:cubicBezTo>
                    <a:pt x="8873" y="26180"/>
                    <a:pt x="9718" y="25930"/>
                    <a:pt x="10021" y="25792"/>
                  </a:cubicBezTo>
                  <a:cubicBezTo>
                    <a:pt x="10569" y="25563"/>
                    <a:pt x="13080" y="23966"/>
                    <a:pt x="13080" y="23966"/>
                  </a:cubicBezTo>
                  <a:lnTo>
                    <a:pt x="13445" y="25016"/>
                  </a:lnTo>
                  <a:cubicBezTo>
                    <a:pt x="13445" y="25016"/>
                    <a:pt x="12167" y="29877"/>
                    <a:pt x="12600" y="34077"/>
                  </a:cubicBezTo>
                  <a:cubicBezTo>
                    <a:pt x="16373" y="35508"/>
                    <a:pt x="21239" y="36980"/>
                    <a:pt x="27209" y="36980"/>
                  </a:cubicBezTo>
                  <a:cubicBezTo>
                    <a:pt x="28859" y="36980"/>
                    <a:pt x="30594" y="36868"/>
                    <a:pt x="32413" y="36611"/>
                  </a:cubicBezTo>
                  <a:cubicBezTo>
                    <a:pt x="40812" y="35424"/>
                    <a:pt x="45400" y="32000"/>
                    <a:pt x="45537" y="31681"/>
                  </a:cubicBezTo>
                  <a:cubicBezTo>
                    <a:pt x="45674" y="31338"/>
                    <a:pt x="44807" y="23258"/>
                    <a:pt x="43414" y="20177"/>
                  </a:cubicBezTo>
                  <a:lnTo>
                    <a:pt x="43414" y="20177"/>
                  </a:lnTo>
                  <a:cubicBezTo>
                    <a:pt x="46930" y="20884"/>
                    <a:pt x="51084" y="22391"/>
                    <a:pt x="51449" y="22391"/>
                  </a:cubicBezTo>
                  <a:cubicBezTo>
                    <a:pt x="51837" y="22391"/>
                    <a:pt x="55809" y="19195"/>
                    <a:pt x="55672" y="15589"/>
                  </a:cubicBezTo>
                  <a:cubicBezTo>
                    <a:pt x="51129" y="10864"/>
                    <a:pt x="47044" y="7668"/>
                    <a:pt x="43209" y="5637"/>
                  </a:cubicBezTo>
                  <a:cubicBezTo>
                    <a:pt x="39374" y="3606"/>
                    <a:pt x="36612" y="3149"/>
                    <a:pt x="36612" y="3149"/>
                  </a:cubicBezTo>
                  <a:cubicBezTo>
                    <a:pt x="36612" y="3149"/>
                    <a:pt x="32252" y="0"/>
                    <a:pt x="25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8"/>
            <p:cNvSpPr/>
            <p:nvPr/>
          </p:nvSpPr>
          <p:spPr>
            <a:xfrm>
              <a:off x="1042700" y="2975900"/>
              <a:ext cx="1395225" cy="1007175"/>
            </a:xfrm>
            <a:custGeom>
              <a:avLst/>
              <a:gdLst/>
              <a:ahLst/>
              <a:cxnLst/>
              <a:rect l="l" t="t" r="r" b="b"/>
              <a:pathLst>
                <a:path w="55809" h="40287" fill="none" extrusionOk="0">
                  <a:moveTo>
                    <a:pt x="17508" y="3812"/>
                  </a:moveTo>
                  <a:cubicBezTo>
                    <a:pt x="15248" y="4474"/>
                    <a:pt x="10683" y="7966"/>
                    <a:pt x="9199" y="11025"/>
                  </a:cubicBezTo>
                  <a:cubicBezTo>
                    <a:pt x="7693" y="14106"/>
                    <a:pt x="5228" y="18420"/>
                    <a:pt x="5228" y="18420"/>
                  </a:cubicBezTo>
                  <a:cubicBezTo>
                    <a:pt x="3653" y="19379"/>
                    <a:pt x="275" y="21045"/>
                    <a:pt x="183" y="21251"/>
                  </a:cubicBezTo>
                  <a:cubicBezTo>
                    <a:pt x="69" y="21456"/>
                    <a:pt x="1" y="26386"/>
                    <a:pt x="1462" y="27984"/>
                  </a:cubicBezTo>
                  <a:cubicBezTo>
                    <a:pt x="7145" y="29148"/>
                    <a:pt x="9473" y="28532"/>
                    <a:pt x="10021" y="28281"/>
                  </a:cubicBezTo>
                  <a:cubicBezTo>
                    <a:pt x="10569" y="28052"/>
                    <a:pt x="13080" y="26455"/>
                    <a:pt x="13080" y="26455"/>
                  </a:cubicBezTo>
                  <a:lnTo>
                    <a:pt x="13445" y="27505"/>
                  </a:lnTo>
                  <a:cubicBezTo>
                    <a:pt x="13445" y="27505"/>
                    <a:pt x="12167" y="32366"/>
                    <a:pt x="12600" y="36566"/>
                  </a:cubicBezTo>
                  <a:cubicBezTo>
                    <a:pt x="17416" y="38392"/>
                    <a:pt x="24013" y="40287"/>
                    <a:pt x="32413" y="39100"/>
                  </a:cubicBezTo>
                  <a:cubicBezTo>
                    <a:pt x="40812" y="37913"/>
                    <a:pt x="45400" y="34489"/>
                    <a:pt x="45537" y="34170"/>
                  </a:cubicBezTo>
                  <a:cubicBezTo>
                    <a:pt x="45674" y="33827"/>
                    <a:pt x="44807" y="25747"/>
                    <a:pt x="43414" y="22666"/>
                  </a:cubicBezTo>
                  <a:cubicBezTo>
                    <a:pt x="46930" y="23373"/>
                    <a:pt x="51084" y="24880"/>
                    <a:pt x="51449" y="24880"/>
                  </a:cubicBezTo>
                  <a:cubicBezTo>
                    <a:pt x="51837" y="24880"/>
                    <a:pt x="55809" y="21684"/>
                    <a:pt x="55672" y="18078"/>
                  </a:cubicBezTo>
                  <a:cubicBezTo>
                    <a:pt x="51129" y="13353"/>
                    <a:pt x="47044" y="10157"/>
                    <a:pt x="43209" y="8126"/>
                  </a:cubicBezTo>
                  <a:cubicBezTo>
                    <a:pt x="39374" y="6095"/>
                    <a:pt x="36612" y="5638"/>
                    <a:pt x="36612" y="5638"/>
                  </a:cubicBezTo>
                  <a:cubicBezTo>
                    <a:pt x="36612" y="5638"/>
                    <a:pt x="28806" y="0"/>
                    <a:pt x="17508" y="3812"/>
                  </a:cubicBezTo>
                  <a:close/>
                </a:path>
              </a:pathLst>
            </a:custGeom>
            <a:solidFill>
              <a:schemeClr val="accent6"/>
            </a:solid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8"/>
            <p:cNvSpPr/>
            <p:nvPr/>
          </p:nvSpPr>
          <p:spPr>
            <a:xfrm>
              <a:off x="1463825" y="2991875"/>
              <a:ext cx="308175" cy="210575"/>
            </a:xfrm>
            <a:custGeom>
              <a:avLst/>
              <a:gdLst/>
              <a:ahLst/>
              <a:cxnLst/>
              <a:rect l="l" t="t" r="r" b="b"/>
              <a:pathLst>
                <a:path w="12327" h="8423" extrusionOk="0">
                  <a:moveTo>
                    <a:pt x="7510" y="0"/>
                  </a:moveTo>
                  <a:cubicBezTo>
                    <a:pt x="4520" y="0"/>
                    <a:pt x="1484" y="1872"/>
                    <a:pt x="754" y="4200"/>
                  </a:cubicBezTo>
                  <a:cubicBezTo>
                    <a:pt x="1" y="6528"/>
                    <a:pt x="1850" y="8423"/>
                    <a:pt x="4840" y="8423"/>
                  </a:cubicBezTo>
                  <a:cubicBezTo>
                    <a:pt x="7830" y="8423"/>
                    <a:pt x="10843" y="6528"/>
                    <a:pt x="11596" y="4200"/>
                  </a:cubicBezTo>
                  <a:cubicBezTo>
                    <a:pt x="12326" y="1872"/>
                    <a:pt x="10500" y="0"/>
                    <a:pt x="7510" y="0"/>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8"/>
            <p:cNvSpPr/>
            <p:nvPr/>
          </p:nvSpPr>
          <p:spPr>
            <a:xfrm>
              <a:off x="1463825" y="2991875"/>
              <a:ext cx="308175" cy="210575"/>
            </a:xfrm>
            <a:custGeom>
              <a:avLst/>
              <a:gdLst/>
              <a:ahLst/>
              <a:cxnLst/>
              <a:rect l="l" t="t" r="r" b="b"/>
              <a:pathLst>
                <a:path w="12327" h="8423" fill="none" extrusionOk="0">
                  <a:moveTo>
                    <a:pt x="11596" y="4200"/>
                  </a:moveTo>
                  <a:cubicBezTo>
                    <a:pt x="10843" y="6528"/>
                    <a:pt x="7830" y="8423"/>
                    <a:pt x="4840" y="8423"/>
                  </a:cubicBezTo>
                  <a:cubicBezTo>
                    <a:pt x="1850" y="8423"/>
                    <a:pt x="1" y="6528"/>
                    <a:pt x="754" y="4200"/>
                  </a:cubicBezTo>
                  <a:cubicBezTo>
                    <a:pt x="1484" y="1872"/>
                    <a:pt x="4520" y="0"/>
                    <a:pt x="7510" y="0"/>
                  </a:cubicBezTo>
                  <a:cubicBezTo>
                    <a:pt x="10500" y="0"/>
                    <a:pt x="12326" y="1872"/>
                    <a:pt x="11596" y="4200"/>
                  </a:cubicBezTo>
                  <a:close/>
                </a:path>
              </a:pathLst>
            </a:custGeom>
            <a:solidFill>
              <a:schemeClr val="accent6"/>
            </a:solid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8"/>
            <p:cNvSpPr/>
            <p:nvPr/>
          </p:nvSpPr>
          <p:spPr>
            <a:xfrm>
              <a:off x="796200" y="1812275"/>
              <a:ext cx="1448850" cy="1322600"/>
            </a:xfrm>
            <a:custGeom>
              <a:avLst/>
              <a:gdLst/>
              <a:ahLst/>
              <a:cxnLst/>
              <a:rect l="l" t="t" r="r" b="b"/>
              <a:pathLst>
                <a:path w="57954" h="52904" extrusionOk="0">
                  <a:moveTo>
                    <a:pt x="29623" y="1"/>
                  </a:moveTo>
                  <a:cubicBezTo>
                    <a:pt x="17428" y="1"/>
                    <a:pt x="8271" y="4799"/>
                    <a:pt x="4405" y="15275"/>
                  </a:cubicBezTo>
                  <a:cubicBezTo>
                    <a:pt x="0" y="27189"/>
                    <a:pt x="6460" y="41136"/>
                    <a:pt x="10112" y="43715"/>
                  </a:cubicBezTo>
                  <a:cubicBezTo>
                    <a:pt x="12486" y="47664"/>
                    <a:pt x="23442" y="52662"/>
                    <a:pt x="31111" y="52891"/>
                  </a:cubicBezTo>
                  <a:cubicBezTo>
                    <a:pt x="31423" y="52899"/>
                    <a:pt x="31736" y="52904"/>
                    <a:pt x="32050" y="52904"/>
                  </a:cubicBezTo>
                  <a:cubicBezTo>
                    <a:pt x="42317" y="52904"/>
                    <a:pt x="53376" y="48233"/>
                    <a:pt x="55968" y="41478"/>
                  </a:cubicBezTo>
                  <a:cubicBezTo>
                    <a:pt x="56812" y="39332"/>
                    <a:pt x="56447" y="36228"/>
                    <a:pt x="55648" y="33170"/>
                  </a:cubicBezTo>
                  <a:cubicBezTo>
                    <a:pt x="55694" y="31572"/>
                    <a:pt x="57954" y="24382"/>
                    <a:pt x="56310" y="16690"/>
                  </a:cubicBezTo>
                  <a:cubicBezTo>
                    <a:pt x="54416" y="7811"/>
                    <a:pt x="49691" y="1785"/>
                    <a:pt x="34900" y="278"/>
                  </a:cubicBezTo>
                  <a:cubicBezTo>
                    <a:pt x="33086" y="94"/>
                    <a:pt x="31325" y="1"/>
                    <a:pt x="29623"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8"/>
            <p:cNvSpPr/>
            <p:nvPr/>
          </p:nvSpPr>
          <p:spPr>
            <a:xfrm>
              <a:off x="1169375" y="2622000"/>
              <a:ext cx="354400" cy="258125"/>
            </a:xfrm>
            <a:custGeom>
              <a:avLst/>
              <a:gdLst/>
              <a:ahLst/>
              <a:cxnLst/>
              <a:rect l="l" t="t" r="r" b="b"/>
              <a:pathLst>
                <a:path w="14176" h="10325" extrusionOk="0">
                  <a:moveTo>
                    <a:pt x="6950" y="0"/>
                  </a:moveTo>
                  <a:cubicBezTo>
                    <a:pt x="3200" y="0"/>
                    <a:pt x="158" y="2175"/>
                    <a:pt x="69" y="4958"/>
                  </a:cubicBezTo>
                  <a:cubicBezTo>
                    <a:pt x="1" y="7811"/>
                    <a:pt x="3059" y="10207"/>
                    <a:pt x="6940" y="10322"/>
                  </a:cubicBezTo>
                  <a:cubicBezTo>
                    <a:pt x="7017" y="10323"/>
                    <a:pt x="7094" y="10324"/>
                    <a:pt x="7171" y="10324"/>
                  </a:cubicBezTo>
                  <a:cubicBezTo>
                    <a:pt x="10946" y="10324"/>
                    <a:pt x="14017" y="8142"/>
                    <a:pt x="14107" y="5369"/>
                  </a:cubicBezTo>
                  <a:cubicBezTo>
                    <a:pt x="14175" y="2515"/>
                    <a:pt x="11117" y="119"/>
                    <a:pt x="7237" y="5"/>
                  </a:cubicBezTo>
                  <a:cubicBezTo>
                    <a:pt x="7141" y="2"/>
                    <a:pt x="7045" y="0"/>
                    <a:pt x="6950" y="0"/>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8"/>
            <p:cNvSpPr/>
            <p:nvPr/>
          </p:nvSpPr>
          <p:spPr>
            <a:xfrm>
              <a:off x="1950000" y="2644250"/>
              <a:ext cx="265375" cy="258175"/>
            </a:xfrm>
            <a:custGeom>
              <a:avLst/>
              <a:gdLst/>
              <a:ahLst/>
              <a:cxnLst/>
              <a:rect l="l" t="t" r="r" b="b"/>
              <a:pathLst>
                <a:path w="10615" h="10327" extrusionOk="0">
                  <a:moveTo>
                    <a:pt x="6950" y="1"/>
                  </a:moveTo>
                  <a:cubicBezTo>
                    <a:pt x="3200" y="1"/>
                    <a:pt x="158" y="2175"/>
                    <a:pt x="69" y="4958"/>
                  </a:cubicBezTo>
                  <a:cubicBezTo>
                    <a:pt x="1" y="7811"/>
                    <a:pt x="3060" y="10208"/>
                    <a:pt x="6940" y="10322"/>
                  </a:cubicBezTo>
                  <a:cubicBezTo>
                    <a:pt x="7024" y="10325"/>
                    <a:pt x="7107" y="10326"/>
                    <a:pt x="7191" y="10326"/>
                  </a:cubicBezTo>
                  <a:cubicBezTo>
                    <a:pt x="7741" y="10326"/>
                    <a:pt x="8273" y="10264"/>
                    <a:pt x="8789" y="10185"/>
                  </a:cubicBezTo>
                  <a:cubicBezTo>
                    <a:pt x="9222" y="9546"/>
                    <a:pt x="9565" y="8884"/>
                    <a:pt x="9816" y="8199"/>
                  </a:cubicBezTo>
                  <a:cubicBezTo>
                    <a:pt x="10615" y="6168"/>
                    <a:pt x="10318" y="3292"/>
                    <a:pt x="9610" y="393"/>
                  </a:cubicBezTo>
                  <a:cubicBezTo>
                    <a:pt x="8880" y="165"/>
                    <a:pt x="8081" y="28"/>
                    <a:pt x="7237" y="5"/>
                  </a:cubicBezTo>
                  <a:cubicBezTo>
                    <a:pt x="7141" y="2"/>
                    <a:pt x="7045" y="1"/>
                    <a:pt x="6950"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8"/>
            <p:cNvSpPr/>
            <p:nvPr/>
          </p:nvSpPr>
          <p:spPr>
            <a:xfrm>
              <a:off x="796200" y="1781550"/>
              <a:ext cx="1448850" cy="1360425"/>
            </a:xfrm>
            <a:custGeom>
              <a:avLst/>
              <a:gdLst/>
              <a:ahLst/>
              <a:cxnLst/>
              <a:rect l="l" t="t" r="r" b="b"/>
              <a:pathLst>
                <a:path w="57954" h="54417" fill="none" extrusionOk="0">
                  <a:moveTo>
                    <a:pt x="55648" y="34399"/>
                  </a:moveTo>
                  <a:cubicBezTo>
                    <a:pt x="56447" y="37457"/>
                    <a:pt x="56812" y="40561"/>
                    <a:pt x="55968" y="42707"/>
                  </a:cubicBezTo>
                  <a:cubicBezTo>
                    <a:pt x="53297" y="49669"/>
                    <a:pt x="41634" y="54416"/>
                    <a:pt x="31111" y="54120"/>
                  </a:cubicBezTo>
                  <a:cubicBezTo>
                    <a:pt x="23442" y="53891"/>
                    <a:pt x="12486" y="48893"/>
                    <a:pt x="10112" y="44944"/>
                  </a:cubicBezTo>
                  <a:cubicBezTo>
                    <a:pt x="6460" y="42365"/>
                    <a:pt x="0" y="28418"/>
                    <a:pt x="4405" y="16504"/>
                  </a:cubicBezTo>
                  <a:cubicBezTo>
                    <a:pt x="8811" y="4566"/>
                    <a:pt x="20086" y="1"/>
                    <a:pt x="34900" y="1507"/>
                  </a:cubicBezTo>
                  <a:cubicBezTo>
                    <a:pt x="49691" y="3014"/>
                    <a:pt x="54416" y="9040"/>
                    <a:pt x="56310" y="17919"/>
                  </a:cubicBezTo>
                  <a:cubicBezTo>
                    <a:pt x="57954" y="25611"/>
                    <a:pt x="55694" y="32801"/>
                    <a:pt x="55648" y="34399"/>
                  </a:cubicBezTo>
                  <a:close/>
                </a:path>
              </a:pathLst>
            </a:custGeom>
            <a:solidFill>
              <a:schemeClr val="accent6"/>
            </a:solid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8"/>
            <p:cNvSpPr/>
            <p:nvPr/>
          </p:nvSpPr>
          <p:spPr>
            <a:xfrm>
              <a:off x="819025" y="2598875"/>
              <a:ext cx="244825" cy="311225"/>
            </a:xfrm>
            <a:custGeom>
              <a:avLst/>
              <a:gdLst/>
              <a:ahLst/>
              <a:cxnLst/>
              <a:rect l="l" t="t" r="r" b="b"/>
              <a:pathLst>
                <a:path w="9793" h="12449" extrusionOk="0">
                  <a:moveTo>
                    <a:pt x="4248" y="1"/>
                  </a:moveTo>
                  <a:cubicBezTo>
                    <a:pt x="3300" y="1"/>
                    <a:pt x="2458" y="301"/>
                    <a:pt x="1963" y="815"/>
                  </a:cubicBezTo>
                  <a:cubicBezTo>
                    <a:pt x="457" y="2368"/>
                    <a:pt x="0" y="4924"/>
                    <a:pt x="1849" y="8485"/>
                  </a:cubicBezTo>
                  <a:cubicBezTo>
                    <a:pt x="3196" y="11053"/>
                    <a:pt x="5645" y="12448"/>
                    <a:pt x="7963" y="12448"/>
                  </a:cubicBezTo>
                  <a:cubicBezTo>
                    <a:pt x="8590" y="12448"/>
                    <a:pt x="9208" y="12346"/>
                    <a:pt x="9792" y="12137"/>
                  </a:cubicBezTo>
                  <a:lnTo>
                    <a:pt x="7966" y="1728"/>
                  </a:lnTo>
                  <a:cubicBezTo>
                    <a:pt x="6906" y="513"/>
                    <a:pt x="5487" y="1"/>
                    <a:pt x="4248"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8"/>
            <p:cNvSpPr/>
            <p:nvPr/>
          </p:nvSpPr>
          <p:spPr>
            <a:xfrm>
              <a:off x="912600" y="2689425"/>
              <a:ext cx="82200" cy="98175"/>
            </a:xfrm>
            <a:custGeom>
              <a:avLst/>
              <a:gdLst/>
              <a:ahLst/>
              <a:cxnLst/>
              <a:rect l="l" t="t" r="r" b="b"/>
              <a:pathLst>
                <a:path w="3288" h="3927" fill="none" extrusionOk="0">
                  <a:moveTo>
                    <a:pt x="115" y="1"/>
                  </a:moveTo>
                  <a:cubicBezTo>
                    <a:pt x="115" y="1"/>
                    <a:pt x="2237" y="366"/>
                    <a:pt x="3287" y="3630"/>
                  </a:cubicBezTo>
                  <a:cubicBezTo>
                    <a:pt x="2123" y="2466"/>
                    <a:pt x="343" y="2923"/>
                    <a:pt x="1" y="3927"/>
                  </a:cubicBezTo>
                </a:path>
              </a:pathLst>
            </a:custGeom>
            <a:solidFill>
              <a:schemeClr val="accent6"/>
            </a:solid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8"/>
            <p:cNvSpPr/>
            <p:nvPr/>
          </p:nvSpPr>
          <p:spPr>
            <a:xfrm>
              <a:off x="819025" y="2588425"/>
              <a:ext cx="244825" cy="338425"/>
            </a:xfrm>
            <a:custGeom>
              <a:avLst/>
              <a:gdLst/>
              <a:ahLst/>
              <a:cxnLst/>
              <a:rect l="l" t="t" r="r" b="b"/>
              <a:pathLst>
                <a:path w="9793" h="13537" fill="none" extrusionOk="0">
                  <a:moveTo>
                    <a:pt x="7966" y="2146"/>
                  </a:moveTo>
                  <a:cubicBezTo>
                    <a:pt x="6095" y="1"/>
                    <a:pt x="3104" y="47"/>
                    <a:pt x="1963" y="1233"/>
                  </a:cubicBezTo>
                  <a:cubicBezTo>
                    <a:pt x="457" y="2786"/>
                    <a:pt x="0" y="5342"/>
                    <a:pt x="1849" y="8903"/>
                  </a:cubicBezTo>
                  <a:cubicBezTo>
                    <a:pt x="3561" y="12167"/>
                    <a:pt x="7053" y="13536"/>
                    <a:pt x="9792" y="12555"/>
                  </a:cubicBez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8"/>
            <p:cNvSpPr/>
            <p:nvPr/>
          </p:nvSpPr>
          <p:spPr>
            <a:xfrm>
              <a:off x="1480375" y="2834250"/>
              <a:ext cx="385200" cy="226675"/>
            </a:xfrm>
            <a:custGeom>
              <a:avLst/>
              <a:gdLst/>
              <a:ahLst/>
              <a:cxnLst/>
              <a:rect l="l" t="t" r="r" b="b"/>
              <a:pathLst>
                <a:path w="15408" h="9067" extrusionOk="0">
                  <a:moveTo>
                    <a:pt x="4382" y="1"/>
                  </a:moveTo>
                  <a:cubicBezTo>
                    <a:pt x="3045" y="1"/>
                    <a:pt x="1429" y="728"/>
                    <a:pt x="731" y="3019"/>
                  </a:cubicBezTo>
                  <a:cubicBezTo>
                    <a:pt x="1" y="5392"/>
                    <a:pt x="1941" y="7766"/>
                    <a:pt x="5251" y="8656"/>
                  </a:cubicBezTo>
                  <a:cubicBezTo>
                    <a:pt x="6217" y="8914"/>
                    <a:pt x="7257" y="9066"/>
                    <a:pt x="8292" y="9066"/>
                  </a:cubicBezTo>
                  <a:cubicBezTo>
                    <a:pt x="11387" y="9066"/>
                    <a:pt x="14438" y="7700"/>
                    <a:pt x="15362" y="3680"/>
                  </a:cubicBezTo>
                  <a:cubicBezTo>
                    <a:pt x="15408" y="3429"/>
                    <a:pt x="15043" y="2562"/>
                    <a:pt x="13627" y="2151"/>
                  </a:cubicBezTo>
                  <a:cubicBezTo>
                    <a:pt x="12212" y="1717"/>
                    <a:pt x="5912" y="74"/>
                    <a:pt x="4566" y="6"/>
                  </a:cubicBezTo>
                  <a:cubicBezTo>
                    <a:pt x="4505" y="3"/>
                    <a:pt x="4444" y="1"/>
                    <a:pt x="4382" y="1"/>
                  </a:cubicBezTo>
                  <a:close/>
                </a:path>
              </a:pathLst>
            </a:custGeom>
            <a:solidFill>
              <a:srgbClr val="D8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8"/>
            <p:cNvSpPr/>
            <p:nvPr/>
          </p:nvSpPr>
          <p:spPr>
            <a:xfrm>
              <a:off x="1483800" y="2912300"/>
              <a:ext cx="297900" cy="148775"/>
            </a:xfrm>
            <a:custGeom>
              <a:avLst/>
              <a:gdLst/>
              <a:ahLst/>
              <a:cxnLst/>
              <a:rect l="l" t="t" r="r" b="b"/>
              <a:pathLst>
                <a:path w="11916" h="5951" extrusionOk="0">
                  <a:moveTo>
                    <a:pt x="2169" y="1"/>
                  </a:moveTo>
                  <a:cubicBezTo>
                    <a:pt x="1628" y="1"/>
                    <a:pt x="1080" y="40"/>
                    <a:pt x="526" y="125"/>
                  </a:cubicBezTo>
                  <a:cubicBezTo>
                    <a:pt x="1" y="2430"/>
                    <a:pt x="1895" y="4667"/>
                    <a:pt x="5114" y="5534"/>
                  </a:cubicBezTo>
                  <a:cubicBezTo>
                    <a:pt x="6079" y="5796"/>
                    <a:pt x="7120" y="5951"/>
                    <a:pt x="8156" y="5951"/>
                  </a:cubicBezTo>
                  <a:cubicBezTo>
                    <a:pt x="9471" y="5951"/>
                    <a:pt x="10779" y="5701"/>
                    <a:pt x="11915" y="5101"/>
                  </a:cubicBezTo>
                  <a:cubicBezTo>
                    <a:pt x="10671" y="2815"/>
                    <a:pt x="6726" y="1"/>
                    <a:pt x="2169" y="1"/>
                  </a:cubicBezTo>
                  <a:close/>
                </a:path>
              </a:pathLst>
            </a:custGeom>
            <a:solidFill>
              <a:srgbClr val="FFB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8"/>
            <p:cNvSpPr/>
            <p:nvPr/>
          </p:nvSpPr>
          <p:spPr>
            <a:xfrm>
              <a:off x="1496925" y="2895425"/>
              <a:ext cx="284775" cy="144400"/>
            </a:xfrm>
            <a:custGeom>
              <a:avLst/>
              <a:gdLst/>
              <a:ahLst/>
              <a:cxnLst/>
              <a:rect l="l" t="t" r="r" b="b"/>
              <a:pathLst>
                <a:path w="11391" h="5776" fill="none" extrusionOk="0">
                  <a:moveTo>
                    <a:pt x="1" y="800"/>
                  </a:moveTo>
                  <a:cubicBezTo>
                    <a:pt x="5228" y="1"/>
                    <a:pt x="9998" y="3219"/>
                    <a:pt x="11390" y="5776"/>
                  </a:cubicBezTo>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8"/>
            <p:cNvSpPr/>
            <p:nvPr/>
          </p:nvSpPr>
          <p:spPr>
            <a:xfrm>
              <a:off x="1555125" y="2834275"/>
              <a:ext cx="297900" cy="75925"/>
            </a:xfrm>
            <a:custGeom>
              <a:avLst/>
              <a:gdLst/>
              <a:ahLst/>
              <a:cxnLst/>
              <a:rect l="l" t="t" r="r" b="b"/>
              <a:pathLst>
                <a:path w="11916" h="3037" extrusionOk="0">
                  <a:moveTo>
                    <a:pt x="1394" y="0"/>
                  </a:moveTo>
                  <a:cubicBezTo>
                    <a:pt x="943" y="0"/>
                    <a:pt x="463" y="78"/>
                    <a:pt x="1" y="278"/>
                  </a:cubicBezTo>
                  <a:cubicBezTo>
                    <a:pt x="2271" y="2098"/>
                    <a:pt x="6988" y="3036"/>
                    <a:pt x="9974" y="3036"/>
                  </a:cubicBezTo>
                  <a:cubicBezTo>
                    <a:pt x="10771" y="3036"/>
                    <a:pt x="11445" y="2970"/>
                    <a:pt x="11916" y="2835"/>
                  </a:cubicBezTo>
                  <a:cubicBezTo>
                    <a:pt x="11642" y="2561"/>
                    <a:pt x="11231" y="2310"/>
                    <a:pt x="10637" y="2150"/>
                  </a:cubicBezTo>
                  <a:cubicBezTo>
                    <a:pt x="9222" y="1716"/>
                    <a:pt x="2922" y="73"/>
                    <a:pt x="1576" y="5"/>
                  </a:cubicBezTo>
                  <a:cubicBezTo>
                    <a:pt x="1516" y="2"/>
                    <a:pt x="1455" y="0"/>
                    <a:pt x="1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8"/>
            <p:cNvSpPr/>
            <p:nvPr/>
          </p:nvSpPr>
          <p:spPr>
            <a:xfrm>
              <a:off x="1555125" y="2841225"/>
              <a:ext cx="297900" cy="79925"/>
            </a:xfrm>
            <a:custGeom>
              <a:avLst/>
              <a:gdLst/>
              <a:ahLst/>
              <a:cxnLst/>
              <a:rect l="l" t="t" r="r" b="b"/>
              <a:pathLst>
                <a:path w="11916" h="3197" fill="none" extrusionOk="0">
                  <a:moveTo>
                    <a:pt x="11916" y="2557"/>
                  </a:moveTo>
                  <a:cubicBezTo>
                    <a:pt x="9679" y="3196"/>
                    <a:pt x="2877" y="2306"/>
                    <a:pt x="1" y="0"/>
                  </a:cubicBezTo>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8"/>
            <p:cNvSpPr/>
            <p:nvPr/>
          </p:nvSpPr>
          <p:spPr>
            <a:xfrm>
              <a:off x="1480375" y="2832675"/>
              <a:ext cx="385200" cy="243675"/>
            </a:xfrm>
            <a:custGeom>
              <a:avLst/>
              <a:gdLst/>
              <a:ahLst/>
              <a:cxnLst/>
              <a:rect l="l" t="t" r="r" b="b"/>
              <a:pathLst>
                <a:path w="15408" h="9747" fill="none" extrusionOk="0">
                  <a:moveTo>
                    <a:pt x="15362" y="3743"/>
                  </a:moveTo>
                  <a:cubicBezTo>
                    <a:pt x="15408" y="3492"/>
                    <a:pt x="15043" y="2625"/>
                    <a:pt x="13627" y="2214"/>
                  </a:cubicBezTo>
                  <a:cubicBezTo>
                    <a:pt x="12212" y="1780"/>
                    <a:pt x="5912" y="137"/>
                    <a:pt x="4566" y="69"/>
                  </a:cubicBezTo>
                  <a:cubicBezTo>
                    <a:pt x="3196" y="0"/>
                    <a:pt x="1462" y="685"/>
                    <a:pt x="731" y="3082"/>
                  </a:cubicBezTo>
                  <a:cubicBezTo>
                    <a:pt x="1" y="5455"/>
                    <a:pt x="1941" y="7829"/>
                    <a:pt x="5251" y="8719"/>
                  </a:cubicBezTo>
                  <a:cubicBezTo>
                    <a:pt x="9108" y="9746"/>
                    <a:pt x="14130" y="9107"/>
                    <a:pt x="15362" y="3743"/>
                  </a:cubicBezTo>
                  <a:close/>
                </a:path>
              </a:pathLst>
            </a:custGeom>
            <a:solidFill>
              <a:schemeClr val="accent6"/>
            </a:solid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8"/>
            <p:cNvSpPr/>
            <p:nvPr/>
          </p:nvSpPr>
          <p:spPr>
            <a:xfrm>
              <a:off x="1847875" y="2744800"/>
              <a:ext cx="39400" cy="49650"/>
            </a:xfrm>
            <a:custGeom>
              <a:avLst/>
              <a:gdLst/>
              <a:ahLst/>
              <a:cxnLst/>
              <a:rect l="l" t="t" r="r" b="b"/>
              <a:pathLst>
                <a:path w="1576" h="1986" fill="none" extrusionOk="0">
                  <a:moveTo>
                    <a:pt x="388" y="0"/>
                  </a:moveTo>
                  <a:cubicBezTo>
                    <a:pt x="388" y="0"/>
                    <a:pt x="1575" y="1027"/>
                    <a:pt x="0" y="1986"/>
                  </a:cubicBezTo>
                </a:path>
              </a:pathLst>
            </a:custGeom>
            <a:solidFill>
              <a:schemeClr val="accent6"/>
            </a:solid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8"/>
            <p:cNvSpPr/>
            <p:nvPr/>
          </p:nvSpPr>
          <p:spPr>
            <a:xfrm>
              <a:off x="1296075" y="2674600"/>
              <a:ext cx="114150" cy="43775"/>
            </a:xfrm>
            <a:custGeom>
              <a:avLst/>
              <a:gdLst/>
              <a:ahLst/>
              <a:cxnLst/>
              <a:rect l="l" t="t" r="r" b="b"/>
              <a:pathLst>
                <a:path w="4566" h="1751" extrusionOk="0">
                  <a:moveTo>
                    <a:pt x="342" y="1"/>
                  </a:moveTo>
                  <a:cubicBezTo>
                    <a:pt x="183" y="1"/>
                    <a:pt x="46" y="115"/>
                    <a:pt x="23" y="252"/>
                  </a:cubicBezTo>
                  <a:cubicBezTo>
                    <a:pt x="0" y="411"/>
                    <a:pt x="114" y="548"/>
                    <a:pt x="274" y="571"/>
                  </a:cubicBezTo>
                  <a:lnTo>
                    <a:pt x="297" y="571"/>
                  </a:lnTo>
                  <a:cubicBezTo>
                    <a:pt x="297" y="571"/>
                    <a:pt x="571" y="617"/>
                    <a:pt x="959" y="640"/>
                  </a:cubicBezTo>
                  <a:cubicBezTo>
                    <a:pt x="1050" y="662"/>
                    <a:pt x="1164" y="662"/>
                    <a:pt x="1278" y="685"/>
                  </a:cubicBezTo>
                  <a:cubicBezTo>
                    <a:pt x="1392" y="708"/>
                    <a:pt x="1507" y="731"/>
                    <a:pt x="1644" y="754"/>
                  </a:cubicBezTo>
                  <a:cubicBezTo>
                    <a:pt x="1758" y="777"/>
                    <a:pt x="1895" y="799"/>
                    <a:pt x="2009" y="822"/>
                  </a:cubicBezTo>
                  <a:cubicBezTo>
                    <a:pt x="2146" y="868"/>
                    <a:pt x="2283" y="891"/>
                    <a:pt x="2397" y="936"/>
                  </a:cubicBezTo>
                  <a:cubicBezTo>
                    <a:pt x="2671" y="1005"/>
                    <a:pt x="2922" y="1073"/>
                    <a:pt x="3150" y="1165"/>
                  </a:cubicBezTo>
                  <a:cubicBezTo>
                    <a:pt x="3401" y="1256"/>
                    <a:pt x="3607" y="1347"/>
                    <a:pt x="3789" y="1416"/>
                  </a:cubicBezTo>
                  <a:cubicBezTo>
                    <a:pt x="3972" y="1507"/>
                    <a:pt x="4131" y="1575"/>
                    <a:pt x="4223" y="1644"/>
                  </a:cubicBezTo>
                  <a:cubicBezTo>
                    <a:pt x="4314" y="1690"/>
                    <a:pt x="4383" y="1735"/>
                    <a:pt x="4383" y="1735"/>
                  </a:cubicBezTo>
                  <a:cubicBezTo>
                    <a:pt x="4401" y="1745"/>
                    <a:pt x="4424" y="1750"/>
                    <a:pt x="4446" y="1750"/>
                  </a:cubicBezTo>
                  <a:cubicBezTo>
                    <a:pt x="4477" y="1750"/>
                    <a:pt x="4506" y="1739"/>
                    <a:pt x="4520" y="1712"/>
                  </a:cubicBezTo>
                  <a:cubicBezTo>
                    <a:pt x="4565" y="1667"/>
                    <a:pt x="4565" y="1598"/>
                    <a:pt x="4497" y="1575"/>
                  </a:cubicBezTo>
                  <a:lnTo>
                    <a:pt x="4497" y="1553"/>
                  </a:lnTo>
                  <a:cubicBezTo>
                    <a:pt x="4497" y="1553"/>
                    <a:pt x="4451" y="1530"/>
                    <a:pt x="4337" y="1461"/>
                  </a:cubicBezTo>
                  <a:cubicBezTo>
                    <a:pt x="4246" y="1370"/>
                    <a:pt x="4086" y="1302"/>
                    <a:pt x="3926" y="1187"/>
                  </a:cubicBezTo>
                  <a:cubicBezTo>
                    <a:pt x="3721" y="1096"/>
                    <a:pt x="3515" y="959"/>
                    <a:pt x="3287" y="868"/>
                  </a:cubicBezTo>
                  <a:cubicBezTo>
                    <a:pt x="3036" y="754"/>
                    <a:pt x="2785" y="640"/>
                    <a:pt x="2511" y="548"/>
                  </a:cubicBezTo>
                  <a:cubicBezTo>
                    <a:pt x="2397" y="503"/>
                    <a:pt x="2260" y="457"/>
                    <a:pt x="2123" y="411"/>
                  </a:cubicBezTo>
                  <a:cubicBezTo>
                    <a:pt x="1986" y="389"/>
                    <a:pt x="1872" y="343"/>
                    <a:pt x="1735" y="320"/>
                  </a:cubicBezTo>
                  <a:cubicBezTo>
                    <a:pt x="1621" y="274"/>
                    <a:pt x="1484" y="252"/>
                    <a:pt x="1370" y="206"/>
                  </a:cubicBezTo>
                  <a:cubicBezTo>
                    <a:pt x="1256" y="183"/>
                    <a:pt x="1141" y="160"/>
                    <a:pt x="1050" y="137"/>
                  </a:cubicBezTo>
                  <a:cubicBezTo>
                    <a:pt x="639" y="69"/>
                    <a:pt x="365" y="1"/>
                    <a:pt x="365"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8"/>
            <p:cNvSpPr/>
            <p:nvPr/>
          </p:nvSpPr>
          <p:spPr>
            <a:xfrm>
              <a:off x="1295500" y="2705975"/>
              <a:ext cx="80475" cy="28800"/>
            </a:xfrm>
            <a:custGeom>
              <a:avLst/>
              <a:gdLst/>
              <a:ahLst/>
              <a:cxnLst/>
              <a:rect l="l" t="t" r="r" b="b"/>
              <a:pathLst>
                <a:path w="3219" h="1152" extrusionOk="0">
                  <a:moveTo>
                    <a:pt x="297" y="1"/>
                  </a:moveTo>
                  <a:cubicBezTo>
                    <a:pt x="137" y="1"/>
                    <a:pt x="0" y="115"/>
                    <a:pt x="0" y="275"/>
                  </a:cubicBezTo>
                  <a:cubicBezTo>
                    <a:pt x="0" y="435"/>
                    <a:pt x="114" y="572"/>
                    <a:pt x="274" y="572"/>
                  </a:cubicBezTo>
                  <a:lnTo>
                    <a:pt x="297" y="572"/>
                  </a:lnTo>
                  <a:cubicBezTo>
                    <a:pt x="297" y="572"/>
                    <a:pt x="480" y="594"/>
                    <a:pt x="731" y="594"/>
                  </a:cubicBezTo>
                  <a:cubicBezTo>
                    <a:pt x="868" y="594"/>
                    <a:pt x="1005" y="617"/>
                    <a:pt x="1187" y="640"/>
                  </a:cubicBezTo>
                  <a:cubicBezTo>
                    <a:pt x="1347" y="663"/>
                    <a:pt x="1530" y="686"/>
                    <a:pt x="1689" y="731"/>
                  </a:cubicBezTo>
                  <a:cubicBezTo>
                    <a:pt x="1872" y="754"/>
                    <a:pt x="2032" y="800"/>
                    <a:pt x="2192" y="845"/>
                  </a:cubicBezTo>
                  <a:cubicBezTo>
                    <a:pt x="2351" y="891"/>
                    <a:pt x="2511" y="937"/>
                    <a:pt x="2625" y="982"/>
                  </a:cubicBezTo>
                  <a:cubicBezTo>
                    <a:pt x="2762" y="1028"/>
                    <a:pt x="2876" y="1051"/>
                    <a:pt x="2945" y="1097"/>
                  </a:cubicBezTo>
                  <a:cubicBezTo>
                    <a:pt x="3013" y="1119"/>
                    <a:pt x="3059" y="1142"/>
                    <a:pt x="3059" y="1142"/>
                  </a:cubicBezTo>
                  <a:cubicBezTo>
                    <a:pt x="3071" y="1148"/>
                    <a:pt x="3083" y="1151"/>
                    <a:pt x="3096" y="1151"/>
                  </a:cubicBezTo>
                  <a:cubicBezTo>
                    <a:pt x="3129" y="1151"/>
                    <a:pt x="3162" y="1130"/>
                    <a:pt x="3196" y="1097"/>
                  </a:cubicBezTo>
                  <a:cubicBezTo>
                    <a:pt x="3219" y="1051"/>
                    <a:pt x="3196" y="982"/>
                    <a:pt x="3150" y="937"/>
                  </a:cubicBezTo>
                  <a:cubicBezTo>
                    <a:pt x="3150" y="937"/>
                    <a:pt x="3105" y="914"/>
                    <a:pt x="3036" y="891"/>
                  </a:cubicBezTo>
                  <a:cubicBezTo>
                    <a:pt x="2968" y="845"/>
                    <a:pt x="2876" y="777"/>
                    <a:pt x="2739" y="731"/>
                  </a:cubicBezTo>
                  <a:cubicBezTo>
                    <a:pt x="2625" y="663"/>
                    <a:pt x="2465" y="594"/>
                    <a:pt x="2306" y="526"/>
                  </a:cubicBezTo>
                  <a:cubicBezTo>
                    <a:pt x="2146" y="480"/>
                    <a:pt x="1963" y="389"/>
                    <a:pt x="1803" y="343"/>
                  </a:cubicBezTo>
                  <a:cubicBezTo>
                    <a:pt x="1621" y="275"/>
                    <a:pt x="1438" y="229"/>
                    <a:pt x="1256" y="183"/>
                  </a:cubicBezTo>
                  <a:cubicBezTo>
                    <a:pt x="1096" y="161"/>
                    <a:pt x="936" y="115"/>
                    <a:pt x="799" y="92"/>
                  </a:cubicBezTo>
                  <a:cubicBezTo>
                    <a:pt x="525" y="47"/>
                    <a:pt x="343" y="1"/>
                    <a:pt x="343"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8"/>
            <p:cNvSpPr/>
            <p:nvPr/>
          </p:nvSpPr>
          <p:spPr>
            <a:xfrm>
              <a:off x="1293200" y="2737375"/>
              <a:ext cx="48550" cy="14850"/>
            </a:xfrm>
            <a:custGeom>
              <a:avLst/>
              <a:gdLst/>
              <a:ahLst/>
              <a:cxnLst/>
              <a:rect l="l" t="t" r="r" b="b"/>
              <a:pathLst>
                <a:path w="1942" h="594" extrusionOk="0">
                  <a:moveTo>
                    <a:pt x="275" y="0"/>
                  </a:moveTo>
                  <a:cubicBezTo>
                    <a:pt x="115" y="23"/>
                    <a:pt x="1" y="183"/>
                    <a:pt x="24" y="343"/>
                  </a:cubicBezTo>
                  <a:cubicBezTo>
                    <a:pt x="47" y="502"/>
                    <a:pt x="206" y="594"/>
                    <a:pt x="343" y="594"/>
                  </a:cubicBezTo>
                  <a:lnTo>
                    <a:pt x="389" y="571"/>
                  </a:lnTo>
                  <a:cubicBezTo>
                    <a:pt x="389" y="571"/>
                    <a:pt x="480" y="571"/>
                    <a:pt x="594" y="548"/>
                  </a:cubicBezTo>
                  <a:cubicBezTo>
                    <a:pt x="663" y="548"/>
                    <a:pt x="731" y="525"/>
                    <a:pt x="823" y="525"/>
                  </a:cubicBezTo>
                  <a:cubicBezTo>
                    <a:pt x="868" y="514"/>
                    <a:pt x="908" y="514"/>
                    <a:pt x="948" y="514"/>
                  </a:cubicBezTo>
                  <a:cubicBezTo>
                    <a:pt x="988" y="514"/>
                    <a:pt x="1028" y="514"/>
                    <a:pt x="1074" y="502"/>
                  </a:cubicBezTo>
                  <a:cubicBezTo>
                    <a:pt x="1256" y="502"/>
                    <a:pt x="1439" y="502"/>
                    <a:pt x="1576" y="525"/>
                  </a:cubicBezTo>
                  <a:cubicBezTo>
                    <a:pt x="1713" y="525"/>
                    <a:pt x="1804" y="525"/>
                    <a:pt x="1804" y="548"/>
                  </a:cubicBezTo>
                  <a:cubicBezTo>
                    <a:pt x="1850" y="548"/>
                    <a:pt x="1895" y="525"/>
                    <a:pt x="1918" y="480"/>
                  </a:cubicBezTo>
                  <a:cubicBezTo>
                    <a:pt x="1941" y="411"/>
                    <a:pt x="1918" y="343"/>
                    <a:pt x="1850" y="320"/>
                  </a:cubicBezTo>
                  <a:cubicBezTo>
                    <a:pt x="1850" y="320"/>
                    <a:pt x="1759" y="297"/>
                    <a:pt x="1622" y="251"/>
                  </a:cubicBezTo>
                  <a:cubicBezTo>
                    <a:pt x="1485" y="206"/>
                    <a:pt x="1302" y="160"/>
                    <a:pt x="1119" y="114"/>
                  </a:cubicBezTo>
                  <a:cubicBezTo>
                    <a:pt x="1028" y="114"/>
                    <a:pt x="937" y="69"/>
                    <a:pt x="846" y="69"/>
                  </a:cubicBezTo>
                  <a:cubicBezTo>
                    <a:pt x="754" y="46"/>
                    <a:pt x="663" y="46"/>
                    <a:pt x="594" y="46"/>
                  </a:cubicBezTo>
                  <a:cubicBezTo>
                    <a:pt x="457" y="23"/>
                    <a:pt x="343" y="0"/>
                    <a:pt x="343"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8"/>
            <p:cNvSpPr/>
            <p:nvPr/>
          </p:nvSpPr>
          <p:spPr>
            <a:xfrm>
              <a:off x="2073275" y="2698850"/>
              <a:ext cx="75900" cy="38825"/>
            </a:xfrm>
            <a:custGeom>
              <a:avLst/>
              <a:gdLst/>
              <a:ahLst/>
              <a:cxnLst/>
              <a:rect l="l" t="t" r="r" b="b"/>
              <a:pathLst>
                <a:path w="3036" h="1553" extrusionOk="0">
                  <a:moveTo>
                    <a:pt x="2752" y="0"/>
                  </a:moveTo>
                  <a:cubicBezTo>
                    <a:pt x="2726" y="0"/>
                    <a:pt x="2699" y="4"/>
                    <a:pt x="2671" y="12"/>
                  </a:cubicBezTo>
                  <a:cubicBezTo>
                    <a:pt x="2671" y="12"/>
                    <a:pt x="2488" y="35"/>
                    <a:pt x="2191" y="103"/>
                  </a:cubicBezTo>
                  <a:cubicBezTo>
                    <a:pt x="2054" y="126"/>
                    <a:pt x="1895" y="195"/>
                    <a:pt x="1735" y="263"/>
                  </a:cubicBezTo>
                  <a:cubicBezTo>
                    <a:pt x="1666" y="286"/>
                    <a:pt x="1575" y="309"/>
                    <a:pt x="1484" y="354"/>
                  </a:cubicBezTo>
                  <a:cubicBezTo>
                    <a:pt x="1393" y="400"/>
                    <a:pt x="1324" y="446"/>
                    <a:pt x="1233" y="468"/>
                  </a:cubicBezTo>
                  <a:cubicBezTo>
                    <a:pt x="1050" y="560"/>
                    <a:pt x="913" y="674"/>
                    <a:pt x="753" y="765"/>
                  </a:cubicBezTo>
                  <a:cubicBezTo>
                    <a:pt x="685" y="811"/>
                    <a:pt x="616" y="857"/>
                    <a:pt x="548" y="902"/>
                  </a:cubicBezTo>
                  <a:cubicBezTo>
                    <a:pt x="480" y="948"/>
                    <a:pt x="434" y="993"/>
                    <a:pt x="365" y="1039"/>
                  </a:cubicBezTo>
                  <a:cubicBezTo>
                    <a:pt x="274" y="1130"/>
                    <a:pt x="183" y="1222"/>
                    <a:pt x="114" y="1267"/>
                  </a:cubicBezTo>
                  <a:cubicBezTo>
                    <a:pt x="69" y="1336"/>
                    <a:pt x="46" y="1382"/>
                    <a:pt x="46" y="1382"/>
                  </a:cubicBezTo>
                  <a:lnTo>
                    <a:pt x="23" y="1382"/>
                  </a:lnTo>
                  <a:cubicBezTo>
                    <a:pt x="0" y="1427"/>
                    <a:pt x="0" y="1473"/>
                    <a:pt x="46" y="1518"/>
                  </a:cubicBezTo>
                  <a:cubicBezTo>
                    <a:pt x="57" y="1541"/>
                    <a:pt x="80" y="1553"/>
                    <a:pt x="106" y="1553"/>
                  </a:cubicBezTo>
                  <a:cubicBezTo>
                    <a:pt x="131" y="1553"/>
                    <a:pt x="160" y="1541"/>
                    <a:pt x="183" y="1518"/>
                  </a:cubicBezTo>
                  <a:cubicBezTo>
                    <a:pt x="183" y="1518"/>
                    <a:pt x="228" y="1496"/>
                    <a:pt x="274" y="1450"/>
                  </a:cubicBezTo>
                  <a:cubicBezTo>
                    <a:pt x="343" y="1404"/>
                    <a:pt x="434" y="1336"/>
                    <a:pt x="548" y="1267"/>
                  </a:cubicBezTo>
                  <a:cubicBezTo>
                    <a:pt x="594" y="1222"/>
                    <a:pt x="662" y="1199"/>
                    <a:pt x="708" y="1153"/>
                  </a:cubicBezTo>
                  <a:cubicBezTo>
                    <a:pt x="776" y="1108"/>
                    <a:pt x="845" y="1085"/>
                    <a:pt x="913" y="1039"/>
                  </a:cubicBezTo>
                  <a:cubicBezTo>
                    <a:pt x="1073" y="971"/>
                    <a:pt x="1233" y="879"/>
                    <a:pt x="1393" y="834"/>
                  </a:cubicBezTo>
                  <a:cubicBezTo>
                    <a:pt x="1484" y="811"/>
                    <a:pt x="1552" y="788"/>
                    <a:pt x="1644" y="742"/>
                  </a:cubicBezTo>
                  <a:cubicBezTo>
                    <a:pt x="1712" y="720"/>
                    <a:pt x="1803" y="720"/>
                    <a:pt x="1872" y="697"/>
                  </a:cubicBezTo>
                  <a:cubicBezTo>
                    <a:pt x="2032" y="651"/>
                    <a:pt x="2169" y="605"/>
                    <a:pt x="2306" y="605"/>
                  </a:cubicBezTo>
                  <a:cubicBezTo>
                    <a:pt x="2557" y="583"/>
                    <a:pt x="2716" y="560"/>
                    <a:pt x="2716" y="560"/>
                  </a:cubicBezTo>
                  <a:lnTo>
                    <a:pt x="2785" y="560"/>
                  </a:lnTo>
                  <a:cubicBezTo>
                    <a:pt x="2945" y="514"/>
                    <a:pt x="3036" y="377"/>
                    <a:pt x="3013" y="217"/>
                  </a:cubicBezTo>
                  <a:cubicBezTo>
                    <a:pt x="2975" y="85"/>
                    <a:pt x="2875" y="0"/>
                    <a:pt x="2752"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8"/>
            <p:cNvSpPr/>
            <p:nvPr/>
          </p:nvSpPr>
          <p:spPr>
            <a:xfrm>
              <a:off x="2093250" y="2729875"/>
              <a:ext cx="55375" cy="25550"/>
            </a:xfrm>
            <a:custGeom>
              <a:avLst/>
              <a:gdLst/>
              <a:ahLst/>
              <a:cxnLst/>
              <a:rect l="l" t="t" r="r" b="b"/>
              <a:pathLst>
                <a:path w="2215" h="1022" extrusionOk="0">
                  <a:moveTo>
                    <a:pt x="1890" y="1"/>
                  </a:moveTo>
                  <a:cubicBezTo>
                    <a:pt x="1877" y="1"/>
                    <a:pt x="1863" y="2"/>
                    <a:pt x="1849" y="4"/>
                  </a:cubicBezTo>
                  <a:cubicBezTo>
                    <a:pt x="1849" y="4"/>
                    <a:pt x="1735" y="26"/>
                    <a:pt x="1529" y="72"/>
                  </a:cubicBezTo>
                  <a:cubicBezTo>
                    <a:pt x="1438" y="95"/>
                    <a:pt x="1347" y="118"/>
                    <a:pt x="1233" y="163"/>
                  </a:cubicBezTo>
                  <a:cubicBezTo>
                    <a:pt x="1119" y="186"/>
                    <a:pt x="1004" y="255"/>
                    <a:pt x="890" y="300"/>
                  </a:cubicBezTo>
                  <a:cubicBezTo>
                    <a:pt x="662" y="392"/>
                    <a:pt x="434" y="529"/>
                    <a:pt x="297" y="643"/>
                  </a:cubicBezTo>
                  <a:cubicBezTo>
                    <a:pt x="228" y="688"/>
                    <a:pt x="160" y="734"/>
                    <a:pt x="114" y="780"/>
                  </a:cubicBezTo>
                  <a:cubicBezTo>
                    <a:pt x="69" y="802"/>
                    <a:pt x="46" y="825"/>
                    <a:pt x="46" y="825"/>
                  </a:cubicBezTo>
                  <a:cubicBezTo>
                    <a:pt x="23" y="871"/>
                    <a:pt x="0" y="917"/>
                    <a:pt x="46" y="962"/>
                  </a:cubicBezTo>
                  <a:cubicBezTo>
                    <a:pt x="60" y="1006"/>
                    <a:pt x="93" y="1022"/>
                    <a:pt x="127" y="1022"/>
                  </a:cubicBezTo>
                  <a:cubicBezTo>
                    <a:pt x="146" y="1022"/>
                    <a:pt x="166" y="1016"/>
                    <a:pt x="183" y="1008"/>
                  </a:cubicBezTo>
                  <a:cubicBezTo>
                    <a:pt x="183" y="1008"/>
                    <a:pt x="205" y="985"/>
                    <a:pt x="251" y="962"/>
                  </a:cubicBezTo>
                  <a:cubicBezTo>
                    <a:pt x="297" y="939"/>
                    <a:pt x="365" y="917"/>
                    <a:pt x="434" y="871"/>
                  </a:cubicBezTo>
                  <a:cubicBezTo>
                    <a:pt x="594" y="802"/>
                    <a:pt x="799" y="711"/>
                    <a:pt x="1004" y="665"/>
                  </a:cubicBezTo>
                  <a:cubicBezTo>
                    <a:pt x="1119" y="643"/>
                    <a:pt x="1233" y="620"/>
                    <a:pt x="1324" y="597"/>
                  </a:cubicBezTo>
                  <a:cubicBezTo>
                    <a:pt x="1438" y="597"/>
                    <a:pt x="1529" y="574"/>
                    <a:pt x="1598" y="574"/>
                  </a:cubicBezTo>
                  <a:lnTo>
                    <a:pt x="1963" y="574"/>
                  </a:lnTo>
                  <a:cubicBezTo>
                    <a:pt x="2123" y="551"/>
                    <a:pt x="2214" y="392"/>
                    <a:pt x="2191" y="232"/>
                  </a:cubicBezTo>
                  <a:cubicBezTo>
                    <a:pt x="2170" y="107"/>
                    <a:pt x="2035" y="1"/>
                    <a:pt x="1890"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8"/>
            <p:cNvSpPr/>
            <p:nvPr/>
          </p:nvSpPr>
          <p:spPr>
            <a:xfrm>
              <a:off x="2113775" y="2761850"/>
              <a:ext cx="34850" cy="14350"/>
            </a:xfrm>
            <a:custGeom>
              <a:avLst/>
              <a:gdLst/>
              <a:ahLst/>
              <a:cxnLst/>
              <a:rect l="l" t="t" r="r" b="b"/>
              <a:pathLst>
                <a:path w="1394" h="574" extrusionOk="0">
                  <a:moveTo>
                    <a:pt x="1090" y="0"/>
                  </a:moveTo>
                  <a:cubicBezTo>
                    <a:pt x="1077" y="0"/>
                    <a:pt x="1064" y="1"/>
                    <a:pt x="1051" y="3"/>
                  </a:cubicBezTo>
                  <a:lnTo>
                    <a:pt x="891" y="3"/>
                  </a:lnTo>
                  <a:cubicBezTo>
                    <a:pt x="845" y="3"/>
                    <a:pt x="777" y="26"/>
                    <a:pt x="708" y="26"/>
                  </a:cubicBezTo>
                  <a:cubicBezTo>
                    <a:pt x="663" y="26"/>
                    <a:pt x="594" y="48"/>
                    <a:pt x="526" y="71"/>
                  </a:cubicBezTo>
                  <a:cubicBezTo>
                    <a:pt x="412" y="94"/>
                    <a:pt x="298" y="140"/>
                    <a:pt x="206" y="185"/>
                  </a:cubicBezTo>
                  <a:cubicBezTo>
                    <a:pt x="115" y="208"/>
                    <a:pt x="69" y="231"/>
                    <a:pt x="69" y="231"/>
                  </a:cubicBezTo>
                  <a:lnTo>
                    <a:pt x="69" y="254"/>
                  </a:lnTo>
                  <a:cubicBezTo>
                    <a:pt x="24" y="277"/>
                    <a:pt x="1" y="322"/>
                    <a:pt x="24" y="368"/>
                  </a:cubicBezTo>
                  <a:cubicBezTo>
                    <a:pt x="24" y="414"/>
                    <a:pt x="69" y="459"/>
                    <a:pt x="138" y="459"/>
                  </a:cubicBezTo>
                  <a:cubicBezTo>
                    <a:pt x="138" y="459"/>
                    <a:pt x="206" y="436"/>
                    <a:pt x="275" y="436"/>
                  </a:cubicBezTo>
                  <a:cubicBezTo>
                    <a:pt x="366" y="436"/>
                    <a:pt x="457" y="436"/>
                    <a:pt x="571" y="459"/>
                  </a:cubicBezTo>
                  <a:cubicBezTo>
                    <a:pt x="617" y="459"/>
                    <a:pt x="686" y="459"/>
                    <a:pt x="731" y="482"/>
                  </a:cubicBezTo>
                  <a:cubicBezTo>
                    <a:pt x="754" y="505"/>
                    <a:pt x="800" y="505"/>
                    <a:pt x="845" y="528"/>
                  </a:cubicBezTo>
                  <a:cubicBezTo>
                    <a:pt x="914" y="551"/>
                    <a:pt x="959" y="551"/>
                    <a:pt x="959" y="551"/>
                  </a:cubicBezTo>
                  <a:lnTo>
                    <a:pt x="1005" y="573"/>
                  </a:lnTo>
                  <a:lnTo>
                    <a:pt x="1096" y="573"/>
                  </a:lnTo>
                  <a:cubicBezTo>
                    <a:pt x="1256" y="573"/>
                    <a:pt x="1393" y="436"/>
                    <a:pt x="1370" y="277"/>
                  </a:cubicBezTo>
                  <a:cubicBezTo>
                    <a:pt x="1370" y="129"/>
                    <a:pt x="1253" y="0"/>
                    <a:pt x="1090"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8"/>
            <p:cNvSpPr/>
            <p:nvPr/>
          </p:nvSpPr>
          <p:spPr>
            <a:xfrm>
              <a:off x="1453200" y="2359725"/>
              <a:ext cx="173950" cy="78100"/>
            </a:xfrm>
            <a:custGeom>
              <a:avLst/>
              <a:gdLst/>
              <a:ahLst/>
              <a:cxnLst/>
              <a:rect l="l" t="t" r="r" b="b"/>
              <a:pathLst>
                <a:path w="6958" h="3124" extrusionOk="0">
                  <a:moveTo>
                    <a:pt x="3007" y="1"/>
                  </a:moveTo>
                  <a:cubicBezTo>
                    <a:pt x="1480" y="1"/>
                    <a:pt x="1" y="347"/>
                    <a:pt x="152" y="544"/>
                  </a:cubicBezTo>
                  <a:cubicBezTo>
                    <a:pt x="357" y="818"/>
                    <a:pt x="3941" y="2963"/>
                    <a:pt x="6452" y="3123"/>
                  </a:cubicBezTo>
                  <a:cubicBezTo>
                    <a:pt x="6456" y="3123"/>
                    <a:pt x="6461" y="3124"/>
                    <a:pt x="6465" y="3124"/>
                  </a:cubicBezTo>
                  <a:cubicBezTo>
                    <a:pt x="6958" y="3124"/>
                    <a:pt x="5897" y="632"/>
                    <a:pt x="5173" y="338"/>
                  </a:cubicBezTo>
                  <a:cubicBezTo>
                    <a:pt x="4579" y="91"/>
                    <a:pt x="3787" y="1"/>
                    <a:pt x="30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8"/>
            <p:cNvSpPr/>
            <p:nvPr/>
          </p:nvSpPr>
          <p:spPr>
            <a:xfrm>
              <a:off x="1920900" y="2373075"/>
              <a:ext cx="141475" cy="73875"/>
            </a:xfrm>
            <a:custGeom>
              <a:avLst/>
              <a:gdLst/>
              <a:ahLst/>
              <a:cxnLst/>
              <a:rect l="l" t="t" r="r" b="b"/>
              <a:pathLst>
                <a:path w="5659" h="2955" extrusionOk="0">
                  <a:moveTo>
                    <a:pt x="2914" y="0"/>
                  </a:moveTo>
                  <a:cubicBezTo>
                    <a:pt x="2428" y="0"/>
                    <a:pt x="1955" y="67"/>
                    <a:pt x="1576" y="238"/>
                  </a:cubicBezTo>
                  <a:cubicBezTo>
                    <a:pt x="959" y="489"/>
                    <a:pt x="1" y="2954"/>
                    <a:pt x="412" y="2954"/>
                  </a:cubicBezTo>
                  <a:cubicBezTo>
                    <a:pt x="2397" y="2909"/>
                    <a:pt x="5342" y="968"/>
                    <a:pt x="5525" y="695"/>
                  </a:cubicBezTo>
                  <a:cubicBezTo>
                    <a:pt x="5658" y="494"/>
                    <a:pt x="4239" y="0"/>
                    <a:pt x="2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8"/>
            <p:cNvSpPr/>
            <p:nvPr/>
          </p:nvSpPr>
          <p:spPr>
            <a:xfrm>
              <a:off x="1929475" y="2466600"/>
              <a:ext cx="240250" cy="238425"/>
            </a:xfrm>
            <a:custGeom>
              <a:avLst/>
              <a:gdLst/>
              <a:ahLst/>
              <a:cxnLst/>
              <a:rect l="l" t="t" r="r" b="b"/>
              <a:pathLst>
                <a:path w="9610" h="9537" extrusionOk="0">
                  <a:moveTo>
                    <a:pt x="5025" y="1"/>
                  </a:moveTo>
                  <a:cubicBezTo>
                    <a:pt x="3292" y="1"/>
                    <a:pt x="2019" y="1429"/>
                    <a:pt x="1324" y="2340"/>
                  </a:cubicBezTo>
                  <a:cubicBezTo>
                    <a:pt x="594" y="3322"/>
                    <a:pt x="0" y="5125"/>
                    <a:pt x="548" y="7636"/>
                  </a:cubicBezTo>
                  <a:cubicBezTo>
                    <a:pt x="1337" y="8980"/>
                    <a:pt x="3336" y="9536"/>
                    <a:pt x="5097" y="9536"/>
                  </a:cubicBezTo>
                  <a:cubicBezTo>
                    <a:pt x="5579" y="9536"/>
                    <a:pt x="6043" y="9495"/>
                    <a:pt x="6460" y="9416"/>
                  </a:cubicBezTo>
                  <a:cubicBezTo>
                    <a:pt x="8423" y="9074"/>
                    <a:pt x="9290" y="6951"/>
                    <a:pt x="9450" y="5399"/>
                  </a:cubicBezTo>
                  <a:cubicBezTo>
                    <a:pt x="9610" y="3847"/>
                    <a:pt x="8971" y="354"/>
                    <a:pt x="5296" y="12"/>
                  </a:cubicBezTo>
                  <a:cubicBezTo>
                    <a:pt x="5204" y="4"/>
                    <a:pt x="5114" y="1"/>
                    <a:pt x="5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8"/>
            <p:cNvSpPr/>
            <p:nvPr/>
          </p:nvSpPr>
          <p:spPr>
            <a:xfrm>
              <a:off x="1927175" y="2454325"/>
              <a:ext cx="269375" cy="159825"/>
            </a:xfrm>
            <a:custGeom>
              <a:avLst/>
              <a:gdLst/>
              <a:ahLst/>
              <a:cxnLst/>
              <a:rect l="l" t="t" r="r" b="b"/>
              <a:pathLst>
                <a:path w="10775" h="6393" extrusionOk="0">
                  <a:moveTo>
                    <a:pt x="5364" y="0"/>
                  </a:moveTo>
                  <a:cubicBezTo>
                    <a:pt x="2132" y="0"/>
                    <a:pt x="267" y="2829"/>
                    <a:pt x="1" y="6392"/>
                  </a:cubicBezTo>
                  <a:cubicBezTo>
                    <a:pt x="320" y="4845"/>
                    <a:pt x="1977" y="1074"/>
                    <a:pt x="5176" y="1074"/>
                  </a:cubicBezTo>
                  <a:cubicBezTo>
                    <a:pt x="5186" y="1074"/>
                    <a:pt x="5195" y="1074"/>
                    <a:pt x="5205" y="1074"/>
                  </a:cubicBezTo>
                  <a:cubicBezTo>
                    <a:pt x="8423" y="1097"/>
                    <a:pt x="9724" y="3881"/>
                    <a:pt x="9473" y="6255"/>
                  </a:cubicBezTo>
                  <a:cubicBezTo>
                    <a:pt x="10067" y="6118"/>
                    <a:pt x="10774" y="5251"/>
                    <a:pt x="10774" y="5251"/>
                  </a:cubicBezTo>
                  <a:cubicBezTo>
                    <a:pt x="10774" y="5251"/>
                    <a:pt x="10135" y="823"/>
                    <a:pt x="6529" y="115"/>
                  </a:cubicBezTo>
                  <a:cubicBezTo>
                    <a:pt x="6123" y="38"/>
                    <a:pt x="5735" y="0"/>
                    <a:pt x="53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8"/>
            <p:cNvSpPr/>
            <p:nvPr/>
          </p:nvSpPr>
          <p:spPr>
            <a:xfrm>
              <a:off x="1993950" y="2473750"/>
              <a:ext cx="167225" cy="223125"/>
            </a:xfrm>
            <a:custGeom>
              <a:avLst/>
              <a:gdLst/>
              <a:ahLst/>
              <a:cxnLst/>
              <a:rect l="l" t="t" r="r" b="b"/>
              <a:pathLst>
                <a:path w="6689" h="8925" extrusionOk="0">
                  <a:moveTo>
                    <a:pt x="3333" y="0"/>
                  </a:moveTo>
                  <a:cubicBezTo>
                    <a:pt x="1507" y="0"/>
                    <a:pt x="0" y="1986"/>
                    <a:pt x="0" y="4451"/>
                  </a:cubicBezTo>
                  <a:cubicBezTo>
                    <a:pt x="0" y="6916"/>
                    <a:pt x="1507" y="8925"/>
                    <a:pt x="3333" y="8925"/>
                  </a:cubicBezTo>
                  <a:cubicBezTo>
                    <a:pt x="5182" y="8925"/>
                    <a:pt x="6688" y="6916"/>
                    <a:pt x="6688" y="4451"/>
                  </a:cubicBezTo>
                  <a:cubicBezTo>
                    <a:pt x="6688" y="1986"/>
                    <a:pt x="5182" y="0"/>
                    <a:pt x="3333" y="0"/>
                  </a:cubicBezTo>
                  <a:close/>
                </a:path>
              </a:pathLst>
            </a:custGeom>
            <a:solidFill>
              <a:srgbClr val="718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8"/>
            <p:cNvSpPr/>
            <p:nvPr/>
          </p:nvSpPr>
          <p:spPr>
            <a:xfrm>
              <a:off x="1993950" y="2473750"/>
              <a:ext cx="165500" cy="112425"/>
            </a:xfrm>
            <a:custGeom>
              <a:avLst/>
              <a:gdLst/>
              <a:ahLst/>
              <a:cxnLst/>
              <a:rect l="l" t="t" r="r" b="b"/>
              <a:pathLst>
                <a:path w="6620" h="4497" extrusionOk="0">
                  <a:moveTo>
                    <a:pt x="3333" y="0"/>
                  </a:moveTo>
                  <a:cubicBezTo>
                    <a:pt x="1507" y="0"/>
                    <a:pt x="0" y="1986"/>
                    <a:pt x="0" y="4451"/>
                  </a:cubicBezTo>
                  <a:cubicBezTo>
                    <a:pt x="0" y="4474"/>
                    <a:pt x="0" y="4474"/>
                    <a:pt x="0" y="4497"/>
                  </a:cubicBezTo>
                  <a:cubicBezTo>
                    <a:pt x="920" y="4064"/>
                    <a:pt x="2709" y="3374"/>
                    <a:pt x="4850" y="3374"/>
                  </a:cubicBezTo>
                  <a:cubicBezTo>
                    <a:pt x="5418" y="3374"/>
                    <a:pt x="6012" y="3423"/>
                    <a:pt x="6620" y="3538"/>
                  </a:cubicBezTo>
                  <a:cubicBezTo>
                    <a:pt x="6300" y="1529"/>
                    <a:pt x="4954" y="0"/>
                    <a:pt x="3333" y="0"/>
                  </a:cubicBezTo>
                  <a:close/>
                </a:path>
              </a:pathLst>
            </a:custGeom>
            <a:solidFill>
              <a:srgbClr val="495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8"/>
            <p:cNvSpPr/>
            <p:nvPr/>
          </p:nvSpPr>
          <p:spPr>
            <a:xfrm>
              <a:off x="1993950" y="2473750"/>
              <a:ext cx="167225" cy="223125"/>
            </a:xfrm>
            <a:custGeom>
              <a:avLst/>
              <a:gdLst/>
              <a:ahLst/>
              <a:cxnLst/>
              <a:rect l="l" t="t" r="r" b="b"/>
              <a:pathLst>
                <a:path w="6689" h="8925" fill="none" extrusionOk="0">
                  <a:moveTo>
                    <a:pt x="6688" y="4451"/>
                  </a:moveTo>
                  <a:cubicBezTo>
                    <a:pt x="6688" y="6916"/>
                    <a:pt x="5182" y="8925"/>
                    <a:pt x="3333" y="8925"/>
                  </a:cubicBezTo>
                  <a:cubicBezTo>
                    <a:pt x="1507" y="8925"/>
                    <a:pt x="0" y="6916"/>
                    <a:pt x="0" y="4451"/>
                  </a:cubicBezTo>
                  <a:cubicBezTo>
                    <a:pt x="0" y="1986"/>
                    <a:pt x="1507" y="0"/>
                    <a:pt x="3333" y="0"/>
                  </a:cubicBezTo>
                  <a:cubicBezTo>
                    <a:pt x="5182" y="0"/>
                    <a:pt x="6688" y="1986"/>
                    <a:pt x="6688" y="4451"/>
                  </a:cubicBezTo>
                  <a:close/>
                </a:path>
              </a:pathLst>
            </a:custGeom>
            <a:solidFill>
              <a:schemeClr val="accent6"/>
            </a:solidFill>
            <a:ln w="142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8"/>
            <p:cNvSpPr/>
            <p:nvPr/>
          </p:nvSpPr>
          <p:spPr>
            <a:xfrm>
              <a:off x="2052725" y="2536500"/>
              <a:ext cx="73075" cy="97600"/>
            </a:xfrm>
            <a:custGeom>
              <a:avLst/>
              <a:gdLst/>
              <a:ahLst/>
              <a:cxnLst/>
              <a:rect l="l" t="t" r="r" b="b"/>
              <a:pathLst>
                <a:path w="2923" h="3904" extrusionOk="0">
                  <a:moveTo>
                    <a:pt x="1461" y="1"/>
                  </a:moveTo>
                  <a:cubicBezTo>
                    <a:pt x="662" y="1"/>
                    <a:pt x="0" y="868"/>
                    <a:pt x="0" y="1941"/>
                  </a:cubicBezTo>
                  <a:cubicBezTo>
                    <a:pt x="0" y="3014"/>
                    <a:pt x="662" y="3904"/>
                    <a:pt x="1461" y="3904"/>
                  </a:cubicBezTo>
                  <a:cubicBezTo>
                    <a:pt x="2283" y="3904"/>
                    <a:pt x="2922" y="3014"/>
                    <a:pt x="2922" y="1941"/>
                  </a:cubicBezTo>
                  <a:cubicBezTo>
                    <a:pt x="2922" y="868"/>
                    <a:pt x="2283" y="1"/>
                    <a:pt x="1461" y="1"/>
                  </a:cubicBezTo>
                  <a:close/>
                </a:path>
              </a:pathLst>
            </a:custGeom>
            <a:solidFill>
              <a:srgbClr val="414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8"/>
            <p:cNvSpPr/>
            <p:nvPr/>
          </p:nvSpPr>
          <p:spPr>
            <a:xfrm>
              <a:off x="1951500" y="2577300"/>
              <a:ext cx="95550" cy="57150"/>
            </a:xfrm>
            <a:custGeom>
              <a:avLst/>
              <a:gdLst/>
              <a:ahLst/>
              <a:cxnLst/>
              <a:rect l="l" t="t" r="r" b="b"/>
              <a:pathLst>
                <a:path w="3822" h="2286" extrusionOk="0">
                  <a:moveTo>
                    <a:pt x="2517" y="1"/>
                  </a:moveTo>
                  <a:cubicBezTo>
                    <a:pt x="1870" y="1"/>
                    <a:pt x="1128" y="104"/>
                    <a:pt x="717" y="309"/>
                  </a:cubicBezTo>
                  <a:cubicBezTo>
                    <a:pt x="1" y="678"/>
                    <a:pt x="234" y="2285"/>
                    <a:pt x="1102" y="2285"/>
                  </a:cubicBezTo>
                  <a:cubicBezTo>
                    <a:pt x="1147" y="2285"/>
                    <a:pt x="1194" y="2281"/>
                    <a:pt x="1242" y="2272"/>
                  </a:cubicBezTo>
                  <a:cubicBezTo>
                    <a:pt x="2201" y="2089"/>
                    <a:pt x="3821" y="743"/>
                    <a:pt x="3753" y="309"/>
                  </a:cubicBezTo>
                  <a:cubicBezTo>
                    <a:pt x="3719" y="104"/>
                    <a:pt x="3165" y="1"/>
                    <a:pt x="2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8"/>
            <p:cNvSpPr/>
            <p:nvPr/>
          </p:nvSpPr>
          <p:spPr>
            <a:xfrm>
              <a:off x="2114925" y="2589475"/>
              <a:ext cx="33700" cy="31500"/>
            </a:xfrm>
            <a:custGeom>
              <a:avLst/>
              <a:gdLst/>
              <a:ahLst/>
              <a:cxnLst/>
              <a:rect l="l" t="t" r="r" b="b"/>
              <a:pathLst>
                <a:path w="1348" h="1260" extrusionOk="0">
                  <a:moveTo>
                    <a:pt x="323" y="0"/>
                  </a:moveTo>
                  <a:cubicBezTo>
                    <a:pt x="174" y="0"/>
                    <a:pt x="62" y="33"/>
                    <a:pt x="46" y="96"/>
                  </a:cubicBezTo>
                  <a:cubicBezTo>
                    <a:pt x="0" y="278"/>
                    <a:pt x="708" y="1260"/>
                    <a:pt x="936" y="1260"/>
                  </a:cubicBezTo>
                  <a:cubicBezTo>
                    <a:pt x="1142" y="1237"/>
                    <a:pt x="1347" y="689"/>
                    <a:pt x="1187" y="393"/>
                  </a:cubicBezTo>
                  <a:cubicBezTo>
                    <a:pt x="1037" y="122"/>
                    <a:pt x="611" y="0"/>
                    <a:pt x="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8"/>
            <p:cNvSpPr/>
            <p:nvPr/>
          </p:nvSpPr>
          <p:spPr>
            <a:xfrm>
              <a:off x="1280100" y="2456525"/>
              <a:ext cx="317275" cy="254750"/>
            </a:xfrm>
            <a:custGeom>
              <a:avLst/>
              <a:gdLst/>
              <a:ahLst/>
              <a:cxnLst/>
              <a:rect l="l" t="t" r="r" b="b"/>
              <a:pathLst>
                <a:path w="12691" h="10190" extrusionOk="0">
                  <a:moveTo>
                    <a:pt x="6482" y="0"/>
                  </a:moveTo>
                  <a:cubicBezTo>
                    <a:pt x="5790" y="0"/>
                    <a:pt x="5036" y="120"/>
                    <a:pt x="4223" y="392"/>
                  </a:cubicBezTo>
                  <a:cubicBezTo>
                    <a:pt x="183" y="1762"/>
                    <a:pt x="0" y="5437"/>
                    <a:pt x="593" y="7308"/>
                  </a:cubicBezTo>
                  <a:cubicBezTo>
                    <a:pt x="2031" y="8503"/>
                    <a:pt x="5268" y="10190"/>
                    <a:pt x="7877" y="10190"/>
                  </a:cubicBezTo>
                  <a:cubicBezTo>
                    <a:pt x="7960" y="10190"/>
                    <a:pt x="8043" y="10188"/>
                    <a:pt x="8126" y="10184"/>
                  </a:cubicBezTo>
                  <a:cubicBezTo>
                    <a:pt x="10751" y="10093"/>
                    <a:pt x="11595" y="8860"/>
                    <a:pt x="11595" y="8860"/>
                  </a:cubicBezTo>
                  <a:cubicBezTo>
                    <a:pt x="11595" y="8860"/>
                    <a:pt x="12691" y="5459"/>
                    <a:pt x="11755" y="3451"/>
                  </a:cubicBezTo>
                  <a:cubicBezTo>
                    <a:pt x="10991" y="1849"/>
                    <a:pt x="9210" y="0"/>
                    <a:pt x="6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8"/>
            <p:cNvSpPr/>
            <p:nvPr/>
          </p:nvSpPr>
          <p:spPr>
            <a:xfrm>
              <a:off x="1386800" y="2480575"/>
              <a:ext cx="183200" cy="222575"/>
            </a:xfrm>
            <a:custGeom>
              <a:avLst/>
              <a:gdLst/>
              <a:ahLst/>
              <a:cxnLst/>
              <a:rect l="l" t="t" r="r" b="b"/>
              <a:pathLst>
                <a:path w="7328" h="8903" extrusionOk="0">
                  <a:moveTo>
                    <a:pt x="3675" y="1"/>
                  </a:moveTo>
                  <a:cubicBezTo>
                    <a:pt x="1644" y="1"/>
                    <a:pt x="0" y="1987"/>
                    <a:pt x="0" y="4452"/>
                  </a:cubicBezTo>
                  <a:cubicBezTo>
                    <a:pt x="0" y="6917"/>
                    <a:pt x="1644" y="8903"/>
                    <a:pt x="3675" y="8903"/>
                  </a:cubicBezTo>
                  <a:cubicBezTo>
                    <a:pt x="5684" y="8903"/>
                    <a:pt x="7327" y="6917"/>
                    <a:pt x="7327" y="4452"/>
                  </a:cubicBezTo>
                  <a:cubicBezTo>
                    <a:pt x="7327" y="1987"/>
                    <a:pt x="5684" y="1"/>
                    <a:pt x="3675" y="1"/>
                  </a:cubicBezTo>
                  <a:close/>
                </a:path>
              </a:pathLst>
            </a:custGeom>
            <a:solidFill>
              <a:srgbClr val="718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8"/>
            <p:cNvSpPr/>
            <p:nvPr/>
          </p:nvSpPr>
          <p:spPr>
            <a:xfrm>
              <a:off x="1386800" y="2480575"/>
              <a:ext cx="181475" cy="112450"/>
            </a:xfrm>
            <a:custGeom>
              <a:avLst/>
              <a:gdLst/>
              <a:ahLst/>
              <a:cxnLst/>
              <a:rect l="l" t="t" r="r" b="b"/>
              <a:pathLst>
                <a:path w="7259" h="4498" extrusionOk="0">
                  <a:moveTo>
                    <a:pt x="3675" y="1"/>
                  </a:moveTo>
                  <a:cubicBezTo>
                    <a:pt x="1644" y="1"/>
                    <a:pt x="0" y="1987"/>
                    <a:pt x="0" y="4452"/>
                  </a:cubicBezTo>
                  <a:cubicBezTo>
                    <a:pt x="0" y="4452"/>
                    <a:pt x="0" y="4475"/>
                    <a:pt x="0" y="4497"/>
                  </a:cubicBezTo>
                  <a:cubicBezTo>
                    <a:pt x="1010" y="4065"/>
                    <a:pt x="2975" y="3375"/>
                    <a:pt x="5321" y="3375"/>
                  </a:cubicBezTo>
                  <a:cubicBezTo>
                    <a:pt x="5943" y="3375"/>
                    <a:pt x="6593" y="3424"/>
                    <a:pt x="7259" y="3539"/>
                  </a:cubicBezTo>
                  <a:cubicBezTo>
                    <a:pt x="6894" y="1507"/>
                    <a:pt x="5433" y="1"/>
                    <a:pt x="3675" y="1"/>
                  </a:cubicBezTo>
                  <a:close/>
                </a:path>
              </a:pathLst>
            </a:custGeom>
            <a:solidFill>
              <a:srgbClr val="495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8"/>
            <p:cNvSpPr/>
            <p:nvPr/>
          </p:nvSpPr>
          <p:spPr>
            <a:xfrm>
              <a:off x="1386800" y="2480575"/>
              <a:ext cx="183200" cy="222575"/>
            </a:xfrm>
            <a:custGeom>
              <a:avLst/>
              <a:gdLst/>
              <a:ahLst/>
              <a:cxnLst/>
              <a:rect l="l" t="t" r="r" b="b"/>
              <a:pathLst>
                <a:path w="7328" h="8903" fill="none" extrusionOk="0">
                  <a:moveTo>
                    <a:pt x="7327" y="4452"/>
                  </a:moveTo>
                  <a:cubicBezTo>
                    <a:pt x="7327" y="6917"/>
                    <a:pt x="5684" y="8903"/>
                    <a:pt x="3675" y="8903"/>
                  </a:cubicBezTo>
                  <a:cubicBezTo>
                    <a:pt x="1644" y="8903"/>
                    <a:pt x="0" y="6917"/>
                    <a:pt x="0" y="4452"/>
                  </a:cubicBezTo>
                  <a:cubicBezTo>
                    <a:pt x="0" y="1987"/>
                    <a:pt x="1644" y="1"/>
                    <a:pt x="3675" y="1"/>
                  </a:cubicBezTo>
                  <a:cubicBezTo>
                    <a:pt x="5684" y="1"/>
                    <a:pt x="7327" y="1987"/>
                    <a:pt x="7327" y="4452"/>
                  </a:cubicBezTo>
                  <a:close/>
                </a:path>
              </a:pathLst>
            </a:custGeom>
            <a:solidFill>
              <a:schemeClr val="accent6"/>
            </a:solidFill>
            <a:ln w="142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8"/>
            <p:cNvSpPr/>
            <p:nvPr/>
          </p:nvSpPr>
          <p:spPr>
            <a:xfrm>
              <a:off x="1451275" y="2542775"/>
              <a:ext cx="80475" cy="98175"/>
            </a:xfrm>
            <a:custGeom>
              <a:avLst/>
              <a:gdLst/>
              <a:ahLst/>
              <a:cxnLst/>
              <a:rect l="l" t="t" r="r" b="b"/>
              <a:pathLst>
                <a:path w="3219" h="3927" extrusionOk="0">
                  <a:moveTo>
                    <a:pt x="1598" y="1"/>
                  </a:moveTo>
                  <a:cubicBezTo>
                    <a:pt x="731" y="1"/>
                    <a:pt x="1" y="891"/>
                    <a:pt x="1" y="1964"/>
                  </a:cubicBezTo>
                  <a:cubicBezTo>
                    <a:pt x="1" y="3037"/>
                    <a:pt x="731" y="3927"/>
                    <a:pt x="1598" y="3927"/>
                  </a:cubicBezTo>
                  <a:cubicBezTo>
                    <a:pt x="2489" y="3927"/>
                    <a:pt x="3219" y="3037"/>
                    <a:pt x="3219" y="1964"/>
                  </a:cubicBezTo>
                  <a:cubicBezTo>
                    <a:pt x="3219" y="891"/>
                    <a:pt x="2489" y="1"/>
                    <a:pt x="1598" y="1"/>
                  </a:cubicBezTo>
                  <a:close/>
                </a:path>
              </a:pathLst>
            </a:custGeom>
            <a:solidFill>
              <a:srgbClr val="414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8"/>
            <p:cNvSpPr/>
            <p:nvPr/>
          </p:nvSpPr>
          <p:spPr>
            <a:xfrm>
              <a:off x="1340900" y="2583725"/>
              <a:ext cx="104125" cy="57500"/>
            </a:xfrm>
            <a:custGeom>
              <a:avLst/>
              <a:gdLst/>
              <a:ahLst/>
              <a:cxnLst/>
              <a:rect l="l" t="t" r="r" b="b"/>
              <a:pathLst>
                <a:path w="4165" h="2300" extrusionOk="0">
                  <a:moveTo>
                    <a:pt x="2749" y="1"/>
                  </a:moveTo>
                  <a:cubicBezTo>
                    <a:pt x="2042" y="1"/>
                    <a:pt x="1231" y="109"/>
                    <a:pt x="786" y="326"/>
                  </a:cubicBezTo>
                  <a:cubicBezTo>
                    <a:pt x="1" y="697"/>
                    <a:pt x="238" y="2299"/>
                    <a:pt x="1198" y="2299"/>
                  </a:cubicBezTo>
                  <a:cubicBezTo>
                    <a:pt x="1242" y="2299"/>
                    <a:pt x="1287" y="2296"/>
                    <a:pt x="1334" y="2289"/>
                  </a:cubicBezTo>
                  <a:cubicBezTo>
                    <a:pt x="2407" y="2106"/>
                    <a:pt x="4165" y="737"/>
                    <a:pt x="4096" y="326"/>
                  </a:cubicBezTo>
                  <a:cubicBezTo>
                    <a:pt x="4062" y="109"/>
                    <a:pt x="3457" y="1"/>
                    <a:pt x="2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8"/>
            <p:cNvSpPr/>
            <p:nvPr/>
          </p:nvSpPr>
          <p:spPr>
            <a:xfrm>
              <a:off x="1519175" y="2596325"/>
              <a:ext cx="37700" cy="31500"/>
            </a:xfrm>
            <a:custGeom>
              <a:avLst/>
              <a:gdLst/>
              <a:ahLst/>
              <a:cxnLst/>
              <a:rect l="l" t="t" r="r" b="b"/>
              <a:pathLst>
                <a:path w="1508" h="1260" extrusionOk="0">
                  <a:moveTo>
                    <a:pt x="372" y="0"/>
                  </a:moveTo>
                  <a:cubicBezTo>
                    <a:pt x="208" y="0"/>
                    <a:pt x="85" y="33"/>
                    <a:pt x="69" y="96"/>
                  </a:cubicBezTo>
                  <a:cubicBezTo>
                    <a:pt x="1" y="256"/>
                    <a:pt x="800" y="1260"/>
                    <a:pt x="1028" y="1260"/>
                  </a:cubicBezTo>
                  <a:cubicBezTo>
                    <a:pt x="1256" y="1237"/>
                    <a:pt x="1507" y="689"/>
                    <a:pt x="1325" y="392"/>
                  </a:cubicBezTo>
                  <a:cubicBezTo>
                    <a:pt x="1160" y="122"/>
                    <a:pt x="688"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8"/>
            <p:cNvSpPr/>
            <p:nvPr/>
          </p:nvSpPr>
          <p:spPr>
            <a:xfrm>
              <a:off x="1233875" y="2438100"/>
              <a:ext cx="371650" cy="204575"/>
            </a:xfrm>
            <a:custGeom>
              <a:avLst/>
              <a:gdLst/>
              <a:ahLst/>
              <a:cxnLst/>
              <a:rect l="l" t="t" r="r" b="b"/>
              <a:pathLst>
                <a:path w="14866" h="8183" extrusionOk="0">
                  <a:moveTo>
                    <a:pt x="7574" y="0"/>
                  </a:moveTo>
                  <a:cubicBezTo>
                    <a:pt x="7433" y="0"/>
                    <a:pt x="7290" y="4"/>
                    <a:pt x="7144" y="11"/>
                  </a:cubicBezTo>
                  <a:cubicBezTo>
                    <a:pt x="2306" y="239"/>
                    <a:pt x="0" y="6333"/>
                    <a:pt x="0" y="6333"/>
                  </a:cubicBezTo>
                  <a:cubicBezTo>
                    <a:pt x="0" y="6333"/>
                    <a:pt x="1301" y="7680"/>
                    <a:pt x="2442" y="8045"/>
                  </a:cubicBezTo>
                  <a:cubicBezTo>
                    <a:pt x="2168" y="5066"/>
                    <a:pt x="4435" y="1305"/>
                    <a:pt x="8250" y="1305"/>
                  </a:cubicBezTo>
                  <a:cubicBezTo>
                    <a:pt x="8556" y="1305"/>
                    <a:pt x="8873" y="1329"/>
                    <a:pt x="9199" y="1380"/>
                  </a:cubicBezTo>
                  <a:cubicBezTo>
                    <a:pt x="13558" y="2088"/>
                    <a:pt x="14312" y="8182"/>
                    <a:pt x="14312" y="8182"/>
                  </a:cubicBezTo>
                  <a:cubicBezTo>
                    <a:pt x="14866" y="4059"/>
                    <a:pt x="12341" y="0"/>
                    <a:pt x="75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8"/>
            <p:cNvSpPr/>
            <p:nvPr/>
          </p:nvSpPr>
          <p:spPr>
            <a:xfrm>
              <a:off x="638700" y="1482525"/>
              <a:ext cx="1820900" cy="1256200"/>
            </a:xfrm>
            <a:custGeom>
              <a:avLst/>
              <a:gdLst/>
              <a:ahLst/>
              <a:cxnLst/>
              <a:rect l="l" t="t" r="r" b="b"/>
              <a:pathLst>
                <a:path w="72836" h="50248" extrusionOk="0">
                  <a:moveTo>
                    <a:pt x="36461" y="1"/>
                  </a:moveTo>
                  <a:cubicBezTo>
                    <a:pt x="35844" y="1"/>
                    <a:pt x="29709" y="2610"/>
                    <a:pt x="28555" y="3334"/>
                  </a:cubicBezTo>
                  <a:cubicBezTo>
                    <a:pt x="25040" y="6324"/>
                    <a:pt x="22209" y="9862"/>
                    <a:pt x="22209" y="9862"/>
                  </a:cubicBezTo>
                  <a:cubicBezTo>
                    <a:pt x="21720" y="8149"/>
                    <a:pt x="21079" y="5200"/>
                    <a:pt x="20920" y="5200"/>
                  </a:cubicBezTo>
                  <a:cubicBezTo>
                    <a:pt x="20916" y="5200"/>
                    <a:pt x="20912" y="5202"/>
                    <a:pt x="20908" y="5206"/>
                  </a:cubicBezTo>
                  <a:cubicBezTo>
                    <a:pt x="20794" y="5365"/>
                    <a:pt x="19037" y="8127"/>
                    <a:pt x="19836" y="11209"/>
                  </a:cubicBezTo>
                  <a:cubicBezTo>
                    <a:pt x="16572" y="12670"/>
                    <a:pt x="10591" y="15888"/>
                    <a:pt x="8994" y="17668"/>
                  </a:cubicBezTo>
                  <a:cubicBezTo>
                    <a:pt x="7419" y="19449"/>
                    <a:pt x="3219" y="26000"/>
                    <a:pt x="2306" y="26958"/>
                  </a:cubicBezTo>
                  <a:cubicBezTo>
                    <a:pt x="1393" y="27917"/>
                    <a:pt x="0" y="28921"/>
                    <a:pt x="274" y="29104"/>
                  </a:cubicBezTo>
                  <a:cubicBezTo>
                    <a:pt x="507" y="29265"/>
                    <a:pt x="1978" y="29694"/>
                    <a:pt x="3439" y="29694"/>
                  </a:cubicBezTo>
                  <a:cubicBezTo>
                    <a:pt x="3839" y="29694"/>
                    <a:pt x="4238" y="29662"/>
                    <a:pt x="4611" y="29583"/>
                  </a:cubicBezTo>
                  <a:lnTo>
                    <a:pt x="4611" y="29583"/>
                  </a:lnTo>
                  <a:cubicBezTo>
                    <a:pt x="3698" y="33212"/>
                    <a:pt x="3036" y="36682"/>
                    <a:pt x="3036" y="37321"/>
                  </a:cubicBezTo>
                  <a:cubicBezTo>
                    <a:pt x="3036" y="37959"/>
                    <a:pt x="3378" y="46337"/>
                    <a:pt x="3856" y="46337"/>
                  </a:cubicBezTo>
                  <a:cubicBezTo>
                    <a:pt x="3857" y="46337"/>
                    <a:pt x="3857" y="46337"/>
                    <a:pt x="3858" y="46337"/>
                  </a:cubicBezTo>
                  <a:cubicBezTo>
                    <a:pt x="4337" y="46291"/>
                    <a:pt x="5912" y="44990"/>
                    <a:pt x="5912" y="44990"/>
                  </a:cubicBezTo>
                  <a:cubicBezTo>
                    <a:pt x="6460" y="46131"/>
                    <a:pt x="8149" y="47090"/>
                    <a:pt x="8149" y="47090"/>
                  </a:cubicBezTo>
                  <a:cubicBezTo>
                    <a:pt x="8149" y="47090"/>
                    <a:pt x="8537" y="45333"/>
                    <a:pt x="10180" y="44876"/>
                  </a:cubicBezTo>
                  <a:cubicBezTo>
                    <a:pt x="10510" y="44773"/>
                    <a:pt x="10853" y="44724"/>
                    <a:pt x="11200" y="44724"/>
                  </a:cubicBezTo>
                  <a:cubicBezTo>
                    <a:pt x="12921" y="44724"/>
                    <a:pt x="14743" y="45909"/>
                    <a:pt x="15522" y="47410"/>
                  </a:cubicBezTo>
                  <a:cubicBezTo>
                    <a:pt x="17081" y="48617"/>
                    <a:pt x="19633" y="50248"/>
                    <a:pt x="20109" y="50248"/>
                  </a:cubicBezTo>
                  <a:cubicBezTo>
                    <a:pt x="20127" y="50248"/>
                    <a:pt x="20143" y="50245"/>
                    <a:pt x="20155" y="50240"/>
                  </a:cubicBezTo>
                  <a:cubicBezTo>
                    <a:pt x="20475" y="50103"/>
                    <a:pt x="20908" y="45789"/>
                    <a:pt x="18124" y="42411"/>
                  </a:cubicBezTo>
                  <a:cubicBezTo>
                    <a:pt x="22095" y="39946"/>
                    <a:pt x="29377" y="31044"/>
                    <a:pt x="30130" y="25064"/>
                  </a:cubicBezTo>
                  <a:cubicBezTo>
                    <a:pt x="32399" y="29514"/>
                    <a:pt x="43642" y="37856"/>
                    <a:pt x="44832" y="37856"/>
                  </a:cubicBezTo>
                  <a:cubicBezTo>
                    <a:pt x="44875" y="37856"/>
                    <a:pt x="44905" y="37845"/>
                    <a:pt x="44921" y="37823"/>
                  </a:cubicBezTo>
                  <a:cubicBezTo>
                    <a:pt x="45354" y="37207"/>
                    <a:pt x="45286" y="33372"/>
                    <a:pt x="44921" y="31363"/>
                  </a:cubicBezTo>
                  <a:lnTo>
                    <a:pt x="44921" y="31363"/>
                  </a:lnTo>
                  <a:cubicBezTo>
                    <a:pt x="48500" y="33847"/>
                    <a:pt x="53189" y="34650"/>
                    <a:pt x="54956" y="34650"/>
                  </a:cubicBezTo>
                  <a:cubicBezTo>
                    <a:pt x="55398" y="34650"/>
                    <a:pt x="55658" y="34600"/>
                    <a:pt x="55671" y="34513"/>
                  </a:cubicBezTo>
                  <a:cubicBezTo>
                    <a:pt x="55717" y="34057"/>
                    <a:pt x="52293" y="28168"/>
                    <a:pt x="52293" y="28168"/>
                  </a:cubicBezTo>
                  <a:lnTo>
                    <a:pt x="52293" y="28168"/>
                  </a:lnTo>
                  <a:cubicBezTo>
                    <a:pt x="55763" y="31090"/>
                    <a:pt x="61560" y="34719"/>
                    <a:pt x="63204" y="35084"/>
                  </a:cubicBezTo>
                  <a:cubicBezTo>
                    <a:pt x="63386" y="37389"/>
                    <a:pt x="62542" y="43392"/>
                    <a:pt x="62108" y="45173"/>
                  </a:cubicBezTo>
                  <a:cubicBezTo>
                    <a:pt x="64344" y="46854"/>
                    <a:pt x="67437" y="47747"/>
                    <a:pt x="68221" y="47747"/>
                  </a:cubicBezTo>
                  <a:cubicBezTo>
                    <a:pt x="68342" y="47747"/>
                    <a:pt x="68408" y="47726"/>
                    <a:pt x="68408" y="47684"/>
                  </a:cubicBezTo>
                  <a:cubicBezTo>
                    <a:pt x="68408" y="47364"/>
                    <a:pt x="67107" y="42845"/>
                    <a:pt x="64893" y="40471"/>
                  </a:cubicBezTo>
                  <a:cubicBezTo>
                    <a:pt x="68659" y="40220"/>
                    <a:pt x="72425" y="38690"/>
                    <a:pt x="72402" y="38211"/>
                  </a:cubicBezTo>
                  <a:cubicBezTo>
                    <a:pt x="72357" y="37732"/>
                    <a:pt x="69960" y="32071"/>
                    <a:pt x="67289" y="29583"/>
                  </a:cubicBezTo>
                  <a:cubicBezTo>
                    <a:pt x="70143" y="28099"/>
                    <a:pt x="72836" y="23877"/>
                    <a:pt x="72585" y="23306"/>
                  </a:cubicBezTo>
                  <a:cubicBezTo>
                    <a:pt x="72334" y="22735"/>
                    <a:pt x="66559" y="19791"/>
                    <a:pt x="66536" y="19677"/>
                  </a:cubicBezTo>
                  <a:cubicBezTo>
                    <a:pt x="64254" y="16710"/>
                    <a:pt x="59118" y="13195"/>
                    <a:pt x="54827" y="11985"/>
                  </a:cubicBezTo>
                  <a:cubicBezTo>
                    <a:pt x="56493" y="9976"/>
                    <a:pt x="57474" y="6073"/>
                    <a:pt x="57178" y="5845"/>
                  </a:cubicBezTo>
                  <a:cubicBezTo>
                    <a:pt x="57146" y="5818"/>
                    <a:pt x="57028" y="5807"/>
                    <a:pt x="56844" y="5807"/>
                  </a:cubicBezTo>
                  <a:cubicBezTo>
                    <a:pt x="55449" y="5807"/>
                    <a:pt x="50262" y="6484"/>
                    <a:pt x="50262" y="6484"/>
                  </a:cubicBezTo>
                  <a:cubicBezTo>
                    <a:pt x="47367" y="6079"/>
                    <a:pt x="44220" y="5633"/>
                    <a:pt x="41058" y="5633"/>
                  </a:cubicBezTo>
                  <a:cubicBezTo>
                    <a:pt x="38510" y="5633"/>
                    <a:pt x="35952" y="5923"/>
                    <a:pt x="33508" y="6758"/>
                  </a:cubicBezTo>
                  <a:cubicBezTo>
                    <a:pt x="34672" y="4772"/>
                    <a:pt x="37023" y="70"/>
                    <a:pt x="36475" y="2"/>
                  </a:cubicBezTo>
                  <a:cubicBezTo>
                    <a:pt x="36471" y="1"/>
                    <a:pt x="36466" y="1"/>
                    <a:pt x="36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8"/>
            <p:cNvSpPr/>
            <p:nvPr/>
          </p:nvSpPr>
          <p:spPr>
            <a:xfrm>
              <a:off x="1566600" y="1928825"/>
              <a:ext cx="228225" cy="138675"/>
            </a:xfrm>
            <a:custGeom>
              <a:avLst/>
              <a:gdLst/>
              <a:ahLst/>
              <a:cxnLst/>
              <a:rect l="l" t="t" r="r" b="b"/>
              <a:pathLst>
                <a:path w="9129" h="5547" extrusionOk="0">
                  <a:moveTo>
                    <a:pt x="921" y="0"/>
                  </a:moveTo>
                  <a:cubicBezTo>
                    <a:pt x="345" y="0"/>
                    <a:pt x="0" y="177"/>
                    <a:pt x="67" y="615"/>
                  </a:cubicBezTo>
                  <a:cubicBezTo>
                    <a:pt x="328" y="2355"/>
                    <a:pt x="4693" y="5546"/>
                    <a:pt x="6624" y="5546"/>
                  </a:cubicBezTo>
                  <a:cubicBezTo>
                    <a:pt x="6720" y="5546"/>
                    <a:pt x="6809" y="5539"/>
                    <a:pt x="6892" y="5523"/>
                  </a:cubicBezTo>
                  <a:cubicBezTo>
                    <a:pt x="8649" y="5180"/>
                    <a:pt x="9128" y="3993"/>
                    <a:pt x="7645" y="2578"/>
                  </a:cubicBezTo>
                  <a:cubicBezTo>
                    <a:pt x="6764" y="1714"/>
                    <a:pt x="2717"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8"/>
            <p:cNvSpPr/>
            <p:nvPr/>
          </p:nvSpPr>
          <p:spPr>
            <a:xfrm>
              <a:off x="1705775" y="1794125"/>
              <a:ext cx="592925" cy="205925"/>
            </a:xfrm>
            <a:custGeom>
              <a:avLst/>
              <a:gdLst/>
              <a:ahLst/>
              <a:cxnLst/>
              <a:rect l="l" t="t" r="r" b="b"/>
              <a:pathLst>
                <a:path w="23717" h="8237" extrusionOk="0">
                  <a:moveTo>
                    <a:pt x="13536" y="0"/>
                  </a:moveTo>
                  <a:cubicBezTo>
                    <a:pt x="7761" y="2169"/>
                    <a:pt x="1" y="4040"/>
                    <a:pt x="480" y="4976"/>
                  </a:cubicBezTo>
                  <a:cubicBezTo>
                    <a:pt x="833" y="5698"/>
                    <a:pt x="8748" y="8237"/>
                    <a:pt x="16216" y="8237"/>
                  </a:cubicBezTo>
                  <a:cubicBezTo>
                    <a:pt x="18897" y="8237"/>
                    <a:pt x="21521" y="7910"/>
                    <a:pt x="23716" y="7053"/>
                  </a:cubicBezTo>
                  <a:cubicBezTo>
                    <a:pt x="21639" y="4451"/>
                    <a:pt x="17416" y="1461"/>
                    <a:pt x="13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8"/>
            <p:cNvSpPr/>
            <p:nvPr/>
          </p:nvSpPr>
          <p:spPr>
            <a:xfrm>
              <a:off x="760800" y="1875150"/>
              <a:ext cx="457125" cy="206575"/>
            </a:xfrm>
            <a:custGeom>
              <a:avLst/>
              <a:gdLst/>
              <a:ahLst/>
              <a:cxnLst/>
              <a:rect l="l" t="t" r="r" b="b"/>
              <a:pathLst>
                <a:path w="18285" h="8263" extrusionOk="0">
                  <a:moveTo>
                    <a:pt x="6620" y="0"/>
                  </a:moveTo>
                  <a:cubicBezTo>
                    <a:pt x="5502" y="731"/>
                    <a:pt x="4612" y="1415"/>
                    <a:pt x="4110" y="1963"/>
                  </a:cubicBezTo>
                  <a:cubicBezTo>
                    <a:pt x="3219" y="2968"/>
                    <a:pt x="1507" y="5478"/>
                    <a:pt x="1" y="7647"/>
                  </a:cubicBezTo>
                  <a:cubicBezTo>
                    <a:pt x="1669" y="8088"/>
                    <a:pt x="3749" y="8262"/>
                    <a:pt x="5894" y="8262"/>
                  </a:cubicBezTo>
                  <a:cubicBezTo>
                    <a:pt x="11412" y="8262"/>
                    <a:pt x="17355" y="7108"/>
                    <a:pt x="17782" y="6369"/>
                  </a:cubicBezTo>
                  <a:cubicBezTo>
                    <a:pt x="18284" y="5478"/>
                    <a:pt x="11596" y="2420"/>
                    <a:pt x="6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8"/>
            <p:cNvSpPr/>
            <p:nvPr/>
          </p:nvSpPr>
          <p:spPr>
            <a:xfrm>
              <a:off x="714600" y="2359400"/>
              <a:ext cx="427425" cy="379225"/>
            </a:xfrm>
            <a:custGeom>
              <a:avLst/>
              <a:gdLst/>
              <a:ahLst/>
              <a:cxnLst/>
              <a:rect l="l" t="t" r="r" b="b"/>
              <a:pathLst>
                <a:path w="17097" h="15169" extrusionOk="0">
                  <a:moveTo>
                    <a:pt x="3099" y="1"/>
                  </a:moveTo>
                  <a:cubicBezTo>
                    <a:pt x="3062" y="1"/>
                    <a:pt x="3026" y="3"/>
                    <a:pt x="2990" y="9"/>
                  </a:cubicBezTo>
                  <a:cubicBezTo>
                    <a:pt x="2305" y="123"/>
                    <a:pt x="1073" y="1401"/>
                    <a:pt x="0" y="2657"/>
                  </a:cubicBezTo>
                  <a:cubicBezTo>
                    <a:pt x="68" y="4480"/>
                    <a:pt x="387" y="11262"/>
                    <a:pt x="820" y="11262"/>
                  </a:cubicBezTo>
                  <a:cubicBezTo>
                    <a:pt x="820" y="11262"/>
                    <a:pt x="821" y="11262"/>
                    <a:pt x="822" y="11262"/>
                  </a:cubicBezTo>
                  <a:cubicBezTo>
                    <a:pt x="1301" y="11216"/>
                    <a:pt x="2876" y="9915"/>
                    <a:pt x="2876" y="9915"/>
                  </a:cubicBezTo>
                  <a:cubicBezTo>
                    <a:pt x="3424" y="11056"/>
                    <a:pt x="5113" y="12015"/>
                    <a:pt x="5113" y="12015"/>
                  </a:cubicBezTo>
                  <a:cubicBezTo>
                    <a:pt x="5113" y="12015"/>
                    <a:pt x="5501" y="10258"/>
                    <a:pt x="7144" y="9801"/>
                  </a:cubicBezTo>
                  <a:cubicBezTo>
                    <a:pt x="7474" y="9698"/>
                    <a:pt x="7817" y="9649"/>
                    <a:pt x="8164" y="9649"/>
                  </a:cubicBezTo>
                  <a:cubicBezTo>
                    <a:pt x="9885" y="9649"/>
                    <a:pt x="11707" y="10834"/>
                    <a:pt x="12486" y="12335"/>
                  </a:cubicBezTo>
                  <a:cubicBezTo>
                    <a:pt x="14041" y="13557"/>
                    <a:pt x="16592" y="15169"/>
                    <a:pt x="17063" y="15169"/>
                  </a:cubicBezTo>
                  <a:cubicBezTo>
                    <a:pt x="17075" y="15169"/>
                    <a:pt x="17087" y="15167"/>
                    <a:pt x="17096" y="15165"/>
                  </a:cubicBezTo>
                  <a:cubicBezTo>
                    <a:pt x="15567" y="8295"/>
                    <a:pt x="8263" y="2520"/>
                    <a:pt x="8263" y="2520"/>
                  </a:cubicBezTo>
                  <a:cubicBezTo>
                    <a:pt x="8263" y="2520"/>
                    <a:pt x="8172" y="4095"/>
                    <a:pt x="7921" y="5031"/>
                  </a:cubicBezTo>
                  <a:cubicBezTo>
                    <a:pt x="7032" y="3564"/>
                    <a:pt x="4457" y="1"/>
                    <a:pt x="3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8"/>
            <p:cNvSpPr/>
            <p:nvPr/>
          </p:nvSpPr>
          <p:spPr>
            <a:xfrm>
              <a:off x="2191400" y="2094275"/>
              <a:ext cx="257950" cy="581950"/>
            </a:xfrm>
            <a:custGeom>
              <a:avLst/>
              <a:gdLst/>
              <a:ahLst/>
              <a:cxnLst/>
              <a:rect l="l" t="t" r="r" b="b"/>
              <a:pathLst>
                <a:path w="10318" h="23278" extrusionOk="0">
                  <a:moveTo>
                    <a:pt x="10089" y="0"/>
                  </a:moveTo>
                  <a:lnTo>
                    <a:pt x="10089" y="0"/>
                  </a:lnTo>
                  <a:cubicBezTo>
                    <a:pt x="8514" y="1141"/>
                    <a:pt x="4816" y="3447"/>
                    <a:pt x="434" y="3698"/>
                  </a:cubicBezTo>
                  <a:cubicBezTo>
                    <a:pt x="434" y="3698"/>
                    <a:pt x="1438" y="8058"/>
                    <a:pt x="1073" y="10614"/>
                  </a:cubicBezTo>
                  <a:lnTo>
                    <a:pt x="1096" y="10614"/>
                  </a:lnTo>
                  <a:cubicBezTo>
                    <a:pt x="1278" y="12919"/>
                    <a:pt x="434" y="18922"/>
                    <a:pt x="0" y="20703"/>
                  </a:cubicBezTo>
                  <a:cubicBezTo>
                    <a:pt x="2236" y="22384"/>
                    <a:pt x="5329" y="23277"/>
                    <a:pt x="6113" y="23277"/>
                  </a:cubicBezTo>
                  <a:cubicBezTo>
                    <a:pt x="6234" y="23277"/>
                    <a:pt x="6300" y="23256"/>
                    <a:pt x="6300" y="23214"/>
                  </a:cubicBezTo>
                  <a:cubicBezTo>
                    <a:pt x="6300" y="22894"/>
                    <a:pt x="4999" y="18375"/>
                    <a:pt x="2785" y="16001"/>
                  </a:cubicBezTo>
                  <a:cubicBezTo>
                    <a:pt x="6551" y="15750"/>
                    <a:pt x="10317" y="14220"/>
                    <a:pt x="10294" y="13741"/>
                  </a:cubicBezTo>
                  <a:cubicBezTo>
                    <a:pt x="10249" y="13262"/>
                    <a:pt x="7852" y="7601"/>
                    <a:pt x="5181" y="5113"/>
                  </a:cubicBezTo>
                  <a:cubicBezTo>
                    <a:pt x="7258" y="4040"/>
                    <a:pt x="9244" y="1507"/>
                    <a:pt x="10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8"/>
            <p:cNvSpPr/>
            <p:nvPr/>
          </p:nvSpPr>
          <p:spPr>
            <a:xfrm>
              <a:off x="1027875" y="2289975"/>
              <a:ext cx="73625" cy="263150"/>
            </a:xfrm>
            <a:custGeom>
              <a:avLst/>
              <a:gdLst/>
              <a:ahLst/>
              <a:cxnLst/>
              <a:rect l="l" t="t" r="r" b="b"/>
              <a:pathLst>
                <a:path w="2945" h="10526" extrusionOk="0">
                  <a:moveTo>
                    <a:pt x="187" y="0"/>
                  </a:moveTo>
                  <a:cubicBezTo>
                    <a:pt x="156" y="0"/>
                    <a:pt x="124" y="8"/>
                    <a:pt x="92" y="24"/>
                  </a:cubicBezTo>
                  <a:cubicBezTo>
                    <a:pt x="23" y="70"/>
                    <a:pt x="0" y="161"/>
                    <a:pt x="46" y="230"/>
                  </a:cubicBezTo>
                  <a:cubicBezTo>
                    <a:pt x="46" y="230"/>
                    <a:pt x="114" y="389"/>
                    <a:pt x="228" y="640"/>
                  </a:cubicBezTo>
                  <a:cubicBezTo>
                    <a:pt x="274" y="755"/>
                    <a:pt x="365" y="914"/>
                    <a:pt x="434" y="1097"/>
                  </a:cubicBezTo>
                  <a:cubicBezTo>
                    <a:pt x="502" y="1279"/>
                    <a:pt x="594" y="1485"/>
                    <a:pt x="685" y="1690"/>
                  </a:cubicBezTo>
                  <a:cubicBezTo>
                    <a:pt x="776" y="1919"/>
                    <a:pt x="845" y="2170"/>
                    <a:pt x="936" y="2421"/>
                  </a:cubicBezTo>
                  <a:cubicBezTo>
                    <a:pt x="1027" y="2695"/>
                    <a:pt x="1119" y="2969"/>
                    <a:pt x="1187" y="3242"/>
                  </a:cubicBezTo>
                  <a:cubicBezTo>
                    <a:pt x="1278" y="3539"/>
                    <a:pt x="1347" y="3836"/>
                    <a:pt x="1438" y="4133"/>
                  </a:cubicBezTo>
                  <a:cubicBezTo>
                    <a:pt x="1530" y="4429"/>
                    <a:pt x="1575" y="4749"/>
                    <a:pt x="1644" y="5068"/>
                  </a:cubicBezTo>
                  <a:cubicBezTo>
                    <a:pt x="1712" y="5388"/>
                    <a:pt x="1781" y="5685"/>
                    <a:pt x="1849" y="6004"/>
                  </a:cubicBezTo>
                  <a:cubicBezTo>
                    <a:pt x="1895" y="6301"/>
                    <a:pt x="1918" y="6621"/>
                    <a:pt x="1963" y="6917"/>
                  </a:cubicBezTo>
                  <a:cubicBezTo>
                    <a:pt x="1986" y="7214"/>
                    <a:pt x="2032" y="7488"/>
                    <a:pt x="2055" y="7762"/>
                  </a:cubicBezTo>
                  <a:cubicBezTo>
                    <a:pt x="2100" y="8036"/>
                    <a:pt x="2100" y="8310"/>
                    <a:pt x="2123" y="8538"/>
                  </a:cubicBezTo>
                  <a:cubicBezTo>
                    <a:pt x="2146" y="9497"/>
                    <a:pt x="2169" y="10136"/>
                    <a:pt x="2169" y="10136"/>
                  </a:cubicBezTo>
                  <a:lnTo>
                    <a:pt x="2169" y="10159"/>
                  </a:lnTo>
                  <a:cubicBezTo>
                    <a:pt x="2169" y="10159"/>
                    <a:pt x="2169" y="10159"/>
                    <a:pt x="2169" y="10181"/>
                  </a:cubicBezTo>
                  <a:cubicBezTo>
                    <a:pt x="2190" y="10374"/>
                    <a:pt x="2351" y="10526"/>
                    <a:pt x="2540" y="10526"/>
                  </a:cubicBezTo>
                  <a:cubicBezTo>
                    <a:pt x="2553" y="10526"/>
                    <a:pt x="2566" y="10525"/>
                    <a:pt x="2579" y="10524"/>
                  </a:cubicBezTo>
                  <a:cubicBezTo>
                    <a:pt x="2808" y="10501"/>
                    <a:pt x="2945" y="10318"/>
                    <a:pt x="2945" y="10113"/>
                  </a:cubicBezTo>
                  <a:cubicBezTo>
                    <a:pt x="2945" y="10113"/>
                    <a:pt x="2876" y="9451"/>
                    <a:pt x="2808" y="8469"/>
                  </a:cubicBezTo>
                  <a:cubicBezTo>
                    <a:pt x="2785" y="8241"/>
                    <a:pt x="2785" y="7967"/>
                    <a:pt x="2716" y="7693"/>
                  </a:cubicBezTo>
                  <a:cubicBezTo>
                    <a:pt x="2671" y="7419"/>
                    <a:pt x="2625" y="7123"/>
                    <a:pt x="2579" y="6826"/>
                  </a:cubicBezTo>
                  <a:cubicBezTo>
                    <a:pt x="2511" y="6529"/>
                    <a:pt x="2488" y="6210"/>
                    <a:pt x="2420" y="5890"/>
                  </a:cubicBezTo>
                  <a:cubicBezTo>
                    <a:pt x="2328" y="5571"/>
                    <a:pt x="2260" y="5251"/>
                    <a:pt x="2169" y="4954"/>
                  </a:cubicBezTo>
                  <a:cubicBezTo>
                    <a:pt x="2100" y="4635"/>
                    <a:pt x="2032" y="4315"/>
                    <a:pt x="1918" y="3996"/>
                  </a:cubicBezTo>
                  <a:cubicBezTo>
                    <a:pt x="1826" y="3699"/>
                    <a:pt x="1735" y="3402"/>
                    <a:pt x="1644" y="3106"/>
                  </a:cubicBezTo>
                  <a:cubicBezTo>
                    <a:pt x="1552" y="2809"/>
                    <a:pt x="1438" y="2535"/>
                    <a:pt x="1324" y="2284"/>
                  </a:cubicBezTo>
                  <a:cubicBezTo>
                    <a:pt x="1233" y="2010"/>
                    <a:pt x="1141" y="1782"/>
                    <a:pt x="1050" y="1553"/>
                  </a:cubicBezTo>
                  <a:cubicBezTo>
                    <a:pt x="936" y="1325"/>
                    <a:pt x="845" y="1120"/>
                    <a:pt x="776" y="937"/>
                  </a:cubicBezTo>
                  <a:cubicBezTo>
                    <a:pt x="685" y="755"/>
                    <a:pt x="594" y="595"/>
                    <a:pt x="525" y="481"/>
                  </a:cubicBezTo>
                  <a:cubicBezTo>
                    <a:pt x="411" y="207"/>
                    <a:pt x="320" y="93"/>
                    <a:pt x="320" y="93"/>
                  </a:cubicBezTo>
                  <a:lnTo>
                    <a:pt x="320" y="70"/>
                  </a:lnTo>
                  <a:cubicBezTo>
                    <a:pt x="290" y="26"/>
                    <a:pt x="242" y="0"/>
                    <a:pt x="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8"/>
            <p:cNvSpPr/>
            <p:nvPr/>
          </p:nvSpPr>
          <p:spPr>
            <a:xfrm>
              <a:off x="958250" y="2340650"/>
              <a:ext cx="91325" cy="139900"/>
            </a:xfrm>
            <a:custGeom>
              <a:avLst/>
              <a:gdLst/>
              <a:ahLst/>
              <a:cxnLst/>
              <a:rect l="l" t="t" r="r" b="b"/>
              <a:pathLst>
                <a:path w="3653" h="5596" extrusionOk="0">
                  <a:moveTo>
                    <a:pt x="183" y="0"/>
                  </a:moveTo>
                  <a:cubicBezTo>
                    <a:pt x="143" y="0"/>
                    <a:pt x="103" y="17"/>
                    <a:pt x="69" y="51"/>
                  </a:cubicBezTo>
                  <a:cubicBezTo>
                    <a:pt x="1" y="120"/>
                    <a:pt x="1" y="234"/>
                    <a:pt x="69" y="302"/>
                  </a:cubicBezTo>
                  <a:cubicBezTo>
                    <a:pt x="69" y="302"/>
                    <a:pt x="137" y="371"/>
                    <a:pt x="229" y="485"/>
                  </a:cubicBezTo>
                  <a:cubicBezTo>
                    <a:pt x="343" y="599"/>
                    <a:pt x="480" y="782"/>
                    <a:pt x="662" y="987"/>
                  </a:cubicBezTo>
                  <a:cubicBezTo>
                    <a:pt x="822" y="1193"/>
                    <a:pt x="1005" y="1467"/>
                    <a:pt x="1210" y="1740"/>
                  </a:cubicBezTo>
                  <a:cubicBezTo>
                    <a:pt x="1302" y="1877"/>
                    <a:pt x="1393" y="2014"/>
                    <a:pt x="1484" y="2174"/>
                  </a:cubicBezTo>
                  <a:cubicBezTo>
                    <a:pt x="1575" y="2334"/>
                    <a:pt x="1690" y="2471"/>
                    <a:pt x="1781" y="2631"/>
                  </a:cubicBezTo>
                  <a:cubicBezTo>
                    <a:pt x="1849" y="2790"/>
                    <a:pt x="1941" y="2950"/>
                    <a:pt x="2032" y="3110"/>
                  </a:cubicBezTo>
                  <a:cubicBezTo>
                    <a:pt x="2123" y="3270"/>
                    <a:pt x="2192" y="3407"/>
                    <a:pt x="2260" y="3566"/>
                  </a:cubicBezTo>
                  <a:cubicBezTo>
                    <a:pt x="2374" y="3886"/>
                    <a:pt x="2511" y="4160"/>
                    <a:pt x="2580" y="4411"/>
                  </a:cubicBezTo>
                  <a:cubicBezTo>
                    <a:pt x="2740" y="4936"/>
                    <a:pt x="2831" y="5256"/>
                    <a:pt x="2831" y="5256"/>
                  </a:cubicBezTo>
                  <a:lnTo>
                    <a:pt x="2854" y="5324"/>
                  </a:lnTo>
                  <a:cubicBezTo>
                    <a:pt x="2854" y="5324"/>
                    <a:pt x="2854" y="5324"/>
                    <a:pt x="2854" y="5347"/>
                  </a:cubicBezTo>
                  <a:cubicBezTo>
                    <a:pt x="2908" y="5493"/>
                    <a:pt x="3066" y="5595"/>
                    <a:pt x="3220" y="5595"/>
                  </a:cubicBezTo>
                  <a:cubicBezTo>
                    <a:pt x="3258" y="5595"/>
                    <a:pt x="3297" y="5589"/>
                    <a:pt x="3333" y="5575"/>
                  </a:cubicBezTo>
                  <a:cubicBezTo>
                    <a:pt x="3538" y="5484"/>
                    <a:pt x="3653" y="5278"/>
                    <a:pt x="3561" y="5073"/>
                  </a:cubicBezTo>
                  <a:cubicBezTo>
                    <a:pt x="3561" y="5073"/>
                    <a:pt x="3447" y="4708"/>
                    <a:pt x="3242" y="4183"/>
                  </a:cubicBezTo>
                  <a:cubicBezTo>
                    <a:pt x="3150" y="3909"/>
                    <a:pt x="2968" y="3612"/>
                    <a:pt x="2831" y="3293"/>
                  </a:cubicBezTo>
                  <a:cubicBezTo>
                    <a:pt x="2740" y="3133"/>
                    <a:pt x="2648" y="2973"/>
                    <a:pt x="2557" y="2813"/>
                  </a:cubicBezTo>
                  <a:cubicBezTo>
                    <a:pt x="2443" y="2653"/>
                    <a:pt x="2352" y="2494"/>
                    <a:pt x="2260" y="2334"/>
                  </a:cubicBezTo>
                  <a:cubicBezTo>
                    <a:pt x="2146" y="2174"/>
                    <a:pt x="2032" y="2037"/>
                    <a:pt x="1918" y="1877"/>
                  </a:cubicBezTo>
                  <a:cubicBezTo>
                    <a:pt x="1804" y="1740"/>
                    <a:pt x="1712" y="1581"/>
                    <a:pt x="1598" y="1444"/>
                  </a:cubicBezTo>
                  <a:cubicBezTo>
                    <a:pt x="1370" y="1170"/>
                    <a:pt x="1165" y="919"/>
                    <a:pt x="982" y="713"/>
                  </a:cubicBezTo>
                  <a:cubicBezTo>
                    <a:pt x="777" y="508"/>
                    <a:pt x="617" y="348"/>
                    <a:pt x="503" y="234"/>
                  </a:cubicBezTo>
                  <a:cubicBezTo>
                    <a:pt x="389" y="120"/>
                    <a:pt x="320" y="51"/>
                    <a:pt x="320" y="51"/>
                  </a:cubicBezTo>
                  <a:lnTo>
                    <a:pt x="297" y="51"/>
                  </a:lnTo>
                  <a:cubicBezTo>
                    <a:pt x="263" y="17"/>
                    <a:pt x="223"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8"/>
            <p:cNvSpPr/>
            <p:nvPr/>
          </p:nvSpPr>
          <p:spPr>
            <a:xfrm>
              <a:off x="928575" y="2404475"/>
              <a:ext cx="47950" cy="46425"/>
            </a:xfrm>
            <a:custGeom>
              <a:avLst/>
              <a:gdLst/>
              <a:ahLst/>
              <a:cxnLst/>
              <a:rect l="l" t="t" r="r" b="b"/>
              <a:pathLst>
                <a:path w="1918" h="1857" extrusionOk="0">
                  <a:moveTo>
                    <a:pt x="143" y="0"/>
                  </a:moveTo>
                  <a:cubicBezTo>
                    <a:pt x="104" y="0"/>
                    <a:pt x="63" y="21"/>
                    <a:pt x="46" y="55"/>
                  </a:cubicBezTo>
                  <a:cubicBezTo>
                    <a:pt x="1" y="123"/>
                    <a:pt x="23" y="192"/>
                    <a:pt x="92" y="237"/>
                  </a:cubicBezTo>
                  <a:cubicBezTo>
                    <a:pt x="92" y="237"/>
                    <a:pt x="115" y="260"/>
                    <a:pt x="138" y="283"/>
                  </a:cubicBezTo>
                  <a:cubicBezTo>
                    <a:pt x="183" y="306"/>
                    <a:pt x="229" y="352"/>
                    <a:pt x="297" y="420"/>
                  </a:cubicBezTo>
                  <a:cubicBezTo>
                    <a:pt x="411" y="534"/>
                    <a:pt x="571" y="694"/>
                    <a:pt x="708" y="854"/>
                  </a:cubicBezTo>
                  <a:cubicBezTo>
                    <a:pt x="777" y="945"/>
                    <a:pt x="822" y="1036"/>
                    <a:pt x="891" y="1128"/>
                  </a:cubicBezTo>
                  <a:cubicBezTo>
                    <a:pt x="936" y="1219"/>
                    <a:pt x="982" y="1287"/>
                    <a:pt x="1028" y="1356"/>
                  </a:cubicBezTo>
                  <a:cubicBezTo>
                    <a:pt x="1073" y="1516"/>
                    <a:pt x="1119" y="1607"/>
                    <a:pt x="1119" y="1607"/>
                  </a:cubicBezTo>
                  <a:lnTo>
                    <a:pt x="1142" y="1630"/>
                  </a:lnTo>
                  <a:cubicBezTo>
                    <a:pt x="1165" y="1675"/>
                    <a:pt x="1165" y="1698"/>
                    <a:pt x="1188" y="1721"/>
                  </a:cubicBezTo>
                  <a:cubicBezTo>
                    <a:pt x="1264" y="1810"/>
                    <a:pt x="1376" y="1857"/>
                    <a:pt x="1487" y="1857"/>
                  </a:cubicBezTo>
                  <a:cubicBezTo>
                    <a:pt x="1576" y="1857"/>
                    <a:pt x="1665" y="1827"/>
                    <a:pt x="1735" y="1767"/>
                  </a:cubicBezTo>
                  <a:cubicBezTo>
                    <a:pt x="1895" y="1630"/>
                    <a:pt x="1918" y="1379"/>
                    <a:pt x="1781" y="1219"/>
                  </a:cubicBezTo>
                  <a:lnTo>
                    <a:pt x="1576" y="968"/>
                  </a:lnTo>
                  <a:cubicBezTo>
                    <a:pt x="1507" y="899"/>
                    <a:pt x="1439" y="831"/>
                    <a:pt x="1347" y="740"/>
                  </a:cubicBezTo>
                  <a:cubicBezTo>
                    <a:pt x="1256" y="648"/>
                    <a:pt x="1165" y="580"/>
                    <a:pt x="1073" y="488"/>
                  </a:cubicBezTo>
                  <a:cubicBezTo>
                    <a:pt x="868" y="352"/>
                    <a:pt x="663" y="215"/>
                    <a:pt x="480" y="123"/>
                  </a:cubicBezTo>
                  <a:cubicBezTo>
                    <a:pt x="411" y="78"/>
                    <a:pt x="343" y="55"/>
                    <a:pt x="275" y="32"/>
                  </a:cubicBezTo>
                  <a:cubicBezTo>
                    <a:pt x="229" y="9"/>
                    <a:pt x="206" y="9"/>
                    <a:pt x="206" y="9"/>
                  </a:cubicBezTo>
                  <a:lnTo>
                    <a:pt x="183" y="9"/>
                  </a:lnTo>
                  <a:cubicBezTo>
                    <a:pt x="171" y="3"/>
                    <a:pt x="157" y="0"/>
                    <a:pt x="1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8"/>
            <p:cNvSpPr/>
            <p:nvPr/>
          </p:nvSpPr>
          <p:spPr>
            <a:xfrm>
              <a:off x="1331450" y="1955450"/>
              <a:ext cx="71925" cy="163250"/>
            </a:xfrm>
            <a:custGeom>
              <a:avLst/>
              <a:gdLst/>
              <a:ahLst/>
              <a:cxnLst/>
              <a:rect l="l" t="t" r="r" b="b"/>
              <a:pathLst>
                <a:path w="2877" h="6530" extrusionOk="0">
                  <a:moveTo>
                    <a:pt x="207" y="1"/>
                  </a:moveTo>
                  <a:cubicBezTo>
                    <a:pt x="191" y="1"/>
                    <a:pt x="176" y="3"/>
                    <a:pt x="160" y="7"/>
                  </a:cubicBezTo>
                  <a:cubicBezTo>
                    <a:pt x="69" y="30"/>
                    <a:pt x="0" y="121"/>
                    <a:pt x="23" y="212"/>
                  </a:cubicBezTo>
                  <a:cubicBezTo>
                    <a:pt x="23" y="212"/>
                    <a:pt x="114" y="600"/>
                    <a:pt x="251" y="1194"/>
                  </a:cubicBezTo>
                  <a:cubicBezTo>
                    <a:pt x="274" y="1353"/>
                    <a:pt x="320" y="1513"/>
                    <a:pt x="365" y="1673"/>
                  </a:cubicBezTo>
                  <a:cubicBezTo>
                    <a:pt x="411" y="1833"/>
                    <a:pt x="457" y="2015"/>
                    <a:pt x="525" y="2198"/>
                  </a:cubicBezTo>
                  <a:cubicBezTo>
                    <a:pt x="617" y="2563"/>
                    <a:pt x="754" y="2928"/>
                    <a:pt x="890" y="3316"/>
                  </a:cubicBezTo>
                  <a:cubicBezTo>
                    <a:pt x="1142" y="4070"/>
                    <a:pt x="1438" y="4823"/>
                    <a:pt x="1689" y="5393"/>
                  </a:cubicBezTo>
                  <a:cubicBezTo>
                    <a:pt x="1803" y="5667"/>
                    <a:pt x="1895" y="5896"/>
                    <a:pt x="1986" y="6055"/>
                  </a:cubicBezTo>
                  <a:cubicBezTo>
                    <a:pt x="2055" y="6215"/>
                    <a:pt x="2100" y="6306"/>
                    <a:pt x="2100" y="6306"/>
                  </a:cubicBezTo>
                  <a:cubicBezTo>
                    <a:pt x="2100" y="6306"/>
                    <a:pt x="2100" y="6329"/>
                    <a:pt x="2100" y="6329"/>
                  </a:cubicBezTo>
                  <a:cubicBezTo>
                    <a:pt x="2164" y="6457"/>
                    <a:pt x="2307" y="6529"/>
                    <a:pt x="2449" y="6529"/>
                  </a:cubicBezTo>
                  <a:cubicBezTo>
                    <a:pt x="2510" y="6529"/>
                    <a:pt x="2571" y="6516"/>
                    <a:pt x="2625" y="6489"/>
                  </a:cubicBezTo>
                  <a:cubicBezTo>
                    <a:pt x="2808" y="6398"/>
                    <a:pt x="2876" y="6147"/>
                    <a:pt x="2762" y="5964"/>
                  </a:cubicBezTo>
                  <a:cubicBezTo>
                    <a:pt x="2762" y="5964"/>
                    <a:pt x="2716" y="5873"/>
                    <a:pt x="2648" y="5736"/>
                  </a:cubicBezTo>
                  <a:cubicBezTo>
                    <a:pt x="2557" y="5576"/>
                    <a:pt x="2443" y="5371"/>
                    <a:pt x="2306" y="5097"/>
                  </a:cubicBezTo>
                  <a:cubicBezTo>
                    <a:pt x="2055" y="4572"/>
                    <a:pt x="1712" y="3841"/>
                    <a:pt x="1393" y="3111"/>
                  </a:cubicBezTo>
                  <a:cubicBezTo>
                    <a:pt x="1256" y="2746"/>
                    <a:pt x="1096" y="2381"/>
                    <a:pt x="982" y="2038"/>
                  </a:cubicBezTo>
                  <a:cubicBezTo>
                    <a:pt x="913" y="1878"/>
                    <a:pt x="845" y="1696"/>
                    <a:pt x="799" y="1536"/>
                  </a:cubicBezTo>
                  <a:cubicBezTo>
                    <a:pt x="731" y="1376"/>
                    <a:pt x="685" y="1239"/>
                    <a:pt x="639" y="1079"/>
                  </a:cubicBezTo>
                  <a:cubicBezTo>
                    <a:pt x="480" y="509"/>
                    <a:pt x="365" y="144"/>
                    <a:pt x="365" y="144"/>
                  </a:cubicBezTo>
                  <a:lnTo>
                    <a:pt x="365" y="121"/>
                  </a:lnTo>
                  <a:cubicBezTo>
                    <a:pt x="347" y="45"/>
                    <a:pt x="281"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8"/>
            <p:cNvSpPr/>
            <p:nvPr/>
          </p:nvSpPr>
          <p:spPr>
            <a:xfrm>
              <a:off x="1871275" y="2087375"/>
              <a:ext cx="86175" cy="109100"/>
            </a:xfrm>
            <a:custGeom>
              <a:avLst/>
              <a:gdLst/>
              <a:ahLst/>
              <a:cxnLst/>
              <a:rect l="l" t="t" r="r" b="b"/>
              <a:pathLst>
                <a:path w="3447" h="4364" extrusionOk="0">
                  <a:moveTo>
                    <a:pt x="160" y="0"/>
                  </a:moveTo>
                  <a:cubicBezTo>
                    <a:pt x="133" y="0"/>
                    <a:pt x="109" y="8"/>
                    <a:pt x="91" y="25"/>
                  </a:cubicBezTo>
                  <a:cubicBezTo>
                    <a:pt x="0" y="94"/>
                    <a:pt x="0" y="185"/>
                    <a:pt x="46" y="253"/>
                  </a:cubicBezTo>
                  <a:lnTo>
                    <a:pt x="69" y="276"/>
                  </a:lnTo>
                  <a:cubicBezTo>
                    <a:pt x="69" y="276"/>
                    <a:pt x="228" y="504"/>
                    <a:pt x="502" y="870"/>
                  </a:cubicBezTo>
                  <a:cubicBezTo>
                    <a:pt x="571" y="938"/>
                    <a:pt x="639" y="1052"/>
                    <a:pt x="708" y="1144"/>
                  </a:cubicBezTo>
                  <a:cubicBezTo>
                    <a:pt x="776" y="1235"/>
                    <a:pt x="867" y="1349"/>
                    <a:pt x="936" y="1463"/>
                  </a:cubicBezTo>
                  <a:cubicBezTo>
                    <a:pt x="1096" y="1691"/>
                    <a:pt x="1255" y="1942"/>
                    <a:pt x="1415" y="2194"/>
                  </a:cubicBezTo>
                  <a:cubicBezTo>
                    <a:pt x="1758" y="2673"/>
                    <a:pt x="2054" y="3175"/>
                    <a:pt x="2305" y="3540"/>
                  </a:cubicBezTo>
                  <a:cubicBezTo>
                    <a:pt x="2534" y="3928"/>
                    <a:pt x="2671" y="4179"/>
                    <a:pt x="2671" y="4179"/>
                  </a:cubicBezTo>
                  <a:lnTo>
                    <a:pt x="2693" y="4179"/>
                  </a:lnTo>
                  <a:cubicBezTo>
                    <a:pt x="2693" y="4202"/>
                    <a:pt x="2693" y="4202"/>
                    <a:pt x="2693" y="4202"/>
                  </a:cubicBezTo>
                  <a:cubicBezTo>
                    <a:pt x="2775" y="4311"/>
                    <a:pt x="2889" y="4363"/>
                    <a:pt x="3007" y="4363"/>
                  </a:cubicBezTo>
                  <a:cubicBezTo>
                    <a:pt x="3087" y="4363"/>
                    <a:pt x="3168" y="4339"/>
                    <a:pt x="3241" y="4293"/>
                  </a:cubicBezTo>
                  <a:cubicBezTo>
                    <a:pt x="3401" y="4157"/>
                    <a:pt x="3447" y="3928"/>
                    <a:pt x="3310" y="3746"/>
                  </a:cubicBezTo>
                  <a:cubicBezTo>
                    <a:pt x="3310" y="3746"/>
                    <a:pt x="3127" y="3517"/>
                    <a:pt x="2876" y="3152"/>
                  </a:cubicBezTo>
                  <a:cubicBezTo>
                    <a:pt x="2602" y="2810"/>
                    <a:pt x="2237" y="2330"/>
                    <a:pt x="1849" y="1874"/>
                  </a:cubicBezTo>
                  <a:cubicBezTo>
                    <a:pt x="1666" y="1646"/>
                    <a:pt x="1484" y="1395"/>
                    <a:pt x="1301" y="1189"/>
                  </a:cubicBezTo>
                  <a:cubicBezTo>
                    <a:pt x="1210" y="1075"/>
                    <a:pt x="1118" y="984"/>
                    <a:pt x="1027" y="893"/>
                  </a:cubicBezTo>
                  <a:cubicBezTo>
                    <a:pt x="959" y="778"/>
                    <a:pt x="867" y="687"/>
                    <a:pt x="799" y="619"/>
                  </a:cubicBezTo>
                  <a:lnTo>
                    <a:pt x="297" y="48"/>
                  </a:lnTo>
                  <a:cubicBezTo>
                    <a:pt x="254" y="20"/>
                    <a:pt x="203" y="0"/>
                    <a:pt x="1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8"/>
            <p:cNvSpPr/>
            <p:nvPr/>
          </p:nvSpPr>
          <p:spPr>
            <a:xfrm>
              <a:off x="2176550" y="2104400"/>
              <a:ext cx="51950" cy="265500"/>
            </a:xfrm>
            <a:custGeom>
              <a:avLst/>
              <a:gdLst/>
              <a:ahLst/>
              <a:cxnLst/>
              <a:rect l="l" t="t" r="r" b="b"/>
              <a:pathLst>
                <a:path w="2078" h="10620" extrusionOk="0">
                  <a:moveTo>
                    <a:pt x="186" y="0"/>
                  </a:moveTo>
                  <a:cubicBezTo>
                    <a:pt x="170" y="0"/>
                    <a:pt x="153" y="2"/>
                    <a:pt x="138" y="6"/>
                  </a:cubicBezTo>
                  <a:cubicBezTo>
                    <a:pt x="46" y="29"/>
                    <a:pt x="1" y="143"/>
                    <a:pt x="23" y="234"/>
                  </a:cubicBezTo>
                  <a:cubicBezTo>
                    <a:pt x="23" y="234"/>
                    <a:pt x="69" y="394"/>
                    <a:pt x="160" y="668"/>
                  </a:cubicBezTo>
                  <a:cubicBezTo>
                    <a:pt x="229" y="919"/>
                    <a:pt x="320" y="1307"/>
                    <a:pt x="434" y="1764"/>
                  </a:cubicBezTo>
                  <a:cubicBezTo>
                    <a:pt x="571" y="2220"/>
                    <a:pt x="663" y="2768"/>
                    <a:pt x="799" y="3339"/>
                  </a:cubicBezTo>
                  <a:cubicBezTo>
                    <a:pt x="845" y="3635"/>
                    <a:pt x="891" y="3932"/>
                    <a:pt x="959" y="4252"/>
                  </a:cubicBezTo>
                  <a:cubicBezTo>
                    <a:pt x="1005" y="4548"/>
                    <a:pt x="1073" y="4868"/>
                    <a:pt x="1096" y="5187"/>
                  </a:cubicBezTo>
                  <a:cubicBezTo>
                    <a:pt x="1142" y="5484"/>
                    <a:pt x="1165" y="5804"/>
                    <a:pt x="1210" y="6123"/>
                  </a:cubicBezTo>
                  <a:cubicBezTo>
                    <a:pt x="1233" y="6260"/>
                    <a:pt x="1233" y="6420"/>
                    <a:pt x="1256" y="6580"/>
                  </a:cubicBezTo>
                  <a:cubicBezTo>
                    <a:pt x="1279" y="6717"/>
                    <a:pt x="1279" y="6876"/>
                    <a:pt x="1279" y="7013"/>
                  </a:cubicBezTo>
                  <a:cubicBezTo>
                    <a:pt x="1302" y="7310"/>
                    <a:pt x="1324" y="7607"/>
                    <a:pt x="1324" y="7858"/>
                  </a:cubicBezTo>
                  <a:cubicBezTo>
                    <a:pt x="1347" y="8132"/>
                    <a:pt x="1370" y="8383"/>
                    <a:pt x="1347" y="8634"/>
                  </a:cubicBezTo>
                  <a:cubicBezTo>
                    <a:pt x="1324" y="9570"/>
                    <a:pt x="1324" y="10186"/>
                    <a:pt x="1324" y="10186"/>
                  </a:cubicBezTo>
                  <a:lnTo>
                    <a:pt x="1324" y="10232"/>
                  </a:lnTo>
                  <a:cubicBezTo>
                    <a:pt x="1324" y="10460"/>
                    <a:pt x="1484" y="10620"/>
                    <a:pt x="1690" y="10620"/>
                  </a:cubicBezTo>
                  <a:cubicBezTo>
                    <a:pt x="1918" y="10620"/>
                    <a:pt x="2078" y="10437"/>
                    <a:pt x="2078" y="10232"/>
                  </a:cubicBezTo>
                  <a:cubicBezTo>
                    <a:pt x="2078" y="10232"/>
                    <a:pt x="2055" y="9593"/>
                    <a:pt x="2055" y="8611"/>
                  </a:cubicBezTo>
                  <a:cubicBezTo>
                    <a:pt x="2055" y="8360"/>
                    <a:pt x="2032" y="8109"/>
                    <a:pt x="2009" y="7835"/>
                  </a:cubicBezTo>
                  <a:cubicBezTo>
                    <a:pt x="1986" y="7561"/>
                    <a:pt x="1941" y="7265"/>
                    <a:pt x="1918" y="6968"/>
                  </a:cubicBezTo>
                  <a:cubicBezTo>
                    <a:pt x="1918" y="6808"/>
                    <a:pt x="1895" y="6648"/>
                    <a:pt x="1872" y="6511"/>
                  </a:cubicBezTo>
                  <a:cubicBezTo>
                    <a:pt x="1849" y="6351"/>
                    <a:pt x="1827" y="6192"/>
                    <a:pt x="1804" y="6032"/>
                  </a:cubicBezTo>
                  <a:cubicBezTo>
                    <a:pt x="1758" y="5735"/>
                    <a:pt x="1712" y="5416"/>
                    <a:pt x="1667" y="5096"/>
                  </a:cubicBezTo>
                  <a:cubicBezTo>
                    <a:pt x="1621" y="4777"/>
                    <a:pt x="1530" y="4457"/>
                    <a:pt x="1484" y="4160"/>
                  </a:cubicBezTo>
                  <a:cubicBezTo>
                    <a:pt x="1416" y="3841"/>
                    <a:pt x="1347" y="3544"/>
                    <a:pt x="1279" y="3247"/>
                  </a:cubicBezTo>
                  <a:cubicBezTo>
                    <a:pt x="1119" y="2654"/>
                    <a:pt x="1005" y="2106"/>
                    <a:pt x="868" y="1649"/>
                  </a:cubicBezTo>
                  <a:cubicBezTo>
                    <a:pt x="731" y="1193"/>
                    <a:pt x="617" y="805"/>
                    <a:pt x="526" y="531"/>
                  </a:cubicBezTo>
                  <a:cubicBezTo>
                    <a:pt x="434" y="257"/>
                    <a:pt x="389" y="120"/>
                    <a:pt x="366" y="120"/>
                  </a:cubicBezTo>
                  <a:cubicBezTo>
                    <a:pt x="347" y="45"/>
                    <a:pt x="265" y="0"/>
                    <a:pt x="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8"/>
            <p:cNvSpPr/>
            <p:nvPr/>
          </p:nvSpPr>
          <p:spPr>
            <a:xfrm>
              <a:off x="638700" y="1481400"/>
              <a:ext cx="1820900" cy="1260550"/>
            </a:xfrm>
            <a:custGeom>
              <a:avLst/>
              <a:gdLst/>
              <a:ahLst/>
              <a:cxnLst/>
              <a:rect l="l" t="t" r="r" b="b"/>
              <a:pathLst>
                <a:path w="72836" h="50422" fill="none" extrusionOk="0">
                  <a:moveTo>
                    <a:pt x="10180" y="44921"/>
                  </a:moveTo>
                  <a:cubicBezTo>
                    <a:pt x="12143" y="44305"/>
                    <a:pt x="14586" y="45651"/>
                    <a:pt x="15522" y="47455"/>
                  </a:cubicBezTo>
                  <a:cubicBezTo>
                    <a:pt x="17142" y="48710"/>
                    <a:pt x="19836" y="50422"/>
                    <a:pt x="20155" y="50285"/>
                  </a:cubicBezTo>
                  <a:cubicBezTo>
                    <a:pt x="20475" y="50148"/>
                    <a:pt x="20908" y="45834"/>
                    <a:pt x="18124" y="42456"/>
                  </a:cubicBezTo>
                  <a:cubicBezTo>
                    <a:pt x="22095" y="39991"/>
                    <a:pt x="29377" y="31089"/>
                    <a:pt x="30130" y="25109"/>
                  </a:cubicBezTo>
                  <a:cubicBezTo>
                    <a:pt x="32481" y="29719"/>
                    <a:pt x="44464" y="38507"/>
                    <a:pt x="44921" y="37868"/>
                  </a:cubicBezTo>
                  <a:cubicBezTo>
                    <a:pt x="45354" y="37252"/>
                    <a:pt x="45286" y="33417"/>
                    <a:pt x="44921" y="31408"/>
                  </a:cubicBezTo>
                  <a:cubicBezTo>
                    <a:pt x="49394" y="34513"/>
                    <a:pt x="55603" y="34992"/>
                    <a:pt x="55671" y="34558"/>
                  </a:cubicBezTo>
                  <a:cubicBezTo>
                    <a:pt x="55717" y="34102"/>
                    <a:pt x="52293" y="28213"/>
                    <a:pt x="52293" y="28213"/>
                  </a:cubicBezTo>
                  <a:cubicBezTo>
                    <a:pt x="55763" y="31135"/>
                    <a:pt x="61560" y="34764"/>
                    <a:pt x="63204" y="35129"/>
                  </a:cubicBezTo>
                  <a:cubicBezTo>
                    <a:pt x="63386" y="37434"/>
                    <a:pt x="62542" y="43437"/>
                    <a:pt x="62108" y="45218"/>
                  </a:cubicBezTo>
                  <a:cubicBezTo>
                    <a:pt x="64687" y="47158"/>
                    <a:pt x="68408" y="48048"/>
                    <a:pt x="68408" y="47729"/>
                  </a:cubicBezTo>
                  <a:cubicBezTo>
                    <a:pt x="68408" y="47409"/>
                    <a:pt x="67107" y="42890"/>
                    <a:pt x="64893" y="40516"/>
                  </a:cubicBezTo>
                  <a:cubicBezTo>
                    <a:pt x="68659" y="40265"/>
                    <a:pt x="72425" y="38735"/>
                    <a:pt x="72402" y="38256"/>
                  </a:cubicBezTo>
                  <a:cubicBezTo>
                    <a:pt x="72357" y="37777"/>
                    <a:pt x="69960" y="32116"/>
                    <a:pt x="67289" y="29628"/>
                  </a:cubicBezTo>
                  <a:cubicBezTo>
                    <a:pt x="70143" y="28144"/>
                    <a:pt x="72836" y="23922"/>
                    <a:pt x="72585" y="23351"/>
                  </a:cubicBezTo>
                  <a:cubicBezTo>
                    <a:pt x="72334" y="22780"/>
                    <a:pt x="66559" y="19836"/>
                    <a:pt x="66536" y="19722"/>
                  </a:cubicBezTo>
                  <a:cubicBezTo>
                    <a:pt x="64254" y="16755"/>
                    <a:pt x="59118" y="13240"/>
                    <a:pt x="54827" y="12030"/>
                  </a:cubicBezTo>
                  <a:cubicBezTo>
                    <a:pt x="56493" y="10021"/>
                    <a:pt x="57474" y="6118"/>
                    <a:pt x="57178" y="5890"/>
                  </a:cubicBezTo>
                  <a:cubicBezTo>
                    <a:pt x="56904" y="5662"/>
                    <a:pt x="50262" y="6529"/>
                    <a:pt x="50262" y="6529"/>
                  </a:cubicBezTo>
                  <a:cubicBezTo>
                    <a:pt x="45035" y="5799"/>
                    <a:pt x="38986" y="4931"/>
                    <a:pt x="33508" y="6803"/>
                  </a:cubicBezTo>
                  <a:cubicBezTo>
                    <a:pt x="34672" y="4817"/>
                    <a:pt x="37023" y="115"/>
                    <a:pt x="36475" y="47"/>
                  </a:cubicBezTo>
                  <a:cubicBezTo>
                    <a:pt x="35950" y="1"/>
                    <a:pt x="29719" y="2649"/>
                    <a:pt x="28555" y="3379"/>
                  </a:cubicBezTo>
                  <a:cubicBezTo>
                    <a:pt x="25040" y="6369"/>
                    <a:pt x="22209" y="9907"/>
                    <a:pt x="22209" y="9907"/>
                  </a:cubicBezTo>
                  <a:cubicBezTo>
                    <a:pt x="21707" y="8150"/>
                    <a:pt x="21045" y="5091"/>
                    <a:pt x="20908" y="5251"/>
                  </a:cubicBezTo>
                  <a:cubicBezTo>
                    <a:pt x="20794" y="5410"/>
                    <a:pt x="19037" y="8172"/>
                    <a:pt x="19836" y="11254"/>
                  </a:cubicBezTo>
                  <a:cubicBezTo>
                    <a:pt x="16572" y="12715"/>
                    <a:pt x="10591" y="15933"/>
                    <a:pt x="8994" y="17713"/>
                  </a:cubicBezTo>
                  <a:cubicBezTo>
                    <a:pt x="7419" y="19494"/>
                    <a:pt x="3219" y="26045"/>
                    <a:pt x="2306" y="27003"/>
                  </a:cubicBezTo>
                  <a:cubicBezTo>
                    <a:pt x="1393" y="27962"/>
                    <a:pt x="0" y="28966"/>
                    <a:pt x="274" y="29149"/>
                  </a:cubicBezTo>
                  <a:cubicBezTo>
                    <a:pt x="571" y="29354"/>
                    <a:pt x="2876" y="29993"/>
                    <a:pt x="4611" y="29628"/>
                  </a:cubicBezTo>
                  <a:cubicBezTo>
                    <a:pt x="3698" y="33257"/>
                    <a:pt x="3036" y="36727"/>
                    <a:pt x="3036" y="37366"/>
                  </a:cubicBezTo>
                  <a:cubicBezTo>
                    <a:pt x="3036" y="38005"/>
                    <a:pt x="3379" y="46405"/>
                    <a:pt x="3858" y="46382"/>
                  </a:cubicBezTo>
                  <a:cubicBezTo>
                    <a:pt x="4337" y="46336"/>
                    <a:pt x="5912" y="45035"/>
                    <a:pt x="5912" y="45035"/>
                  </a:cubicBezTo>
                  <a:cubicBezTo>
                    <a:pt x="6460" y="46176"/>
                    <a:pt x="8149" y="47135"/>
                    <a:pt x="8149" y="47135"/>
                  </a:cubicBezTo>
                  <a:cubicBezTo>
                    <a:pt x="8149" y="47135"/>
                    <a:pt x="8537" y="45378"/>
                    <a:pt x="10180" y="44921"/>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8"/>
            <p:cNvSpPr/>
            <p:nvPr/>
          </p:nvSpPr>
          <p:spPr>
            <a:xfrm>
              <a:off x="1320025" y="3386750"/>
              <a:ext cx="60525" cy="262000"/>
            </a:xfrm>
            <a:custGeom>
              <a:avLst/>
              <a:gdLst/>
              <a:ahLst/>
              <a:cxnLst/>
              <a:rect l="l" t="t" r="r" b="b"/>
              <a:pathLst>
                <a:path w="2421" h="10480" extrusionOk="0">
                  <a:moveTo>
                    <a:pt x="138" y="0"/>
                  </a:moveTo>
                  <a:cubicBezTo>
                    <a:pt x="69" y="0"/>
                    <a:pt x="1" y="69"/>
                    <a:pt x="24" y="137"/>
                  </a:cubicBezTo>
                  <a:cubicBezTo>
                    <a:pt x="24" y="137"/>
                    <a:pt x="24" y="297"/>
                    <a:pt x="46" y="571"/>
                  </a:cubicBezTo>
                  <a:cubicBezTo>
                    <a:pt x="69" y="845"/>
                    <a:pt x="92" y="1256"/>
                    <a:pt x="161" y="1712"/>
                  </a:cubicBezTo>
                  <a:cubicBezTo>
                    <a:pt x="229" y="2192"/>
                    <a:pt x="275" y="2762"/>
                    <a:pt x="366" y="3333"/>
                  </a:cubicBezTo>
                  <a:cubicBezTo>
                    <a:pt x="457" y="3926"/>
                    <a:pt x="549" y="4565"/>
                    <a:pt x="663" y="5182"/>
                  </a:cubicBezTo>
                  <a:cubicBezTo>
                    <a:pt x="868" y="6437"/>
                    <a:pt x="1119" y="7693"/>
                    <a:pt x="1302" y="8628"/>
                  </a:cubicBezTo>
                  <a:cubicBezTo>
                    <a:pt x="1507" y="9564"/>
                    <a:pt x="1644" y="10181"/>
                    <a:pt x="1644" y="10181"/>
                  </a:cubicBezTo>
                  <a:cubicBezTo>
                    <a:pt x="1687" y="10350"/>
                    <a:pt x="1846" y="10480"/>
                    <a:pt x="2033" y="10480"/>
                  </a:cubicBezTo>
                  <a:cubicBezTo>
                    <a:pt x="2048" y="10480"/>
                    <a:pt x="2063" y="10479"/>
                    <a:pt x="2078" y="10477"/>
                  </a:cubicBezTo>
                  <a:cubicBezTo>
                    <a:pt x="2283" y="10454"/>
                    <a:pt x="2420" y="10249"/>
                    <a:pt x="2397" y="10044"/>
                  </a:cubicBezTo>
                  <a:cubicBezTo>
                    <a:pt x="2397" y="10044"/>
                    <a:pt x="2306" y="9404"/>
                    <a:pt x="2169" y="8469"/>
                  </a:cubicBezTo>
                  <a:cubicBezTo>
                    <a:pt x="1987" y="7533"/>
                    <a:pt x="1781" y="6277"/>
                    <a:pt x="1507" y="5045"/>
                  </a:cubicBezTo>
                  <a:cubicBezTo>
                    <a:pt x="1370" y="4406"/>
                    <a:pt x="1233" y="3789"/>
                    <a:pt x="1096" y="3196"/>
                  </a:cubicBezTo>
                  <a:cubicBezTo>
                    <a:pt x="959" y="2625"/>
                    <a:pt x="822" y="2078"/>
                    <a:pt x="708" y="1621"/>
                  </a:cubicBezTo>
                  <a:cubicBezTo>
                    <a:pt x="594" y="1165"/>
                    <a:pt x="457" y="776"/>
                    <a:pt x="389" y="503"/>
                  </a:cubicBezTo>
                  <a:cubicBezTo>
                    <a:pt x="298" y="229"/>
                    <a:pt x="252" y="92"/>
                    <a:pt x="252" y="92"/>
                  </a:cubicBezTo>
                  <a:cubicBezTo>
                    <a:pt x="252" y="23"/>
                    <a:pt x="183" y="0"/>
                    <a:pt x="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8"/>
            <p:cNvSpPr/>
            <p:nvPr/>
          </p:nvSpPr>
          <p:spPr>
            <a:xfrm>
              <a:off x="1269250" y="3484100"/>
              <a:ext cx="109000" cy="150600"/>
            </a:xfrm>
            <a:custGeom>
              <a:avLst/>
              <a:gdLst/>
              <a:ahLst/>
              <a:cxnLst/>
              <a:rect l="l" t="t" r="r" b="b"/>
              <a:pathLst>
                <a:path w="4360" h="6024" extrusionOk="0">
                  <a:moveTo>
                    <a:pt x="129" y="1"/>
                  </a:moveTo>
                  <a:cubicBezTo>
                    <a:pt x="116" y="1"/>
                    <a:pt x="103" y="4"/>
                    <a:pt x="92" y="10"/>
                  </a:cubicBezTo>
                  <a:cubicBezTo>
                    <a:pt x="23" y="32"/>
                    <a:pt x="0" y="101"/>
                    <a:pt x="0" y="147"/>
                  </a:cubicBezTo>
                  <a:lnTo>
                    <a:pt x="23" y="169"/>
                  </a:lnTo>
                  <a:cubicBezTo>
                    <a:pt x="23" y="169"/>
                    <a:pt x="46" y="261"/>
                    <a:pt x="114" y="443"/>
                  </a:cubicBezTo>
                  <a:cubicBezTo>
                    <a:pt x="160" y="603"/>
                    <a:pt x="251" y="877"/>
                    <a:pt x="388" y="1151"/>
                  </a:cubicBezTo>
                  <a:cubicBezTo>
                    <a:pt x="502" y="1470"/>
                    <a:pt x="685" y="1790"/>
                    <a:pt x="845" y="2155"/>
                  </a:cubicBezTo>
                  <a:cubicBezTo>
                    <a:pt x="936" y="2338"/>
                    <a:pt x="1050" y="2520"/>
                    <a:pt x="1142" y="2703"/>
                  </a:cubicBezTo>
                  <a:cubicBezTo>
                    <a:pt x="1256" y="2886"/>
                    <a:pt x="1347" y="3068"/>
                    <a:pt x="1461" y="3251"/>
                  </a:cubicBezTo>
                  <a:cubicBezTo>
                    <a:pt x="1598" y="3433"/>
                    <a:pt x="1712" y="3616"/>
                    <a:pt x="1826" y="3799"/>
                  </a:cubicBezTo>
                  <a:cubicBezTo>
                    <a:pt x="1940" y="3981"/>
                    <a:pt x="2055" y="4141"/>
                    <a:pt x="2192" y="4301"/>
                  </a:cubicBezTo>
                  <a:cubicBezTo>
                    <a:pt x="2306" y="4460"/>
                    <a:pt x="2443" y="4620"/>
                    <a:pt x="2557" y="4757"/>
                  </a:cubicBezTo>
                  <a:cubicBezTo>
                    <a:pt x="2671" y="4894"/>
                    <a:pt x="2785" y="5031"/>
                    <a:pt x="2899" y="5145"/>
                  </a:cubicBezTo>
                  <a:cubicBezTo>
                    <a:pt x="3356" y="5625"/>
                    <a:pt x="3675" y="5921"/>
                    <a:pt x="3675" y="5921"/>
                  </a:cubicBezTo>
                  <a:cubicBezTo>
                    <a:pt x="3755" y="5990"/>
                    <a:pt x="3852" y="6024"/>
                    <a:pt x="3946" y="6024"/>
                  </a:cubicBezTo>
                  <a:cubicBezTo>
                    <a:pt x="4040" y="6024"/>
                    <a:pt x="4132" y="5990"/>
                    <a:pt x="4200" y="5921"/>
                  </a:cubicBezTo>
                  <a:cubicBezTo>
                    <a:pt x="4360" y="5762"/>
                    <a:pt x="4360" y="5533"/>
                    <a:pt x="4223" y="5373"/>
                  </a:cubicBezTo>
                  <a:lnTo>
                    <a:pt x="4177" y="5351"/>
                  </a:lnTo>
                  <a:cubicBezTo>
                    <a:pt x="4177" y="5351"/>
                    <a:pt x="3903" y="5054"/>
                    <a:pt x="3470" y="4620"/>
                  </a:cubicBezTo>
                  <a:cubicBezTo>
                    <a:pt x="3356" y="4529"/>
                    <a:pt x="3242" y="4392"/>
                    <a:pt x="3127" y="4255"/>
                  </a:cubicBezTo>
                  <a:cubicBezTo>
                    <a:pt x="3013" y="4118"/>
                    <a:pt x="2899" y="3981"/>
                    <a:pt x="2762" y="3844"/>
                  </a:cubicBezTo>
                  <a:cubicBezTo>
                    <a:pt x="2511" y="3570"/>
                    <a:pt x="2283" y="3205"/>
                    <a:pt x="2009" y="2886"/>
                  </a:cubicBezTo>
                  <a:cubicBezTo>
                    <a:pt x="1872" y="2726"/>
                    <a:pt x="1781" y="2543"/>
                    <a:pt x="1667" y="2383"/>
                  </a:cubicBezTo>
                  <a:cubicBezTo>
                    <a:pt x="1552" y="2224"/>
                    <a:pt x="1438" y="2041"/>
                    <a:pt x="1324" y="1881"/>
                  </a:cubicBezTo>
                  <a:cubicBezTo>
                    <a:pt x="1119" y="1562"/>
                    <a:pt x="913" y="1242"/>
                    <a:pt x="754" y="968"/>
                  </a:cubicBezTo>
                  <a:cubicBezTo>
                    <a:pt x="594" y="717"/>
                    <a:pt x="457" y="489"/>
                    <a:pt x="366" y="329"/>
                  </a:cubicBezTo>
                  <a:cubicBezTo>
                    <a:pt x="274" y="169"/>
                    <a:pt x="229" y="78"/>
                    <a:pt x="229" y="78"/>
                  </a:cubicBezTo>
                  <a:cubicBezTo>
                    <a:pt x="211" y="27"/>
                    <a:pt x="169" y="1"/>
                    <a:pt x="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8"/>
            <p:cNvSpPr/>
            <p:nvPr/>
          </p:nvSpPr>
          <p:spPr>
            <a:xfrm>
              <a:off x="1901500" y="3274750"/>
              <a:ext cx="94175" cy="186175"/>
            </a:xfrm>
            <a:custGeom>
              <a:avLst/>
              <a:gdLst/>
              <a:ahLst/>
              <a:cxnLst/>
              <a:rect l="l" t="t" r="r" b="b"/>
              <a:pathLst>
                <a:path w="3767" h="7447" extrusionOk="0">
                  <a:moveTo>
                    <a:pt x="151" y="1"/>
                  </a:moveTo>
                  <a:cubicBezTo>
                    <a:pt x="139" y="1"/>
                    <a:pt x="127" y="3"/>
                    <a:pt x="115" y="7"/>
                  </a:cubicBezTo>
                  <a:cubicBezTo>
                    <a:pt x="46" y="30"/>
                    <a:pt x="1" y="75"/>
                    <a:pt x="24" y="144"/>
                  </a:cubicBezTo>
                  <a:cubicBezTo>
                    <a:pt x="24" y="144"/>
                    <a:pt x="115" y="623"/>
                    <a:pt x="275" y="1331"/>
                  </a:cubicBezTo>
                  <a:cubicBezTo>
                    <a:pt x="320" y="1513"/>
                    <a:pt x="366" y="1696"/>
                    <a:pt x="434" y="1901"/>
                  </a:cubicBezTo>
                  <a:cubicBezTo>
                    <a:pt x="480" y="2107"/>
                    <a:pt x="549" y="2335"/>
                    <a:pt x="617" y="2540"/>
                  </a:cubicBezTo>
                  <a:cubicBezTo>
                    <a:pt x="686" y="2746"/>
                    <a:pt x="777" y="2974"/>
                    <a:pt x="845" y="3202"/>
                  </a:cubicBezTo>
                  <a:cubicBezTo>
                    <a:pt x="914" y="3430"/>
                    <a:pt x="1028" y="3659"/>
                    <a:pt x="1119" y="3887"/>
                  </a:cubicBezTo>
                  <a:cubicBezTo>
                    <a:pt x="1211" y="4115"/>
                    <a:pt x="1302" y="4343"/>
                    <a:pt x="1393" y="4549"/>
                  </a:cubicBezTo>
                  <a:cubicBezTo>
                    <a:pt x="1507" y="4777"/>
                    <a:pt x="1621" y="4983"/>
                    <a:pt x="1713" y="5188"/>
                  </a:cubicBezTo>
                  <a:cubicBezTo>
                    <a:pt x="1827" y="5393"/>
                    <a:pt x="1941" y="5599"/>
                    <a:pt x="2032" y="5781"/>
                  </a:cubicBezTo>
                  <a:cubicBezTo>
                    <a:pt x="2124" y="5964"/>
                    <a:pt x="2238" y="6124"/>
                    <a:pt x="2352" y="6284"/>
                  </a:cubicBezTo>
                  <a:cubicBezTo>
                    <a:pt x="2557" y="6603"/>
                    <a:pt x="2717" y="6854"/>
                    <a:pt x="2854" y="7014"/>
                  </a:cubicBezTo>
                  <a:cubicBezTo>
                    <a:pt x="2968" y="7197"/>
                    <a:pt x="3037" y="7288"/>
                    <a:pt x="3037" y="7288"/>
                  </a:cubicBezTo>
                  <a:cubicBezTo>
                    <a:pt x="3037" y="7311"/>
                    <a:pt x="3059" y="7311"/>
                    <a:pt x="3059" y="7311"/>
                  </a:cubicBezTo>
                  <a:cubicBezTo>
                    <a:pt x="3136" y="7400"/>
                    <a:pt x="3240" y="7446"/>
                    <a:pt x="3346" y="7446"/>
                  </a:cubicBezTo>
                  <a:cubicBezTo>
                    <a:pt x="3430" y="7446"/>
                    <a:pt x="3514" y="7417"/>
                    <a:pt x="3584" y="7356"/>
                  </a:cubicBezTo>
                  <a:cubicBezTo>
                    <a:pt x="3744" y="7242"/>
                    <a:pt x="3767" y="6991"/>
                    <a:pt x="3653" y="6831"/>
                  </a:cubicBezTo>
                  <a:cubicBezTo>
                    <a:pt x="3653" y="6831"/>
                    <a:pt x="3562" y="6740"/>
                    <a:pt x="3425" y="6580"/>
                  </a:cubicBezTo>
                  <a:cubicBezTo>
                    <a:pt x="3288" y="6421"/>
                    <a:pt x="3105" y="6170"/>
                    <a:pt x="2900" y="5896"/>
                  </a:cubicBezTo>
                  <a:cubicBezTo>
                    <a:pt x="2808" y="5759"/>
                    <a:pt x="2694" y="5599"/>
                    <a:pt x="2580" y="5439"/>
                  </a:cubicBezTo>
                  <a:cubicBezTo>
                    <a:pt x="2466" y="5256"/>
                    <a:pt x="2352" y="5074"/>
                    <a:pt x="2238" y="4891"/>
                  </a:cubicBezTo>
                  <a:cubicBezTo>
                    <a:pt x="2124" y="4709"/>
                    <a:pt x="2009" y="4503"/>
                    <a:pt x="1895" y="4298"/>
                  </a:cubicBezTo>
                  <a:cubicBezTo>
                    <a:pt x="1781" y="4115"/>
                    <a:pt x="1667" y="3887"/>
                    <a:pt x="1576" y="3682"/>
                  </a:cubicBezTo>
                  <a:cubicBezTo>
                    <a:pt x="1462" y="3453"/>
                    <a:pt x="1347" y="3248"/>
                    <a:pt x="1279" y="3042"/>
                  </a:cubicBezTo>
                  <a:cubicBezTo>
                    <a:pt x="1188" y="2814"/>
                    <a:pt x="1096" y="2609"/>
                    <a:pt x="1005" y="2403"/>
                  </a:cubicBezTo>
                  <a:cubicBezTo>
                    <a:pt x="914" y="2198"/>
                    <a:pt x="845" y="1992"/>
                    <a:pt x="777" y="1787"/>
                  </a:cubicBezTo>
                  <a:cubicBezTo>
                    <a:pt x="708" y="1604"/>
                    <a:pt x="640" y="1422"/>
                    <a:pt x="594" y="1239"/>
                  </a:cubicBezTo>
                  <a:cubicBezTo>
                    <a:pt x="389" y="554"/>
                    <a:pt x="252" y="98"/>
                    <a:pt x="252" y="98"/>
                  </a:cubicBezTo>
                  <a:cubicBezTo>
                    <a:pt x="252" y="42"/>
                    <a:pt x="205" y="1"/>
                    <a:pt x="1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8"/>
            <p:cNvSpPr/>
            <p:nvPr/>
          </p:nvSpPr>
          <p:spPr>
            <a:xfrm>
              <a:off x="1916925" y="3442300"/>
              <a:ext cx="77625" cy="74550"/>
            </a:xfrm>
            <a:custGeom>
              <a:avLst/>
              <a:gdLst/>
              <a:ahLst/>
              <a:cxnLst/>
              <a:rect l="l" t="t" r="r" b="b"/>
              <a:pathLst>
                <a:path w="3105" h="2982" extrusionOk="0">
                  <a:moveTo>
                    <a:pt x="150" y="0"/>
                  </a:moveTo>
                  <a:cubicBezTo>
                    <a:pt x="125" y="0"/>
                    <a:pt x="97" y="6"/>
                    <a:pt x="69" y="15"/>
                  </a:cubicBezTo>
                  <a:cubicBezTo>
                    <a:pt x="23" y="61"/>
                    <a:pt x="0" y="129"/>
                    <a:pt x="46" y="198"/>
                  </a:cubicBezTo>
                  <a:cubicBezTo>
                    <a:pt x="46" y="198"/>
                    <a:pt x="160" y="381"/>
                    <a:pt x="342" y="677"/>
                  </a:cubicBezTo>
                  <a:cubicBezTo>
                    <a:pt x="388" y="746"/>
                    <a:pt x="434" y="814"/>
                    <a:pt x="479" y="905"/>
                  </a:cubicBezTo>
                  <a:cubicBezTo>
                    <a:pt x="548" y="974"/>
                    <a:pt x="594" y="1065"/>
                    <a:pt x="662" y="1157"/>
                  </a:cubicBezTo>
                  <a:cubicBezTo>
                    <a:pt x="799" y="1316"/>
                    <a:pt x="936" y="1499"/>
                    <a:pt x="1073" y="1682"/>
                  </a:cubicBezTo>
                  <a:cubicBezTo>
                    <a:pt x="1141" y="1773"/>
                    <a:pt x="1210" y="1864"/>
                    <a:pt x="1301" y="1933"/>
                  </a:cubicBezTo>
                  <a:cubicBezTo>
                    <a:pt x="1392" y="2001"/>
                    <a:pt x="1484" y="2092"/>
                    <a:pt x="1552" y="2161"/>
                  </a:cubicBezTo>
                  <a:cubicBezTo>
                    <a:pt x="1643" y="2252"/>
                    <a:pt x="1712" y="2321"/>
                    <a:pt x="1780" y="2389"/>
                  </a:cubicBezTo>
                  <a:cubicBezTo>
                    <a:pt x="1849" y="2458"/>
                    <a:pt x="1940" y="2503"/>
                    <a:pt x="1986" y="2572"/>
                  </a:cubicBezTo>
                  <a:cubicBezTo>
                    <a:pt x="2260" y="2777"/>
                    <a:pt x="2442" y="2914"/>
                    <a:pt x="2442" y="2914"/>
                  </a:cubicBezTo>
                  <a:cubicBezTo>
                    <a:pt x="2442" y="2914"/>
                    <a:pt x="2465" y="2914"/>
                    <a:pt x="2488" y="2937"/>
                  </a:cubicBezTo>
                  <a:cubicBezTo>
                    <a:pt x="2547" y="2967"/>
                    <a:pt x="2611" y="2982"/>
                    <a:pt x="2675" y="2982"/>
                  </a:cubicBezTo>
                  <a:cubicBezTo>
                    <a:pt x="2807" y="2982"/>
                    <a:pt x="2936" y="2916"/>
                    <a:pt x="3013" y="2777"/>
                  </a:cubicBezTo>
                  <a:cubicBezTo>
                    <a:pt x="3104" y="2595"/>
                    <a:pt x="3036" y="2366"/>
                    <a:pt x="2853" y="2275"/>
                  </a:cubicBezTo>
                  <a:cubicBezTo>
                    <a:pt x="2853" y="2275"/>
                    <a:pt x="2671" y="2161"/>
                    <a:pt x="2374" y="2001"/>
                  </a:cubicBezTo>
                  <a:cubicBezTo>
                    <a:pt x="2305" y="1955"/>
                    <a:pt x="2214" y="1910"/>
                    <a:pt x="2146" y="1864"/>
                  </a:cubicBezTo>
                  <a:cubicBezTo>
                    <a:pt x="2077" y="1819"/>
                    <a:pt x="2009" y="1750"/>
                    <a:pt x="1917" y="1704"/>
                  </a:cubicBezTo>
                  <a:cubicBezTo>
                    <a:pt x="1849" y="1636"/>
                    <a:pt x="1758" y="1590"/>
                    <a:pt x="1666" y="1522"/>
                  </a:cubicBezTo>
                  <a:cubicBezTo>
                    <a:pt x="1598" y="1476"/>
                    <a:pt x="1507" y="1385"/>
                    <a:pt x="1438" y="1316"/>
                  </a:cubicBezTo>
                  <a:cubicBezTo>
                    <a:pt x="1278" y="1179"/>
                    <a:pt x="1118" y="1020"/>
                    <a:pt x="959" y="883"/>
                  </a:cubicBezTo>
                  <a:cubicBezTo>
                    <a:pt x="890" y="814"/>
                    <a:pt x="845" y="746"/>
                    <a:pt x="776" y="677"/>
                  </a:cubicBezTo>
                  <a:cubicBezTo>
                    <a:pt x="708" y="609"/>
                    <a:pt x="662" y="540"/>
                    <a:pt x="594" y="472"/>
                  </a:cubicBezTo>
                  <a:cubicBezTo>
                    <a:pt x="388" y="221"/>
                    <a:pt x="251" y="61"/>
                    <a:pt x="251" y="61"/>
                  </a:cubicBezTo>
                  <a:lnTo>
                    <a:pt x="228" y="38"/>
                  </a:lnTo>
                  <a:cubicBezTo>
                    <a:pt x="215" y="11"/>
                    <a:pt x="186"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8"/>
            <p:cNvSpPr/>
            <p:nvPr/>
          </p:nvSpPr>
          <p:spPr>
            <a:xfrm>
              <a:off x="1984825" y="3451225"/>
              <a:ext cx="143250" cy="91325"/>
            </a:xfrm>
            <a:custGeom>
              <a:avLst/>
              <a:gdLst/>
              <a:ahLst/>
              <a:cxnLst/>
              <a:rect l="l" t="t" r="r" b="b"/>
              <a:pathLst>
                <a:path w="5730" h="3653" fill="none" extrusionOk="0">
                  <a:moveTo>
                    <a:pt x="5729" y="3653"/>
                  </a:moveTo>
                  <a:lnTo>
                    <a:pt x="3652" y="3014"/>
                  </a:lnTo>
                  <a:cubicBezTo>
                    <a:pt x="3652" y="3014"/>
                    <a:pt x="1849" y="2260"/>
                    <a:pt x="0" y="1"/>
                  </a:cubicBezTo>
                </a:path>
              </a:pathLst>
            </a:custGeom>
            <a:solidFill>
              <a:schemeClr val="accent6"/>
            </a:solid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8"/>
            <p:cNvSpPr/>
            <p:nvPr/>
          </p:nvSpPr>
          <p:spPr>
            <a:xfrm>
              <a:off x="1462700" y="3377625"/>
              <a:ext cx="309300" cy="294475"/>
            </a:xfrm>
            <a:custGeom>
              <a:avLst/>
              <a:gdLst/>
              <a:ahLst/>
              <a:cxnLst/>
              <a:rect l="l" t="t" r="r" b="b"/>
              <a:pathLst>
                <a:path w="12372" h="11779" extrusionOk="0">
                  <a:moveTo>
                    <a:pt x="5912" y="0"/>
                  </a:moveTo>
                  <a:lnTo>
                    <a:pt x="3698" y="3173"/>
                  </a:lnTo>
                  <a:lnTo>
                    <a:pt x="0" y="4497"/>
                  </a:lnTo>
                  <a:lnTo>
                    <a:pt x="2488" y="7784"/>
                  </a:lnTo>
                  <a:lnTo>
                    <a:pt x="2808" y="11778"/>
                  </a:lnTo>
                  <a:lnTo>
                    <a:pt x="6574" y="10614"/>
                  </a:lnTo>
                  <a:lnTo>
                    <a:pt x="10454" y="11778"/>
                  </a:lnTo>
                  <a:lnTo>
                    <a:pt x="10294" y="7784"/>
                  </a:lnTo>
                  <a:lnTo>
                    <a:pt x="12371" y="4497"/>
                  </a:lnTo>
                  <a:lnTo>
                    <a:pt x="8514" y="3173"/>
                  </a:lnTo>
                  <a:lnTo>
                    <a:pt x="5912" y="0"/>
                  </a:lnTo>
                  <a:close/>
                </a:path>
              </a:pathLst>
            </a:custGeom>
            <a:solidFill>
              <a:srgbClr val="FFC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8"/>
            <p:cNvSpPr/>
            <p:nvPr/>
          </p:nvSpPr>
          <p:spPr>
            <a:xfrm>
              <a:off x="1462700" y="3377625"/>
              <a:ext cx="309300" cy="294475"/>
            </a:xfrm>
            <a:custGeom>
              <a:avLst/>
              <a:gdLst/>
              <a:ahLst/>
              <a:cxnLst/>
              <a:rect l="l" t="t" r="r" b="b"/>
              <a:pathLst>
                <a:path w="12372" h="11779" fill="none" extrusionOk="0">
                  <a:moveTo>
                    <a:pt x="5912" y="0"/>
                  </a:moveTo>
                  <a:lnTo>
                    <a:pt x="8514" y="3173"/>
                  </a:lnTo>
                  <a:lnTo>
                    <a:pt x="12371" y="4497"/>
                  </a:lnTo>
                  <a:lnTo>
                    <a:pt x="10294" y="7784"/>
                  </a:lnTo>
                  <a:lnTo>
                    <a:pt x="10454" y="11778"/>
                  </a:lnTo>
                  <a:lnTo>
                    <a:pt x="6574" y="10614"/>
                  </a:lnTo>
                  <a:lnTo>
                    <a:pt x="2808" y="11778"/>
                  </a:lnTo>
                  <a:lnTo>
                    <a:pt x="2488" y="7784"/>
                  </a:lnTo>
                  <a:lnTo>
                    <a:pt x="0" y="4497"/>
                  </a:lnTo>
                  <a:lnTo>
                    <a:pt x="3698" y="3173"/>
                  </a:lnTo>
                  <a:close/>
                </a:path>
              </a:pathLst>
            </a:custGeom>
            <a:solidFill>
              <a:schemeClr val="accent6"/>
            </a:solid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78"/>
          <p:cNvGrpSpPr/>
          <p:nvPr/>
        </p:nvGrpSpPr>
        <p:grpSpPr>
          <a:xfrm>
            <a:off x="1894667" y="2427768"/>
            <a:ext cx="1234638" cy="2180802"/>
            <a:chOff x="2788275" y="1219500"/>
            <a:chExt cx="1839175" cy="3248625"/>
          </a:xfrm>
        </p:grpSpPr>
        <p:sp>
          <p:nvSpPr>
            <p:cNvPr id="2314" name="Google Shape;2314;p78"/>
            <p:cNvSpPr/>
            <p:nvPr/>
          </p:nvSpPr>
          <p:spPr>
            <a:xfrm>
              <a:off x="3458775" y="2804125"/>
              <a:ext cx="308150" cy="210600"/>
            </a:xfrm>
            <a:custGeom>
              <a:avLst/>
              <a:gdLst/>
              <a:ahLst/>
              <a:cxnLst/>
              <a:rect l="l" t="t" r="r" b="b"/>
              <a:pathLst>
                <a:path w="12326" h="8424" extrusionOk="0">
                  <a:moveTo>
                    <a:pt x="7510" y="1"/>
                  </a:moveTo>
                  <a:cubicBezTo>
                    <a:pt x="4519" y="1"/>
                    <a:pt x="1484" y="1873"/>
                    <a:pt x="753" y="4201"/>
                  </a:cubicBezTo>
                  <a:cubicBezTo>
                    <a:pt x="0" y="6529"/>
                    <a:pt x="1826" y="8423"/>
                    <a:pt x="4816" y="8423"/>
                  </a:cubicBezTo>
                  <a:cubicBezTo>
                    <a:pt x="7829" y="8423"/>
                    <a:pt x="10842" y="6529"/>
                    <a:pt x="11595" y="4201"/>
                  </a:cubicBezTo>
                  <a:cubicBezTo>
                    <a:pt x="12326" y="1873"/>
                    <a:pt x="10500" y="1"/>
                    <a:pt x="7510"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8"/>
            <p:cNvSpPr/>
            <p:nvPr/>
          </p:nvSpPr>
          <p:spPr>
            <a:xfrm>
              <a:off x="3458775" y="2804125"/>
              <a:ext cx="308150" cy="210600"/>
            </a:xfrm>
            <a:custGeom>
              <a:avLst/>
              <a:gdLst/>
              <a:ahLst/>
              <a:cxnLst/>
              <a:rect l="l" t="t" r="r" b="b"/>
              <a:pathLst>
                <a:path w="12326" h="8424" fill="none" extrusionOk="0">
                  <a:moveTo>
                    <a:pt x="11595" y="4201"/>
                  </a:moveTo>
                  <a:cubicBezTo>
                    <a:pt x="10842" y="6529"/>
                    <a:pt x="7829" y="8423"/>
                    <a:pt x="4816" y="8423"/>
                  </a:cubicBezTo>
                  <a:cubicBezTo>
                    <a:pt x="1826" y="8423"/>
                    <a:pt x="0" y="6529"/>
                    <a:pt x="753" y="4201"/>
                  </a:cubicBezTo>
                  <a:cubicBezTo>
                    <a:pt x="1484" y="1873"/>
                    <a:pt x="4519" y="1"/>
                    <a:pt x="7510" y="1"/>
                  </a:cubicBezTo>
                  <a:cubicBezTo>
                    <a:pt x="10500" y="1"/>
                    <a:pt x="12326" y="1873"/>
                    <a:pt x="11595" y="4201"/>
                  </a:cubicBezTo>
                  <a:close/>
                </a:path>
              </a:pathLst>
            </a:custGeom>
            <a:noFill/>
            <a:ln w="18825" cap="rnd" cmpd="sng">
              <a:solidFill>
                <a:srgbClr val="693C3C"/>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8"/>
            <p:cNvSpPr/>
            <p:nvPr/>
          </p:nvSpPr>
          <p:spPr>
            <a:xfrm>
              <a:off x="4418575" y="3087125"/>
              <a:ext cx="150100" cy="178700"/>
            </a:xfrm>
            <a:custGeom>
              <a:avLst/>
              <a:gdLst/>
              <a:ahLst/>
              <a:cxnLst/>
              <a:rect l="l" t="t" r="r" b="b"/>
              <a:pathLst>
                <a:path w="6004" h="7148" extrusionOk="0">
                  <a:moveTo>
                    <a:pt x="1211" y="0"/>
                  </a:moveTo>
                  <a:cubicBezTo>
                    <a:pt x="1172" y="0"/>
                    <a:pt x="1134" y="1"/>
                    <a:pt x="1096" y="2"/>
                  </a:cubicBezTo>
                  <a:cubicBezTo>
                    <a:pt x="548" y="2"/>
                    <a:pt x="137" y="1965"/>
                    <a:pt x="69" y="3084"/>
                  </a:cubicBezTo>
                  <a:cubicBezTo>
                    <a:pt x="0" y="4202"/>
                    <a:pt x="411" y="5184"/>
                    <a:pt x="731" y="5526"/>
                  </a:cubicBezTo>
                  <a:cubicBezTo>
                    <a:pt x="1073" y="5868"/>
                    <a:pt x="2191" y="7124"/>
                    <a:pt x="2557" y="7146"/>
                  </a:cubicBezTo>
                  <a:cubicBezTo>
                    <a:pt x="2564" y="7147"/>
                    <a:pt x="2572" y="7147"/>
                    <a:pt x="2579" y="7147"/>
                  </a:cubicBezTo>
                  <a:cubicBezTo>
                    <a:pt x="2916" y="7147"/>
                    <a:pt x="3288" y="6662"/>
                    <a:pt x="3333" y="6439"/>
                  </a:cubicBezTo>
                  <a:cubicBezTo>
                    <a:pt x="3481" y="6532"/>
                    <a:pt x="4050" y="6865"/>
                    <a:pt x="4467" y="6865"/>
                  </a:cubicBezTo>
                  <a:cubicBezTo>
                    <a:pt x="4564" y="6865"/>
                    <a:pt x="4652" y="6847"/>
                    <a:pt x="4725" y="6804"/>
                  </a:cubicBezTo>
                  <a:cubicBezTo>
                    <a:pt x="5136" y="6599"/>
                    <a:pt x="5980" y="4613"/>
                    <a:pt x="5980" y="3677"/>
                  </a:cubicBezTo>
                  <a:cubicBezTo>
                    <a:pt x="6003" y="2741"/>
                    <a:pt x="5958" y="2239"/>
                    <a:pt x="5204" y="1509"/>
                  </a:cubicBezTo>
                  <a:cubicBezTo>
                    <a:pt x="4471" y="819"/>
                    <a:pt x="2654" y="0"/>
                    <a:pt x="1211"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8"/>
            <p:cNvSpPr/>
            <p:nvPr/>
          </p:nvSpPr>
          <p:spPr>
            <a:xfrm>
              <a:off x="4418575" y="3086025"/>
              <a:ext cx="150100" cy="180350"/>
            </a:xfrm>
            <a:custGeom>
              <a:avLst/>
              <a:gdLst/>
              <a:ahLst/>
              <a:cxnLst/>
              <a:rect l="l" t="t" r="r" b="b"/>
              <a:pathLst>
                <a:path w="6004" h="7214" fill="none" extrusionOk="0">
                  <a:moveTo>
                    <a:pt x="1096" y="46"/>
                  </a:moveTo>
                  <a:cubicBezTo>
                    <a:pt x="2557" y="1"/>
                    <a:pt x="4451" y="845"/>
                    <a:pt x="5204" y="1553"/>
                  </a:cubicBezTo>
                  <a:cubicBezTo>
                    <a:pt x="5958" y="2283"/>
                    <a:pt x="6003" y="2785"/>
                    <a:pt x="5980" y="3721"/>
                  </a:cubicBezTo>
                  <a:cubicBezTo>
                    <a:pt x="5980" y="4657"/>
                    <a:pt x="5136" y="6643"/>
                    <a:pt x="4725" y="6848"/>
                  </a:cubicBezTo>
                  <a:cubicBezTo>
                    <a:pt x="4337" y="7076"/>
                    <a:pt x="3515" y="6597"/>
                    <a:pt x="3333" y="6483"/>
                  </a:cubicBezTo>
                  <a:cubicBezTo>
                    <a:pt x="3287" y="6711"/>
                    <a:pt x="2899" y="7213"/>
                    <a:pt x="2557" y="7190"/>
                  </a:cubicBezTo>
                  <a:cubicBezTo>
                    <a:pt x="2191" y="7168"/>
                    <a:pt x="1073" y="5912"/>
                    <a:pt x="731" y="5570"/>
                  </a:cubicBezTo>
                  <a:cubicBezTo>
                    <a:pt x="411" y="5228"/>
                    <a:pt x="0" y="4246"/>
                    <a:pt x="69" y="3128"/>
                  </a:cubicBezTo>
                  <a:cubicBezTo>
                    <a:pt x="137" y="2009"/>
                    <a:pt x="548" y="46"/>
                    <a:pt x="1096" y="46"/>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8"/>
            <p:cNvSpPr/>
            <p:nvPr/>
          </p:nvSpPr>
          <p:spPr>
            <a:xfrm>
              <a:off x="4492750" y="3224125"/>
              <a:ext cx="20575" cy="35625"/>
            </a:xfrm>
            <a:custGeom>
              <a:avLst/>
              <a:gdLst/>
              <a:ahLst/>
              <a:cxnLst/>
              <a:rect l="l" t="t" r="r" b="b"/>
              <a:pathLst>
                <a:path w="823" h="1425" extrusionOk="0">
                  <a:moveTo>
                    <a:pt x="274" y="0"/>
                  </a:moveTo>
                  <a:cubicBezTo>
                    <a:pt x="160" y="0"/>
                    <a:pt x="69" y="69"/>
                    <a:pt x="46" y="206"/>
                  </a:cubicBezTo>
                  <a:lnTo>
                    <a:pt x="0" y="1005"/>
                  </a:lnTo>
                  <a:cubicBezTo>
                    <a:pt x="0" y="1073"/>
                    <a:pt x="0" y="1119"/>
                    <a:pt x="23" y="1187"/>
                  </a:cubicBezTo>
                  <a:cubicBezTo>
                    <a:pt x="93" y="1326"/>
                    <a:pt x="227" y="1425"/>
                    <a:pt x="378" y="1425"/>
                  </a:cubicBezTo>
                  <a:cubicBezTo>
                    <a:pt x="426" y="1425"/>
                    <a:pt x="476" y="1415"/>
                    <a:pt x="525" y="1393"/>
                  </a:cubicBezTo>
                  <a:cubicBezTo>
                    <a:pt x="731" y="1324"/>
                    <a:pt x="822" y="1096"/>
                    <a:pt x="754" y="890"/>
                  </a:cubicBezTo>
                  <a:lnTo>
                    <a:pt x="457" y="137"/>
                  </a:lnTo>
                  <a:cubicBezTo>
                    <a:pt x="434" y="69"/>
                    <a:pt x="366" y="0"/>
                    <a:pt x="274" y="0"/>
                  </a:cubicBezTo>
                  <a:close/>
                </a:path>
              </a:pathLst>
            </a:custGeom>
            <a:solidFill>
              <a:srgbClr val="69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8"/>
            <p:cNvSpPr/>
            <p:nvPr/>
          </p:nvSpPr>
          <p:spPr>
            <a:xfrm>
              <a:off x="2788275" y="2750150"/>
              <a:ext cx="155800" cy="186525"/>
            </a:xfrm>
            <a:custGeom>
              <a:avLst/>
              <a:gdLst/>
              <a:ahLst/>
              <a:cxnLst/>
              <a:rect l="l" t="t" r="r" b="b"/>
              <a:pathLst>
                <a:path w="6232" h="7461" extrusionOk="0">
                  <a:moveTo>
                    <a:pt x="2279" y="1"/>
                  </a:moveTo>
                  <a:cubicBezTo>
                    <a:pt x="2241" y="1"/>
                    <a:pt x="2204" y="5"/>
                    <a:pt x="2169" y="14"/>
                  </a:cubicBezTo>
                  <a:cubicBezTo>
                    <a:pt x="1735" y="151"/>
                    <a:pt x="480" y="1909"/>
                    <a:pt x="274" y="2822"/>
                  </a:cubicBezTo>
                  <a:cubicBezTo>
                    <a:pt x="46" y="3735"/>
                    <a:pt x="0" y="4214"/>
                    <a:pt x="571" y="5081"/>
                  </a:cubicBezTo>
                  <a:cubicBezTo>
                    <a:pt x="1142" y="5949"/>
                    <a:pt x="2808" y="7181"/>
                    <a:pt x="4246" y="7455"/>
                  </a:cubicBezTo>
                  <a:cubicBezTo>
                    <a:pt x="4262" y="7459"/>
                    <a:pt x="4279" y="7460"/>
                    <a:pt x="4296" y="7460"/>
                  </a:cubicBezTo>
                  <a:cubicBezTo>
                    <a:pt x="4841" y="7460"/>
                    <a:pt x="5602" y="5711"/>
                    <a:pt x="5912" y="4671"/>
                  </a:cubicBezTo>
                  <a:cubicBezTo>
                    <a:pt x="6232" y="3598"/>
                    <a:pt x="6049" y="2548"/>
                    <a:pt x="5798" y="2137"/>
                  </a:cubicBezTo>
                  <a:cubicBezTo>
                    <a:pt x="5547" y="1726"/>
                    <a:pt x="4702" y="265"/>
                    <a:pt x="4383" y="174"/>
                  </a:cubicBezTo>
                  <a:cubicBezTo>
                    <a:pt x="4348" y="165"/>
                    <a:pt x="4311" y="160"/>
                    <a:pt x="4274" y="160"/>
                  </a:cubicBezTo>
                  <a:cubicBezTo>
                    <a:pt x="3946" y="160"/>
                    <a:pt x="3549" y="494"/>
                    <a:pt x="3447" y="699"/>
                  </a:cubicBezTo>
                  <a:cubicBezTo>
                    <a:pt x="3321" y="552"/>
                    <a:pt x="2713" y="1"/>
                    <a:pt x="2279"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8"/>
            <p:cNvSpPr/>
            <p:nvPr/>
          </p:nvSpPr>
          <p:spPr>
            <a:xfrm>
              <a:off x="2788275" y="2747650"/>
              <a:ext cx="155800" cy="191750"/>
            </a:xfrm>
            <a:custGeom>
              <a:avLst/>
              <a:gdLst/>
              <a:ahLst/>
              <a:cxnLst/>
              <a:rect l="l" t="t" r="r" b="b"/>
              <a:pathLst>
                <a:path w="6232" h="7670" fill="none" extrusionOk="0">
                  <a:moveTo>
                    <a:pt x="4246" y="7555"/>
                  </a:moveTo>
                  <a:cubicBezTo>
                    <a:pt x="2808" y="7281"/>
                    <a:pt x="1142" y="6049"/>
                    <a:pt x="571" y="5181"/>
                  </a:cubicBezTo>
                  <a:cubicBezTo>
                    <a:pt x="0" y="4314"/>
                    <a:pt x="46" y="3835"/>
                    <a:pt x="274" y="2922"/>
                  </a:cubicBezTo>
                  <a:cubicBezTo>
                    <a:pt x="480" y="2009"/>
                    <a:pt x="1735" y="251"/>
                    <a:pt x="2169" y="114"/>
                  </a:cubicBezTo>
                  <a:cubicBezTo>
                    <a:pt x="2602" y="0"/>
                    <a:pt x="3310" y="639"/>
                    <a:pt x="3447" y="799"/>
                  </a:cubicBezTo>
                  <a:cubicBezTo>
                    <a:pt x="3561" y="571"/>
                    <a:pt x="4040" y="183"/>
                    <a:pt x="4383" y="274"/>
                  </a:cubicBezTo>
                  <a:cubicBezTo>
                    <a:pt x="4702" y="365"/>
                    <a:pt x="5547" y="1826"/>
                    <a:pt x="5798" y="2237"/>
                  </a:cubicBezTo>
                  <a:cubicBezTo>
                    <a:pt x="6049" y="2648"/>
                    <a:pt x="6232" y="3698"/>
                    <a:pt x="5912" y="4771"/>
                  </a:cubicBezTo>
                  <a:cubicBezTo>
                    <a:pt x="5592" y="5843"/>
                    <a:pt x="4794" y="7669"/>
                    <a:pt x="4246" y="7555"/>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8"/>
            <p:cNvSpPr/>
            <p:nvPr/>
          </p:nvSpPr>
          <p:spPr>
            <a:xfrm>
              <a:off x="2864175" y="2755575"/>
              <a:ext cx="19975" cy="35825"/>
            </a:xfrm>
            <a:custGeom>
              <a:avLst/>
              <a:gdLst/>
              <a:ahLst/>
              <a:cxnLst/>
              <a:rect l="l" t="t" r="r" b="b"/>
              <a:pathLst>
                <a:path w="799" h="1433" extrusionOk="0">
                  <a:moveTo>
                    <a:pt x="410" y="0"/>
                  </a:moveTo>
                  <a:cubicBezTo>
                    <a:pt x="395" y="0"/>
                    <a:pt x="380" y="1"/>
                    <a:pt x="365" y="3"/>
                  </a:cubicBezTo>
                  <a:cubicBezTo>
                    <a:pt x="137" y="26"/>
                    <a:pt x="0" y="231"/>
                    <a:pt x="23" y="436"/>
                  </a:cubicBezTo>
                  <a:lnTo>
                    <a:pt x="23" y="459"/>
                  </a:lnTo>
                  <a:lnTo>
                    <a:pt x="137" y="1258"/>
                  </a:lnTo>
                  <a:cubicBezTo>
                    <a:pt x="160" y="1327"/>
                    <a:pt x="205" y="1395"/>
                    <a:pt x="297" y="1418"/>
                  </a:cubicBezTo>
                  <a:cubicBezTo>
                    <a:pt x="321" y="1428"/>
                    <a:pt x="346" y="1432"/>
                    <a:pt x="369" y="1432"/>
                  </a:cubicBezTo>
                  <a:cubicBezTo>
                    <a:pt x="456" y="1432"/>
                    <a:pt x="530" y="1371"/>
                    <a:pt x="548" y="1281"/>
                  </a:cubicBezTo>
                  <a:lnTo>
                    <a:pt x="571" y="1281"/>
                  </a:lnTo>
                  <a:lnTo>
                    <a:pt x="776" y="505"/>
                  </a:lnTo>
                  <a:cubicBezTo>
                    <a:pt x="799" y="436"/>
                    <a:pt x="799" y="391"/>
                    <a:pt x="799" y="322"/>
                  </a:cubicBezTo>
                  <a:cubicBezTo>
                    <a:pt x="778" y="132"/>
                    <a:pt x="600" y="0"/>
                    <a:pt x="410" y="0"/>
                  </a:cubicBezTo>
                  <a:close/>
                </a:path>
              </a:pathLst>
            </a:custGeom>
            <a:solidFill>
              <a:srgbClr val="69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8"/>
            <p:cNvSpPr/>
            <p:nvPr/>
          </p:nvSpPr>
          <p:spPr>
            <a:xfrm>
              <a:off x="2879000" y="4189275"/>
              <a:ext cx="397750" cy="274250"/>
            </a:xfrm>
            <a:custGeom>
              <a:avLst/>
              <a:gdLst/>
              <a:ahLst/>
              <a:cxnLst/>
              <a:rect l="l" t="t" r="r" b="b"/>
              <a:pathLst>
                <a:path w="15910" h="10970" extrusionOk="0">
                  <a:moveTo>
                    <a:pt x="9995" y="1"/>
                  </a:moveTo>
                  <a:cubicBezTo>
                    <a:pt x="8246" y="1"/>
                    <a:pt x="6962" y="996"/>
                    <a:pt x="6962" y="996"/>
                  </a:cubicBezTo>
                  <a:cubicBezTo>
                    <a:pt x="6962" y="996"/>
                    <a:pt x="1918" y="2388"/>
                    <a:pt x="1302" y="2503"/>
                  </a:cubicBezTo>
                  <a:cubicBezTo>
                    <a:pt x="685" y="2639"/>
                    <a:pt x="1" y="3575"/>
                    <a:pt x="754" y="4648"/>
                  </a:cubicBezTo>
                  <a:cubicBezTo>
                    <a:pt x="1507" y="5721"/>
                    <a:pt x="6711" y="9168"/>
                    <a:pt x="8606" y="10149"/>
                  </a:cubicBezTo>
                  <a:cubicBezTo>
                    <a:pt x="9701" y="10723"/>
                    <a:pt x="10765" y="10970"/>
                    <a:pt x="11547" y="10970"/>
                  </a:cubicBezTo>
                  <a:cubicBezTo>
                    <a:pt x="12100" y="10970"/>
                    <a:pt x="12512" y="10846"/>
                    <a:pt x="12691" y="10628"/>
                  </a:cubicBezTo>
                  <a:cubicBezTo>
                    <a:pt x="13125" y="10103"/>
                    <a:pt x="15910" y="6246"/>
                    <a:pt x="15910" y="6246"/>
                  </a:cubicBezTo>
                  <a:cubicBezTo>
                    <a:pt x="15910" y="6246"/>
                    <a:pt x="15522" y="2297"/>
                    <a:pt x="12144" y="540"/>
                  </a:cubicBezTo>
                  <a:cubicBezTo>
                    <a:pt x="11390" y="144"/>
                    <a:pt x="10659" y="1"/>
                    <a:pt x="9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8"/>
            <p:cNvSpPr/>
            <p:nvPr/>
          </p:nvSpPr>
          <p:spPr>
            <a:xfrm>
              <a:off x="2879000" y="4166800"/>
              <a:ext cx="397750" cy="301325"/>
            </a:xfrm>
            <a:custGeom>
              <a:avLst/>
              <a:gdLst/>
              <a:ahLst/>
              <a:cxnLst/>
              <a:rect l="l" t="t" r="r" b="b"/>
              <a:pathLst>
                <a:path w="15910" h="12053" fill="none" extrusionOk="0">
                  <a:moveTo>
                    <a:pt x="6962" y="1895"/>
                  </a:moveTo>
                  <a:cubicBezTo>
                    <a:pt x="6962" y="1895"/>
                    <a:pt x="1918" y="3287"/>
                    <a:pt x="1302" y="3402"/>
                  </a:cubicBezTo>
                  <a:cubicBezTo>
                    <a:pt x="685" y="3538"/>
                    <a:pt x="1" y="4474"/>
                    <a:pt x="754" y="5547"/>
                  </a:cubicBezTo>
                  <a:cubicBezTo>
                    <a:pt x="1507" y="6620"/>
                    <a:pt x="6711" y="10067"/>
                    <a:pt x="8606" y="11048"/>
                  </a:cubicBezTo>
                  <a:cubicBezTo>
                    <a:pt x="10477" y="12029"/>
                    <a:pt x="12258" y="12052"/>
                    <a:pt x="12691" y="11527"/>
                  </a:cubicBezTo>
                  <a:cubicBezTo>
                    <a:pt x="13125" y="11002"/>
                    <a:pt x="15910" y="7145"/>
                    <a:pt x="15910" y="7145"/>
                  </a:cubicBezTo>
                  <a:cubicBezTo>
                    <a:pt x="15910" y="7145"/>
                    <a:pt x="15522" y="3196"/>
                    <a:pt x="12144" y="1439"/>
                  </a:cubicBezTo>
                  <a:cubicBezTo>
                    <a:pt x="9405" y="1"/>
                    <a:pt x="6962" y="1895"/>
                    <a:pt x="6962" y="1895"/>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8"/>
            <p:cNvSpPr/>
            <p:nvPr/>
          </p:nvSpPr>
          <p:spPr>
            <a:xfrm>
              <a:off x="4264500" y="3808650"/>
              <a:ext cx="362325" cy="308800"/>
            </a:xfrm>
            <a:custGeom>
              <a:avLst/>
              <a:gdLst/>
              <a:ahLst/>
              <a:cxnLst/>
              <a:rect l="l" t="t" r="r" b="b"/>
              <a:pathLst>
                <a:path w="14493" h="12352" extrusionOk="0">
                  <a:moveTo>
                    <a:pt x="6491" y="0"/>
                  </a:moveTo>
                  <a:cubicBezTo>
                    <a:pt x="6373" y="0"/>
                    <a:pt x="6270" y="20"/>
                    <a:pt x="6186" y="61"/>
                  </a:cubicBezTo>
                  <a:cubicBezTo>
                    <a:pt x="5570" y="335"/>
                    <a:pt x="1393" y="2594"/>
                    <a:pt x="1393" y="2594"/>
                  </a:cubicBezTo>
                  <a:cubicBezTo>
                    <a:pt x="1393" y="2594"/>
                    <a:pt x="0" y="6292"/>
                    <a:pt x="2260" y="9351"/>
                  </a:cubicBezTo>
                  <a:cubicBezTo>
                    <a:pt x="3496" y="11014"/>
                    <a:pt x="5253" y="11290"/>
                    <a:pt x="6282" y="11290"/>
                  </a:cubicBezTo>
                  <a:cubicBezTo>
                    <a:pt x="6791" y="11290"/>
                    <a:pt x="7122" y="11222"/>
                    <a:pt x="7122" y="11222"/>
                  </a:cubicBezTo>
                  <a:cubicBezTo>
                    <a:pt x="7122" y="11222"/>
                    <a:pt x="12280" y="12158"/>
                    <a:pt x="12874" y="12318"/>
                  </a:cubicBezTo>
                  <a:cubicBezTo>
                    <a:pt x="12949" y="12340"/>
                    <a:pt x="13030" y="12351"/>
                    <a:pt x="13114" y="12351"/>
                  </a:cubicBezTo>
                  <a:cubicBezTo>
                    <a:pt x="13722" y="12351"/>
                    <a:pt x="14492" y="11774"/>
                    <a:pt x="14312" y="10652"/>
                  </a:cubicBezTo>
                  <a:cubicBezTo>
                    <a:pt x="14084" y="9351"/>
                    <a:pt x="10911" y="3964"/>
                    <a:pt x="9655" y="2275"/>
                  </a:cubicBezTo>
                  <a:cubicBezTo>
                    <a:pt x="8572" y="797"/>
                    <a:pt x="7234" y="0"/>
                    <a:pt x="6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8"/>
            <p:cNvSpPr/>
            <p:nvPr/>
          </p:nvSpPr>
          <p:spPr>
            <a:xfrm>
              <a:off x="4264500" y="3802750"/>
              <a:ext cx="362950" cy="318425"/>
            </a:xfrm>
            <a:custGeom>
              <a:avLst/>
              <a:gdLst/>
              <a:ahLst/>
              <a:cxnLst/>
              <a:rect l="l" t="t" r="r" b="b"/>
              <a:pathLst>
                <a:path w="14518" h="12737" fill="none" extrusionOk="0">
                  <a:moveTo>
                    <a:pt x="7122" y="11458"/>
                  </a:moveTo>
                  <a:cubicBezTo>
                    <a:pt x="7122" y="11458"/>
                    <a:pt x="12280" y="12394"/>
                    <a:pt x="12874" y="12554"/>
                  </a:cubicBezTo>
                  <a:cubicBezTo>
                    <a:pt x="13490" y="12737"/>
                    <a:pt x="14517" y="12166"/>
                    <a:pt x="14312" y="10888"/>
                  </a:cubicBezTo>
                  <a:cubicBezTo>
                    <a:pt x="14084" y="9587"/>
                    <a:pt x="10911" y="4200"/>
                    <a:pt x="9655" y="2511"/>
                  </a:cubicBezTo>
                  <a:cubicBezTo>
                    <a:pt x="8400" y="799"/>
                    <a:pt x="6802" y="0"/>
                    <a:pt x="6186" y="297"/>
                  </a:cubicBezTo>
                  <a:cubicBezTo>
                    <a:pt x="5570" y="571"/>
                    <a:pt x="1393" y="2830"/>
                    <a:pt x="1393" y="2830"/>
                  </a:cubicBezTo>
                  <a:cubicBezTo>
                    <a:pt x="1393" y="2830"/>
                    <a:pt x="0" y="6528"/>
                    <a:pt x="2260" y="9587"/>
                  </a:cubicBezTo>
                  <a:cubicBezTo>
                    <a:pt x="4109" y="12075"/>
                    <a:pt x="7122" y="11458"/>
                    <a:pt x="7122" y="11458"/>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8"/>
            <p:cNvSpPr/>
            <p:nvPr/>
          </p:nvSpPr>
          <p:spPr>
            <a:xfrm>
              <a:off x="3003400" y="3704600"/>
              <a:ext cx="1434025" cy="679300"/>
            </a:xfrm>
            <a:custGeom>
              <a:avLst/>
              <a:gdLst/>
              <a:ahLst/>
              <a:cxnLst/>
              <a:rect l="l" t="t" r="r" b="b"/>
              <a:pathLst>
                <a:path w="57361" h="27172" extrusionOk="0">
                  <a:moveTo>
                    <a:pt x="10066" y="0"/>
                  </a:moveTo>
                  <a:cubicBezTo>
                    <a:pt x="7875" y="2808"/>
                    <a:pt x="4314" y="10454"/>
                    <a:pt x="1872" y="17804"/>
                  </a:cubicBezTo>
                  <a:cubicBezTo>
                    <a:pt x="731" y="18854"/>
                    <a:pt x="0" y="19607"/>
                    <a:pt x="229" y="20086"/>
                  </a:cubicBezTo>
                  <a:cubicBezTo>
                    <a:pt x="457" y="20566"/>
                    <a:pt x="3082" y="22985"/>
                    <a:pt x="6802" y="25062"/>
                  </a:cubicBezTo>
                  <a:cubicBezTo>
                    <a:pt x="9732" y="26726"/>
                    <a:pt x="11100" y="27172"/>
                    <a:pt x="11746" y="27172"/>
                  </a:cubicBezTo>
                  <a:cubicBezTo>
                    <a:pt x="11915" y="27172"/>
                    <a:pt x="12035" y="27141"/>
                    <a:pt x="12121" y="27094"/>
                  </a:cubicBezTo>
                  <a:cubicBezTo>
                    <a:pt x="12532" y="26865"/>
                    <a:pt x="13422" y="25427"/>
                    <a:pt x="13422" y="25427"/>
                  </a:cubicBezTo>
                  <a:cubicBezTo>
                    <a:pt x="13422" y="25427"/>
                    <a:pt x="23784" y="18740"/>
                    <a:pt x="26455" y="16389"/>
                  </a:cubicBezTo>
                  <a:lnTo>
                    <a:pt x="28760" y="16160"/>
                  </a:lnTo>
                  <a:cubicBezTo>
                    <a:pt x="28760" y="16160"/>
                    <a:pt x="41154" y="21074"/>
                    <a:pt x="44072" y="21074"/>
                  </a:cubicBezTo>
                  <a:cubicBezTo>
                    <a:pt x="44130" y="21074"/>
                    <a:pt x="44185" y="21072"/>
                    <a:pt x="44236" y="21068"/>
                  </a:cubicBezTo>
                  <a:cubicBezTo>
                    <a:pt x="46792" y="20885"/>
                    <a:pt x="54370" y="16594"/>
                    <a:pt x="54370" y="16594"/>
                  </a:cubicBezTo>
                  <a:cubicBezTo>
                    <a:pt x="54370" y="16594"/>
                    <a:pt x="54954" y="16623"/>
                    <a:pt x="55593" y="16623"/>
                  </a:cubicBezTo>
                  <a:cubicBezTo>
                    <a:pt x="56340" y="16623"/>
                    <a:pt x="57162" y="16584"/>
                    <a:pt x="57223" y="16411"/>
                  </a:cubicBezTo>
                  <a:cubicBezTo>
                    <a:pt x="57360" y="16092"/>
                    <a:pt x="57338" y="11938"/>
                    <a:pt x="56539" y="9085"/>
                  </a:cubicBezTo>
                  <a:cubicBezTo>
                    <a:pt x="55740" y="6231"/>
                    <a:pt x="54576" y="4839"/>
                    <a:pt x="54211" y="4816"/>
                  </a:cubicBezTo>
                  <a:cubicBezTo>
                    <a:pt x="54203" y="4815"/>
                    <a:pt x="54194" y="4815"/>
                    <a:pt x="54183" y="4815"/>
                  </a:cubicBezTo>
                  <a:cubicBezTo>
                    <a:pt x="53735" y="4815"/>
                    <a:pt x="50901" y="5752"/>
                    <a:pt x="50901" y="5752"/>
                  </a:cubicBezTo>
                  <a:cubicBezTo>
                    <a:pt x="50901" y="5752"/>
                    <a:pt x="50170" y="1963"/>
                    <a:pt x="48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8"/>
            <p:cNvSpPr/>
            <p:nvPr/>
          </p:nvSpPr>
          <p:spPr>
            <a:xfrm>
              <a:off x="3003400" y="3704600"/>
              <a:ext cx="1434025" cy="683050"/>
            </a:xfrm>
            <a:custGeom>
              <a:avLst/>
              <a:gdLst/>
              <a:ahLst/>
              <a:cxnLst/>
              <a:rect l="l" t="t" r="r" b="b"/>
              <a:pathLst>
                <a:path w="57361" h="27322" fill="none" extrusionOk="0">
                  <a:moveTo>
                    <a:pt x="10066" y="0"/>
                  </a:moveTo>
                  <a:cubicBezTo>
                    <a:pt x="7875" y="2808"/>
                    <a:pt x="4314" y="10454"/>
                    <a:pt x="1872" y="17804"/>
                  </a:cubicBezTo>
                  <a:cubicBezTo>
                    <a:pt x="731" y="18854"/>
                    <a:pt x="0" y="19607"/>
                    <a:pt x="229" y="20086"/>
                  </a:cubicBezTo>
                  <a:cubicBezTo>
                    <a:pt x="457" y="20566"/>
                    <a:pt x="3082" y="22985"/>
                    <a:pt x="6802" y="25062"/>
                  </a:cubicBezTo>
                  <a:cubicBezTo>
                    <a:pt x="10500" y="27162"/>
                    <a:pt x="11710" y="27322"/>
                    <a:pt x="12121" y="27094"/>
                  </a:cubicBezTo>
                  <a:cubicBezTo>
                    <a:pt x="12532" y="26865"/>
                    <a:pt x="13422" y="25427"/>
                    <a:pt x="13422" y="25427"/>
                  </a:cubicBezTo>
                  <a:cubicBezTo>
                    <a:pt x="13422" y="25427"/>
                    <a:pt x="23784" y="18740"/>
                    <a:pt x="26455" y="16389"/>
                  </a:cubicBezTo>
                  <a:lnTo>
                    <a:pt x="28760" y="16160"/>
                  </a:lnTo>
                  <a:cubicBezTo>
                    <a:pt x="28760" y="16160"/>
                    <a:pt x="41657" y="21273"/>
                    <a:pt x="44236" y="21068"/>
                  </a:cubicBezTo>
                  <a:cubicBezTo>
                    <a:pt x="46792" y="20885"/>
                    <a:pt x="54370" y="16594"/>
                    <a:pt x="54370" y="16594"/>
                  </a:cubicBezTo>
                  <a:cubicBezTo>
                    <a:pt x="54370" y="16594"/>
                    <a:pt x="57109" y="16731"/>
                    <a:pt x="57223" y="16411"/>
                  </a:cubicBezTo>
                  <a:cubicBezTo>
                    <a:pt x="57360" y="16092"/>
                    <a:pt x="57338" y="11938"/>
                    <a:pt x="56539" y="9085"/>
                  </a:cubicBezTo>
                  <a:cubicBezTo>
                    <a:pt x="55740" y="6231"/>
                    <a:pt x="54576" y="4839"/>
                    <a:pt x="54211" y="4816"/>
                  </a:cubicBezTo>
                  <a:cubicBezTo>
                    <a:pt x="53868" y="4771"/>
                    <a:pt x="50901" y="5752"/>
                    <a:pt x="50901" y="5752"/>
                  </a:cubicBezTo>
                  <a:cubicBezTo>
                    <a:pt x="50901" y="5752"/>
                    <a:pt x="50170" y="1963"/>
                    <a:pt x="48892" y="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8"/>
            <p:cNvSpPr/>
            <p:nvPr/>
          </p:nvSpPr>
          <p:spPr>
            <a:xfrm>
              <a:off x="3039350" y="4140025"/>
              <a:ext cx="129550" cy="101000"/>
            </a:xfrm>
            <a:custGeom>
              <a:avLst/>
              <a:gdLst/>
              <a:ahLst/>
              <a:cxnLst/>
              <a:rect l="l" t="t" r="r" b="b"/>
              <a:pathLst>
                <a:path w="5182" h="4040" extrusionOk="0">
                  <a:moveTo>
                    <a:pt x="437" y="0"/>
                  </a:moveTo>
                  <a:cubicBezTo>
                    <a:pt x="326" y="0"/>
                    <a:pt x="214" y="47"/>
                    <a:pt x="137" y="136"/>
                  </a:cubicBezTo>
                  <a:cubicBezTo>
                    <a:pt x="0" y="296"/>
                    <a:pt x="23" y="547"/>
                    <a:pt x="183" y="684"/>
                  </a:cubicBezTo>
                  <a:cubicBezTo>
                    <a:pt x="183" y="684"/>
                    <a:pt x="252" y="729"/>
                    <a:pt x="366" y="843"/>
                  </a:cubicBezTo>
                  <a:cubicBezTo>
                    <a:pt x="480" y="935"/>
                    <a:pt x="662" y="1072"/>
                    <a:pt x="868" y="1254"/>
                  </a:cubicBezTo>
                  <a:cubicBezTo>
                    <a:pt x="1096" y="1414"/>
                    <a:pt x="1324" y="1619"/>
                    <a:pt x="1598" y="1825"/>
                  </a:cubicBezTo>
                  <a:cubicBezTo>
                    <a:pt x="1872" y="2030"/>
                    <a:pt x="2169" y="2236"/>
                    <a:pt x="2443" y="2441"/>
                  </a:cubicBezTo>
                  <a:cubicBezTo>
                    <a:pt x="2739" y="2647"/>
                    <a:pt x="3013" y="2875"/>
                    <a:pt x="3310" y="3057"/>
                  </a:cubicBezTo>
                  <a:cubicBezTo>
                    <a:pt x="3607" y="3240"/>
                    <a:pt x="3858" y="3400"/>
                    <a:pt x="4086" y="3537"/>
                  </a:cubicBezTo>
                  <a:cubicBezTo>
                    <a:pt x="4565" y="3833"/>
                    <a:pt x="4862" y="4016"/>
                    <a:pt x="4862" y="4016"/>
                  </a:cubicBezTo>
                  <a:cubicBezTo>
                    <a:pt x="4895" y="4032"/>
                    <a:pt x="4930" y="4040"/>
                    <a:pt x="4964" y="4040"/>
                  </a:cubicBezTo>
                  <a:cubicBezTo>
                    <a:pt x="5026" y="4040"/>
                    <a:pt x="5084" y="4015"/>
                    <a:pt x="5113" y="3970"/>
                  </a:cubicBezTo>
                  <a:cubicBezTo>
                    <a:pt x="5182" y="3879"/>
                    <a:pt x="5159" y="3742"/>
                    <a:pt x="5068" y="3696"/>
                  </a:cubicBezTo>
                  <a:lnTo>
                    <a:pt x="5068" y="3674"/>
                  </a:lnTo>
                  <a:cubicBezTo>
                    <a:pt x="5068" y="3674"/>
                    <a:pt x="4771" y="3468"/>
                    <a:pt x="4337" y="3171"/>
                  </a:cubicBezTo>
                  <a:cubicBezTo>
                    <a:pt x="4132" y="3012"/>
                    <a:pt x="3881" y="2829"/>
                    <a:pt x="3607" y="2647"/>
                  </a:cubicBezTo>
                  <a:cubicBezTo>
                    <a:pt x="3333" y="2464"/>
                    <a:pt x="3082" y="2213"/>
                    <a:pt x="2808" y="1985"/>
                  </a:cubicBezTo>
                  <a:cubicBezTo>
                    <a:pt x="2534" y="1756"/>
                    <a:pt x="2260" y="1528"/>
                    <a:pt x="2009" y="1323"/>
                  </a:cubicBezTo>
                  <a:cubicBezTo>
                    <a:pt x="1758" y="1094"/>
                    <a:pt x="1530" y="889"/>
                    <a:pt x="1347" y="729"/>
                  </a:cubicBezTo>
                  <a:cubicBezTo>
                    <a:pt x="1142" y="547"/>
                    <a:pt x="982" y="387"/>
                    <a:pt x="868" y="273"/>
                  </a:cubicBezTo>
                  <a:cubicBezTo>
                    <a:pt x="754" y="181"/>
                    <a:pt x="708" y="113"/>
                    <a:pt x="708" y="113"/>
                  </a:cubicBezTo>
                  <a:cubicBezTo>
                    <a:pt x="685" y="113"/>
                    <a:pt x="685" y="90"/>
                    <a:pt x="685" y="90"/>
                  </a:cubicBezTo>
                  <a:cubicBezTo>
                    <a:pt x="614" y="29"/>
                    <a:pt x="526" y="0"/>
                    <a:pt x="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8"/>
            <p:cNvSpPr/>
            <p:nvPr/>
          </p:nvSpPr>
          <p:spPr>
            <a:xfrm>
              <a:off x="3497575" y="3964200"/>
              <a:ext cx="236250" cy="154000"/>
            </a:xfrm>
            <a:custGeom>
              <a:avLst/>
              <a:gdLst/>
              <a:ahLst/>
              <a:cxnLst/>
              <a:rect l="l" t="t" r="r" b="b"/>
              <a:pathLst>
                <a:path w="9450" h="6160" extrusionOk="0">
                  <a:moveTo>
                    <a:pt x="240" y="1"/>
                  </a:moveTo>
                  <a:cubicBezTo>
                    <a:pt x="176" y="1"/>
                    <a:pt x="113" y="26"/>
                    <a:pt x="69" y="70"/>
                  </a:cubicBezTo>
                  <a:cubicBezTo>
                    <a:pt x="0" y="161"/>
                    <a:pt x="23" y="298"/>
                    <a:pt x="114" y="344"/>
                  </a:cubicBezTo>
                  <a:cubicBezTo>
                    <a:pt x="114" y="344"/>
                    <a:pt x="639" y="732"/>
                    <a:pt x="1438" y="1325"/>
                  </a:cubicBezTo>
                  <a:cubicBezTo>
                    <a:pt x="1826" y="1599"/>
                    <a:pt x="2283" y="1942"/>
                    <a:pt x="2785" y="2307"/>
                  </a:cubicBezTo>
                  <a:cubicBezTo>
                    <a:pt x="3013" y="2490"/>
                    <a:pt x="3287" y="2649"/>
                    <a:pt x="3561" y="2832"/>
                  </a:cubicBezTo>
                  <a:cubicBezTo>
                    <a:pt x="3835" y="3015"/>
                    <a:pt x="4109" y="3174"/>
                    <a:pt x="4383" y="3357"/>
                  </a:cubicBezTo>
                  <a:cubicBezTo>
                    <a:pt x="4657" y="3540"/>
                    <a:pt x="4930" y="3722"/>
                    <a:pt x="5181" y="3905"/>
                  </a:cubicBezTo>
                  <a:cubicBezTo>
                    <a:pt x="5455" y="4064"/>
                    <a:pt x="5729" y="4247"/>
                    <a:pt x="5980" y="4407"/>
                  </a:cubicBezTo>
                  <a:cubicBezTo>
                    <a:pt x="6505" y="4726"/>
                    <a:pt x="6985" y="5023"/>
                    <a:pt x="7418" y="5274"/>
                  </a:cubicBezTo>
                  <a:cubicBezTo>
                    <a:pt x="7829" y="5525"/>
                    <a:pt x="8172" y="5754"/>
                    <a:pt x="8423" y="5891"/>
                  </a:cubicBezTo>
                  <a:cubicBezTo>
                    <a:pt x="8674" y="6027"/>
                    <a:pt x="8811" y="6119"/>
                    <a:pt x="8811" y="6119"/>
                  </a:cubicBezTo>
                  <a:lnTo>
                    <a:pt x="8834" y="6119"/>
                  </a:lnTo>
                  <a:cubicBezTo>
                    <a:pt x="8888" y="6146"/>
                    <a:pt x="8947" y="6159"/>
                    <a:pt x="9004" y="6159"/>
                  </a:cubicBezTo>
                  <a:cubicBezTo>
                    <a:pt x="9140" y="6159"/>
                    <a:pt x="9272" y="6087"/>
                    <a:pt x="9336" y="5959"/>
                  </a:cubicBezTo>
                  <a:cubicBezTo>
                    <a:pt x="9450" y="5776"/>
                    <a:pt x="9359" y="5548"/>
                    <a:pt x="9176" y="5434"/>
                  </a:cubicBezTo>
                  <a:cubicBezTo>
                    <a:pt x="9176" y="5434"/>
                    <a:pt x="9039" y="5366"/>
                    <a:pt x="8788" y="5229"/>
                  </a:cubicBezTo>
                  <a:cubicBezTo>
                    <a:pt x="8537" y="5092"/>
                    <a:pt x="8172" y="4909"/>
                    <a:pt x="7761" y="4658"/>
                  </a:cubicBezTo>
                  <a:cubicBezTo>
                    <a:pt x="7327" y="4430"/>
                    <a:pt x="6848" y="4156"/>
                    <a:pt x="6323" y="3859"/>
                  </a:cubicBezTo>
                  <a:cubicBezTo>
                    <a:pt x="6049" y="3699"/>
                    <a:pt x="5775" y="3540"/>
                    <a:pt x="5501" y="3380"/>
                  </a:cubicBezTo>
                  <a:cubicBezTo>
                    <a:pt x="5227" y="3220"/>
                    <a:pt x="4953" y="3037"/>
                    <a:pt x="4679" y="2878"/>
                  </a:cubicBezTo>
                  <a:cubicBezTo>
                    <a:pt x="4405" y="2718"/>
                    <a:pt x="4132" y="2535"/>
                    <a:pt x="3858" y="2375"/>
                  </a:cubicBezTo>
                  <a:cubicBezTo>
                    <a:pt x="3584" y="2216"/>
                    <a:pt x="3310" y="2056"/>
                    <a:pt x="3059" y="1873"/>
                  </a:cubicBezTo>
                  <a:cubicBezTo>
                    <a:pt x="2557" y="1531"/>
                    <a:pt x="2100" y="1234"/>
                    <a:pt x="1689" y="960"/>
                  </a:cubicBezTo>
                  <a:cubicBezTo>
                    <a:pt x="890" y="412"/>
                    <a:pt x="343" y="47"/>
                    <a:pt x="343" y="47"/>
                  </a:cubicBezTo>
                  <a:lnTo>
                    <a:pt x="343" y="24"/>
                  </a:lnTo>
                  <a:cubicBezTo>
                    <a:pt x="310" y="8"/>
                    <a:pt x="275" y="1"/>
                    <a:pt x="2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8"/>
            <p:cNvSpPr/>
            <p:nvPr/>
          </p:nvSpPr>
          <p:spPr>
            <a:xfrm>
              <a:off x="3540925" y="4082200"/>
              <a:ext cx="134125" cy="41825"/>
            </a:xfrm>
            <a:custGeom>
              <a:avLst/>
              <a:gdLst/>
              <a:ahLst/>
              <a:cxnLst/>
              <a:rect l="l" t="t" r="r" b="b"/>
              <a:pathLst>
                <a:path w="5365" h="1673" extrusionOk="0">
                  <a:moveTo>
                    <a:pt x="183" y="0"/>
                  </a:moveTo>
                  <a:cubicBezTo>
                    <a:pt x="114" y="0"/>
                    <a:pt x="61" y="41"/>
                    <a:pt x="24" y="98"/>
                  </a:cubicBezTo>
                  <a:cubicBezTo>
                    <a:pt x="1" y="166"/>
                    <a:pt x="47" y="258"/>
                    <a:pt x="115" y="303"/>
                  </a:cubicBezTo>
                  <a:cubicBezTo>
                    <a:pt x="115" y="303"/>
                    <a:pt x="412" y="417"/>
                    <a:pt x="845" y="600"/>
                  </a:cubicBezTo>
                  <a:cubicBezTo>
                    <a:pt x="1074" y="668"/>
                    <a:pt x="1325" y="760"/>
                    <a:pt x="1599" y="851"/>
                  </a:cubicBezTo>
                  <a:cubicBezTo>
                    <a:pt x="1873" y="919"/>
                    <a:pt x="2169" y="1011"/>
                    <a:pt x="2466" y="1102"/>
                  </a:cubicBezTo>
                  <a:cubicBezTo>
                    <a:pt x="3676" y="1422"/>
                    <a:pt x="4885" y="1650"/>
                    <a:pt x="4885" y="1650"/>
                  </a:cubicBezTo>
                  <a:cubicBezTo>
                    <a:pt x="4908" y="1650"/>
                    <a:pt x="4908" y="1650"/>
                    <a:pt x="4931" y="1673"/>
                  </a:cubicBezTo>
                  <a:cubicBezTo>
                    <a:pt x="5137" y="1673"/>
                    <a:pt x="5319" y="1536"/>
                    <a:pt x="5342" y="1307"/>
                  </a:cubicBezTo>
                  <a:cubicBezTo>
                    <a:pt x="5365" y="1102"/>
                    <a:pt x="5205" y="919"/>
                    <a:pt x="5000" y="897"/>
                  </a:cubicBezTo>
                  <a:cubicBezTo>
                    <a:pt x="5000" y="897"/>
                    <a:pt x="3790" y="782"/>
                    <a:pt x="2603" y="577"/>
                  </a:cubicBezTo>
                  <a:cubicBezTo>
                    <a:pt x="2283" y="509"/>
                    <a:pt x="1987" y="463"/>
                    <a:pt x="1713" y="417"/>
                  </a:cubicBezTo>
                  <a:cubicBezTo>
                    <a:pt x="1439" y="349"/>
                    <a:pt x="1188" y="280"/>
                    <a:pt x="960" y="235"/>
                  </a:cubicBezTo>
                  <a:cubicBezTo>
                    <a:pt x="526" y="98"/>
                    <a:pt x="229" y="6"/>
                    <a:pt x="229" y="6"/>
                  </a:cubicBezTo>
                  <a:cubicBezTo>
                    <a:pt x="213" y="2"/>
                    <a:pt x="198"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8"/>
            <p:cNvSpPr/>
            <p:nvPr/>
          </p:nvSpPr>
          <p:spPr>
            <a:xfrm>
              <a:off x="4213700" y="3838725"/>
              <a:ext cx="73075" cy="140150"/>
            </a:xfrm>
            <a:custGeom>
              <a:avLst/>
              <a:gdLst/>
              <a:ahLst/>
              <a:cxnLst/>
              <a:rect l="l" t="t" r="r" b="b"/>
              <a:pathLst>
                <a:path w="2923" h="5606" extrusionOk="0">
                  <a:moveTo>
                    <a:pt x="2492" y="0"/>
                  </a:moveTo>
                  <a:cubicBezTo>
                    <a:pt x="2380" y="0"/>
                    <a:pt x="2268" y="47"/>
                    <a:pt x="2192" y="136"/>
                  </a:cubicBezTo>
                  <a:lnTo>
                    <a:pt x="2192" y="159"/>
                  </a:lnTo>
                  <a:cubicBezTo>
                    <a:pt x="2192" y="159"/>
                    <a:pt x="2146" y="204"/>
                    <a:pt x="2032" y="364"/>
                  </a:cubicBezTo>
                  <a:cubicBezTo>
                    <a:pt x="1941" y="478"/>
                    <a:pt x="1827" y="684"/>
                    <a:pt x="1667" y="912"/>
                  </a:cubicBezTo>
                  <a:cubicBezTo>
                    <a:pt x="1553" y="1140"/>
                    <a:pt x="1370" y="1414"/>
                    <a:pt x="1256" y="1711"/>
                  </a:cubicBezTo>
                  <a:cubicBezTo>
                    <a:pt x="1165" y="1871"/>
                    <a:pt x="1097" y="2008"/>
                    <a:pt x="1028" y="2167"/>
                  </a:cubicBezTo>
                  <a:cubicBezTo>
                    <a:pt x="960" y="2327"/>
                    <a:pt x="891" y="2510"/>
                    <a:pt x="823" y="2670"/>
                  </a:cubicBezTo>
                  <a:cubicBezTo>
                    <a:pt x="754" y="2829"/>
                    <a:pt x="686" y="2989"/>
                    <a:pt x="640" y="3149"/>
                  </a:cubicBezTo>
                  <a:cubicBezTo>
                    <a:pt x="572" y="3332"/>
                    <a:pt x="526" y="3491"/>
                    <a:pt x="480" y="3651"/>
                  </a:cubicBezTo>
                  <a:cubicBezTo>
                    <a:pt x="389" y="3948"/>
                    <a:pt x="298" y="4245"/>
                    <a:pt x="229" y="4518"/>
                  </a:cubicBezTo>
                  <a:cubicBezTo>
                    <a:pt x="115" y="5021"/>
                    <a:pt x="24" y="5363"/>
                    <a:pt x="24" y="5363"/>
                  </a:cubicBezTo>
                  <a:cubicBezTo>
                    <a:pt x="1" y="5454"/>
                    <a:pt x="69" y="5568"/>
                    <a:pt x="161" y="5591"/>
                  </a:cubicBezTo>
                  <a:cubicBezTo>
                    <a:pt x="186" y="5601"/>
                    <a:pt x="211" y="5606"/>
                    <a:pt x="235" y="5606"/>
                  </a:cubicBezTo>
                  <a:cubicBezTo>
                    <a:pt x="320" y="5606"/>
                    <a:pt x="394" y="5548"/>
                    <a:pt x="412" y="5477"/>
                  </a:cubicBezTo>
                  <a:lnTo>
                    <a:pt x="435" y="5454"/>
                  </a:lnTo>
                  <a:cubicBezTo>
                    <a:pt x="435" y="5454"/>
                    <a:pt x="526" y="5135"/>
                    <a:pt x="686" y="4633"/>
                  </a:cubicBezTo>
                  <a:cubicBezTo>
                    <a:pt x="754" y="4381"/>
                    <a:pt x="845" y="4108"/>
                    <a:pt x="960" y="3811"/>
                  </a:cubicBezTo>
                  <a:cubicBezTo>
                    <a:pt x="1028" y="3674"/>
                    <a:pt x="1097" y="3514"/>
                    <a:pt x="1142" y="3354"/>
                  </a:cubicBezTo>
                  <a:cubicBezTo>
                    <a:pt x="1211" y="3195"/>
                    <a:pt x="1279" y="3058"/>
                    <a:pt x="1370" y="2898"/>
                  </a:cubicBezTo>
                  <a:cubicBezTo>
                    <a:pt x="1439" y="2738"/>
                    <a:pt x="1507" y="2601"/>
                    <a:pt x="1576" y="2441"/>
                  </a:cubicBezTo>
                  <a:cubicBezTo>
                    <a:pt x="1667" y="2304"/>
                    <a:pt x="1736" y="2167"/>
                    <a:pt x="1827" y="2008"/>
                  </a:cubicBezTo>
                  <a:cubicBezTo>
                    <a:pt x="1964" y="1734"/>
                    <a:pt x="2146" y="1506"/>
                    <a:pt x="2261" y="1277"/>
                  </a:cubicBezTo>
                  <a:cubicBezTo>
                    <a:pt x="2420" y="1095"/>
                    <a:pt x="2535" y="912"/>
                    <a:pt x="2626" y="821"/>
                  </a:cubicBezTo>
                  <a:cubicBezTo>
                    <a:pt x="2717" y="707"/>
                    <a:pt x="2763" y="638"/>
                    <a:pt x="2763" y="638"/>
                  </a:cubicBezTo>
                  <a:lnTo>
                    <a:pt x="2786" y="638"/>
                  </a:lnTo>
                  <a:cubicBezTo>
                    <a:pt x="2923" y="478"/>
                    <a:pt x="2900" y="227"/>
                    <a:pt x="2740" y="90"/>
                  </a:cubicBezTo>
                  <a:cubicBezTo>
                    <a:pt x="2669" y="30"/>
                    <a:pt x="2581" y="0"/>
                    <a:pt x="24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8"/>
            <p:cNvSpPr/>
            <p:nvPr/>
          </p:nvSpPr>
          <p:spPr>
            <a:xfrm>
              <a:off x="2868150" y="2791875"/>
              <a:ext cx="1604650" cy="1070800"/>
            </a:xfrm>
            <a:custGeom>
              <a:avLst/>
              <a:gdLst/>
              <a:ahLst/>
              <a:cxnLst/>
              <a:rect l="l" t="t" r="r" b="b"/>
              <a:pathLst>
                <a:path w="64186" h="42832" extrusionOk="0">
                  <a:moveTo>
                    <a:pt x="3595" y="1"/>
                  </a:moveTo>
                  <a:cubicBezTo>
                    <a:pt x="3411" y="1"/>
                    <a:pt x="3014" y="217"/>
                    <a:pt x="3014" y="217"/>
                  </a:cubicBezTo>
                  <a:cubicBezTo>
                    <a:pt x="3014" y="217"/>
                    <a:pt x="2238" y="2751"/>
                    <a:pt x="1576" y="4052"/>
                  </a:cubicBezTo>
                  <a:cubicBezTo>
                    <a:pt x="937" y="5353"/>
                    <a:pt x="343" y="6037"/>
                    <a:pt x="343" y="6037"/>
                  </a:cubicBezTo>
                  <a:cubicBezTo>
                    <a:pt x="343" y="6037"/>
                    <a:pt x="1" y="6631"/>
                    <a:pt x="343" y="7019"/>
                  </a:cubicBezTo>
                  <a:cubicBezTo>
                    <a:pt x="686" y="7384"/>
                    <a:pt x="2557" y="8525"/>
                    <a:pt x="2557" y="8525"/>
                  </a:cubicBezTo>
                  <a:cubicBezTo>
                    <a:pt x="2557" y="8525"/>
                    <a:pt x="2900" y="10283"/>
                    <a:pt x="3516" y="10876"/>
                  </a:cubicBezTo>
                  <a:cubicBezTo>
                    <a:pt x="4132" y="11470"/>
                    <a:pt x="9085" y="17313"/>
                    <a:pt x="16777" y="19550"/>
                  </a:cubicBezTo>
                  <a:cubicBezTo>
                    <a:pt x="16777" y="19550"/>
                    <a:pt x="16595" y="20965"/>
                    <a:pt x="16572" y="21718"/>
                  </a:cubicBezTo>
                  <a:cubicBezTo>
                    <a:pt x="15613" y="23156"/>
                    <a:pt x="14061" y="26694"/>
                    <a:pt x="14609" y="33017"/>
                  </a:cubicBezTo>
                  <a:cubicBezTo>
                    <a:pt x="13673" y="34729"/>
                    <a:pt x="12988" y="36988"/>
                    <a:pt x="13171" y="37605"/>
                  </a:cubicBezTo>
                  <a:cubicBezTo>
                    <a:pt x="13354" y="38221"/>
                    <a:pt x="16549" y="41805"/>
                    <a:pt x="31249" y="42718"/>
                  </a:cubicBezTo>
                  <a:cubicBezTo>
                    <a:pt x="32500" y="42795"/>
                    <a:pt x="33712" y="42831"/>
                    <a:pt x="34881" y="42831"/>
                  </a:cubicBezTo>
                  <a:cubicBezTo>
                    <a:pt x="47426" y="42831"/>
                    <a:pt x="55134" y="38723"/>
                    <a:pt x="55489" y="38472"/>
                  </a:cubicBezTo>
                  <a:cubicBezTo>
                    <a:pt x="55854" y="38175"/>
                    <a:pt x="55900" y="35071"/>
                    <a:pt x="54279" y="32606"/>
                  </a:cubicBezTo>
                  <a:cubicBezTo>
                    <a:pt x="54074" y="27995"/>
                    <a:pt x="52202" y="21650"/>
                    <a:pt x="50833" y="18888"/>
                  </a:cubicBezTo>
                  <a:lnTo>
                    <a:pt x="50833" y="18888"/>
                  </a:lnTo>
                  <a:cubicBezTo>
                    <a:pt x="53328" y="19073"/>
                    <a:pt x="55794" y="19378"/>
                    <a:pt x="57430" y="19378"/>
                  </a:cubicBezTo>
                  <a:cubicBezTo>
                    <a:pt x="57814" y="19378"/>
                    <a:pt x="58152" y="19361"/>
                    <a:pt x="58434" y="19322"/>
                  </a:cubicBezTo>
                  <a:cubicBezTo>
                    <a:pt x="59940" y="19116"/>
                    <a:pt x="60876" y="18089"/>
                    <a:pt x="60876" y="18089"/>
                  </a:cubicBezTo>
                  <a:cubicBezTo>
                    <a:pt x="60876" y="18089"/>
                    <a:pt x="62611" y="18066"/>
                    <a:pt x="62748" y="17884"/>
                  </a:cubicBezTo>
                  <a:cubicBezTo>
                    <a:pt x="62907" y="17678"/>
                    <a:pt x="64049" y="12657"/>
                    <a:pt x="64117" y="12223"/>
                  </a:cubicBezTo>
                  <a:cubicBezTo>
                    <a:pt x="64186" y="11789"/>
                    <a:pt x="64140" y="11378"/>
                    <a:pt x="63935" y="11173"/>
                  </a:cubicBezTo>
                  <a:cubicBezTo>
                    <a:pt x="63706" y="10968"/>
                    <a:pt x="62223" y="10420"/>
                    <a:pt x="62223" y="10420"/>
                  </a:cubicBezTo>
                  <a:cubicBezTo>
                    <a:pt x="62223" y="10420"/>
                    <a:pt x="61857" y="9027"/>
                    <a:pt x="60944" y="8594"/>
                  </a:cubicBezTo>
                  <a:cubicBezTo>
                    <a:pt x="60031" y="8183"/>
                    <a:pt x="51015" y="6083"/>
                    <a:pt x="48299" y="5763"/>
                  </a:cubicBezTo>
                  <a:cubicBezTo>
                    <a:pt x="47106" y="5559"/>
                    <a:pt x="45765" y="5472"/>
                    <a:pt x="44350" y="5472"/>
                  </a:cubicBezTo>
                  <a:cubicBezTo>
                    <a:pt x="38184" y="5472"/>
                    <a:pt x="30622" y="7121"/>
                    <a:pt x="27893" y="7863"/>
                  </a:cubicBezTo>
                  <a:cubicBezTo>
                    <a:pt x="27893" y="7863"/>
                    <a:pt x="25542" y="2066"/>
                    <a:pt x="24766" y="1609"/>
                  </a:cubicBezTo>
                  <a:cubicBezTo>
                    <a:pt x="24367" y="1370"/>
                    <a:pt x="23614" y="1250"/>
                    <a:pt x="22880" y="1250"/>
                  </a:cubicBezTo>
                  <a:cubicBezTo>
                    <a:pt x="22147" y="1250"/>
                    <a:pt x="21434" y="1370"/>
                    <a:pt x="21114" y="1609"/>
                  </a:cubicBezTo>
                  <a:cubicBezTo>
                    <a:pt x="20521" y="2043"/>
                    <a:pt x="20019" y="3458"/>
                    <a:pt x="19859" y="4052"/>
                  </a:cubicBezTo>
                  <a:cubicBezTo>
                    <a:pt x="19859" y="4052"/>
                    <a:pt x="11916" y="2363"/>
                    <a:pt x="8469" y="1906"/>
                  </a:cubicBezTo>
                  <a:cubicBezTo>
                    <a:pt x="8058" y="1541"/>
                    <a:pt x="7602" y="970"/>
                    <a:pt x="7122" y="902"/>
                  </a:cubicBezTo>
                  <a:cubicBezTo>
                    <a:pt x="7069" y="894"/>
                    <a:pt x="7008" y="891"/>
                    <a:pt x="6941" y="891"/>
                  </a:cubicBezTo>
                  <a:cubicBezTo>
                    <a:pt x="6408" y="891"/>
                    <a:pt x="5525" y="1107"/>
                    <a:pt x="5525" y="1107"/>
                  </a:cubicBezTo>
                  <a:cubicBezTo>
                    <a:pt x="5525" y="1107"/>
                    <a:pt x="3813" y="57"/>
                    <a:pt x="3653" y="12"/>
                  </a:cubicBezTo>
                  <a:cubicBezTo>
                    <a:pt x="3638" y="4"/>
                    <a:pt x="3618" y="1"/>
                    <a:pt x="3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8"/>
            <p:cNvSpPr/>
            <p:nvPr/>
          </p:nvSpPr>
          <p:spPr>
            <a:xfrm>
              <a:off x="2868150" y="2790450"/>
              <a:ext cx="1604650" cy="1092200"/>
            </a:xfrm>
            <a:custGeom>
              <a:avLst/>
              <a:gdLst/>
              <a:ahLst/>
              <a:cxnLst/>
              <a:rect l="l" t="t" r="r" b="b"/>
              <a:pathLst>
                <a:path w="64186" h="43688" fill="none" extrusionOk="0">
                  <a:moveTo>
                    <a:pt x="19859" y="4109"/>
                  </a:moveTo>
                  <a:cubicBezTo>
                    <a:pt x="19859" y="4109"/>
                    <a:pt x="11916" y="2420"/>
                    <a:pt x="8469" y="1963"/>
                  </a:cubicBezTo>
                  <a:cubicBezTo>
                    <a:pt x="8058" y="1598"/>
                    <a:pt x="7602" y="1027"/>
                    <a:pt x="7122" y="959"/>
                  </a:cubicBezTo>
                  <a:cubicBezTo>
                    <a:pt x="6643" y="890"/>
                    <a:pt x="5525" y="1164"/>
                    <a:pt x="5525" y="1164"/>
                  </a:cubicBezTo>
                  <a:cubicBezTo>
                    <a:pt x="5525" y="1164"/>
                    <a:pt x="3813" y="114"/>
                    <a:pt x="3653" y="69"/>
                  </a:cubicBezTo>
                  <a:cubicBezTo>
                    <a:pt x="3516" y="0"/>
                    <a:pt x="3014" y="274"/>
                    <a:pt x="3014" y="274"/>
                  </a:cubicBezTo>
                  <a:cubicBezTo>
                    <a:pt x="3014" y="274"/>
                    <a:pt x="2238" y="2808"/>
                    <a:pt x="1576" y="4109"/>
                  </a:cubicBezTo>
                  <a:cubicBezTo>
                    <a:pt x="937" y="5410"/>
                    <a:pt x="343" y="6094"/>
                    <a:pt x="343" y="6094"/>
                  </a:cubicBezTo>
                  <a:cubicBezTo>
                    <a:pt x="343" y="6094"/>
                    <a:pt x="1" y="6688"/>
                    <a:pt x="343" y="7076"/>
                  </a:cubicBezTo>
                  <a:cubicBezTo>
                    <a:pt x="686" y="7441"/>
                    <a:pt x="2557" y="8582"/>
                    <a:pt x="2557" y="8582"/>
                  </a:cubicBezTo>
                  <a:cubicBezTo>
                    <a:pt x="2557" y="8582"/>
                    <a:pt x="2900" y="10340"/>
                    <a:pt x="3516" y="10933"/>
                  </a:cubicBezTo>
                  <a:cubicBezTo>
                    <a:pt x="4132" y="11527"/>
                    <a:pt x="9085" y="17370"/>
                    <a:pt x="16777" y="19607"/>
                  </a:cubicBezTo>
                  <a:cubicBezTo>
                    <a:pt x="16777" y="19607"/>
                    <a:pt x="16595" y="21022"/>
                    <a:pt x="16572" y="21775"/>
                  </a:cubicBezTo>
                  <a:cubicBezTo>
                    <a:pt x="15613" y="23213"/>
                    <a:pt x="14061" y="26751"/>
                    <a:pt x="14609" y="33074"/>
                  </a:cubicBezTo>
                  <a:cubicBezTo>
                    <a:pt x="13673" y="34786"/>
                    <a:pt x="12988" y="37045"/>
                    <a:pt x="13171" y="37662"/>
                  </a:cubicBezTo>
                  <a:cubicBezTo>
                    <a:pt x="13354" y="38278"/>
                    <a:pt x="16549" y="41862"/>
                    <a:pt x="31249" y="42775"/>
                  </a:cubicBezTo>
                  <a:cubicBezTo>
                    <a:pt x="45925" y="43688"/>
                    <a:pt x="55101" y="38803"/>
                    <a:pt x="55489" y="38529"/>
                  </a:cubicBezTo>
                  <a:cubicBezTo>
                    <a:pt x="55854" y="38232"/>
                    <a:pt x="55900" y="35128"/>
                    <a:pt x="54279" y="32663"/>
                  </a:cubicBezTo>
                  <a:cubicBezTo>
                    <a:pt x="54074" y="28052"/>
                    <a:pt x="52202" y="21707"/>
                    <a:pt x="50833" y="18945"/>
                  </a:cubicBezTo>
                  <a:cubicBezTo>
                    <a:pt x="53914" y="19173"/>
                    <a:pt x="56950" y="19584"/>
                    <a:pt x="58434" y="19379"/>
                  </a:cubicBezTo>
                  <a:cubicBezTo>
                    <a:pt x="59940" y="19173"/>
                    <a:pt x="60876" y="18146"/>
                    <a:pt x="60876" y="18146"/>
                  </a:cubicBezTo>
                  <a:cubicBezTo>
                    <a:pt x="60876" y="18146"/>
                    <a:pt x="62611" y="18123"/>
                    <a:pt x="62748" y="17941"/>
                  </a:cubicBezTo>
                  <a:cubicBezTo>
                    <a:pt x="62907" y="17735"/>
                    <a:pt x="64049" y="12714"/>
                    <a:pt x="64117" y="12280"/>
                  </a:cubicBezTo>
                  <a:cubicBezTo>
                    <a:pt x="64186" y="11846"/>
                    <a:pt x="64140" y="11435"/>
                    <a:pt x="63935" y="11230"/>
                  </a:cubicBezTo>
                  <a:cubicBezTo>
                    <a:pt x="63706" y="11025"/>
                    <a:pt x="62223" y="10477"/>
                    <a:pt x="62223" y="10477"/>
                  </a:cubicBezTo>
                  <a:cubicBezTo>
                    <a:pt x="62223" y="10477"/>
                    <a:pt x="61857" y="9084"/>
                    <a:pt x="60944" y="8651"/>
                  </a:cubicBezTo>
                  <a:cubicBezTo>
                    <a:pt x="60031" y="8240"/>
                    <a:pt x="51015" y="6140"/>
                    <a:pt x="48299" y="5820"/>
                  </a:cubicBezTo>
                  <a:cubicBezTo>
                    <a:pt x="41908" y="4725"/>
                    <a:pt x="31249" y="7007"/>
                    <a:pt x="27893" y="7920"/>
                  </a:cubicBezTo>
                  <a:cubicBezTo>
                    <a:pt x="27893" y="7920"/>
                    <a:pt x="25542" y="2123"/>
                    <a:pt x="24766" y="1666"/>
                  </a:cubicBezTo>
                  <a:cubicBezTo>
                    <a:pt x="23967" y="1187"/>
                    <a:pt x="21753" y="1187"/>
                    <a:pt x="21114" y="1666"/>
                  </a:cubicBezTo>
                  <a:cubicBezTo>
                    <a:pt x="20475" y="2123"/>
                    <a:pt x="19950" y="3721"/>
                    <a:pt x="19836" y="4223"/>
                  </a:cubicBezTo>
                  <a:cubicBezTo>
                    <a:pt x="19745" y="4725"/>
                    <a:pt x="20909" y="5843"/>
                    <a:pt x="22644" y="6756"/>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8"/>
            <p:cNvSpPr/>
            <p:nvPr/>
          </p:nvSpPr>
          <p:spPr>
            <a:xfrm>
              <a:off x="2962325" y="2809600"/>
              <a:ext cx="54225" cy="117125"/>
            </a:xfrm>
            <a:custGeom>
              <a:avLst/>
              <a:gdLst/>
              <a:ahLst/>
              <a:cxnLst/>
              <a:rect l="l" t="t" r="r" b="b"/>
              <a:pathLst>
                <a:path w="2169" h="4685" extrusionOk="0">
                  <a:moveTo>
                    <a:pt x="1758" y="0"/>
                  </a:moveTo>
                  <a:cubicBezTo>
                    <a:pt x="1586" y="0"/>
                    <a:pt x="1431" y="109"/>
                    <a:pt x="1392" y="284"/>
                  </a:cubicBezTo>
                  <a:cubicBezTo>
                    <a:pt x="1392" y="284"/>
                    <a:pt x="1324" y="558"/>
                    <a:pt x="1210" y="946"/>
                  </a:cubicBezTo>
                  <a:cubicBezTo>
                    <a:pt x="1141" y="1151"/>
                    <a:pt x="1073" y="1380"/>
                    <a:pt x="1004" y="1631"/>
                  </a:cubicBezTo>
                  <a:cubicBezTo>
                    <a:pt x="936" y="1882"/>
                    <a:pt x="845" y="2133"/>
                    <a:pt x="776" y="2407"/>
                  </a:cubicBezTo>
                  <a:cubicBezTo>
                    <a:pt x="730" y="2521"/>
                    <a:pt x="685" y="2658"/>
                    <a:pt x="639" y="2795"/>
                  </a:cubicBezTo>
                  <a:cubicBezTo>
                    <a:pt x="593" y="2909"/>
                    <a:pt x="571" y="3046"/>
                    <a:pt x="525" y="3160"/>
                  </a:cubicBezTo>
                  <a:cubicBezTo>
                    <a:pt x="434" y="3411"/>
                    <a:pt x="342" y="3639"/>
                    <a:pt x="274" y="3822"/>
                  </a:cubicBezTo>
                  <a:cubicBezTo>
                    <a:pt x="114" y="4210"/>
                    <a:pt x="23" y="4461"/>
                    <a:pt x="23" y="4461"/>
                  </a:cubicBezTo>
                  <a:lnTo>
                    <a:pt x="23" y="4484"/>
                  </a:lnTo>
                  <a:cubicBezTo>
                    <a:pt x="0" y="4552"/>
                    <a:pt x="23" y="4644"/>
                    <a:pt x="91" y="4666"/>
                  </a:cubicBezTo>
                  <a:cubicBezTo>
                    <a:pt x="117" y="4679"/>
                    <a:pt x="142" y="4685"/>
                    <a:pt x="166" y="4685"/>
                  </a:cubicBezTo>
                  <a:cubicBezTo>
                    <a:pt x="228" y="4685"/>
                    <a:pt x="280" y="4647"/>
                    <a:pt x="297" y="4598"/>
                  </a:cubicBezTo>
                  <a:cubicBezTo>
                    <a:pt x="297" y="4598"/>
                    <a:pt x="434" y="4347"/>
                    <a:pt x="616" y="3982"/>
                  </a:cubicBezTo>
                  <a:cubicBezTo>
                    <a:pt x="708" y="3799"/>
                    <a:pt x="822" y="3571"/>
                    <a:pt x="936" y="3343"/>
                  </a:cubicBezTo>
                  <a:cubicBezTo>
                    <a:pt x="1004" y="3228"/>
                    <a:pt x="1050" y="3092"/>
                    <a:pt x="1096" y="2977"/>
                  </a:cubicBezTo>
                  <a:cubicBezTo>
                    <a:pt x="1164" y="2840"/>
                    <a:pt x="1210" y="2703"/>
                    <a:pt x="1278" y="2589"/>
                  </a:cubicBezTo>
                  <a:cubicBezTo>
                    <a:pt x="1370" y="2338"/>
                    <a:pt x="1506" y="2064"/>
                    <a:pt x="1598" y="1836"/>
                  </a:cubicBezTo>
                  <a:cubicBezTo>
                    <a:pt x="1689" y="1585"/>
                    <a:pt x="1780" y="1357"/>
                    <a:pt x="1872" y="1174"/>
                  </a:cubicBezTo>
                  <a:cubicBezTo>
                    <a:pt x="2009" y="763"/>
                    <a:pt x="2123" y="512"/>
                    <a:pt x="2123" y="512"/>
                  </a:cubicBezTo>
                  <a:cubicBezTo>
                    <a:pt x="2123" y="489"/>
                    <a:pt x="2123" y="467"/>
                    <a:pt x="2123" y="467"/>
                  </a:cubicBezTo>
                  <a:cubicBezTo>
                    <a:pt x="2168" y="261"/>
                    <a:pt x="2054" y="56"/>
                    <a:pt x="1849" y="10"/>
                  </a:cubicBezTo>
                  <a:cubicBezTo>
                    <a:pt x="1819" y="3"/>
                    <a:pt x="1788" y="0"/>
                    <a:pt x="17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8"/>
            <p:cNvSpPr/>
            <p:nvPr/>
          </p:nvSpPr>
          <p:spPr>
            <a:xfrm>
              <a:off x="3277875" y="3052700"/>
              <a:ext cx="71350" cy="237275"/>
            </a:xfrm>
            <a:custGeom>
              <a:avLst/>
              <a:gdLst/>
              <a:ahLst/>
              <a:cxnLst/>
              <a:rect l="l" t="t" r="r" b="b"/>
              <a:pathLst>
                <a:path w="2854" h="9491" extrusionOk="0">
                  <a:moveTo>
                    <a:pt x="2685" y="1"/>
                  </a:moveTo>
                  <a:cubicBezTo>
                    <a:pt x="2644" y="1"/>
                    <a:pt x="2605" y="18"/>
                    <a:pt x="2580" y="55"/>
                  </a:cubicBezTo>
                  <a:cubicBezTo>
                    <a:pt x="2580" y="55"/>
                    <a:pt x="2488" y="169"/>
                    <a:pt x="2351" y="398"/>
                  </a:cubicBezTo>
                  <a:cubicBezTo>
                    <a:pt x="2283" y="512"/>
                    <a:pt x="2192" y="649"/>
                    <a:pt x="2100" y="809"/>
                  </a:cubicBezTo>
                  <a:cubicBezTo>
                    <a:pt x="2032" y="968"/>
                    <a:pt x="1918" y="1151"/>
                    <a:pt x="1826" y="1334"/>
                  </a:cubicBezTo>
                  <a:cubicBezTo>
                    <a:pt x="1644" y="1744"/>
                    <a:pt x="1438" y="2224"/>
                    <a:pt x="1279" y="2772"/>
                  </a:cubicBezTo>
                  <a:cubicBezTo>
                    <a:pt x="1096" y="3296"/>
                    <a:pt x="936" y="3867"/>
                    <a:pt x="799" y="4438"/>
                  </a:cubicBezTo>
                  <a:cubicBezTo>
                    <a:pt x="662" y="5008"/>
                    <a:pt x="525" y="5579"/>
                    <a:pt x="434" y="6127"/>
                  </a:cubicBezTo>
                  <a:cubicBezTo>
                    <a:pt x="320" y="6675"/>
                    <a:pt x="251" y="7177"/>
                    <a:pt x="183" y="7610"/>
                  </a:cubicBezTo>
                  <a:cubicBezTo>
                    <a:pt x="115" y="8044"/>
                    <a:pt x="92" y="8409"/>
                    <a:pt x="46" y="8683"/>
                  </a:cubicBezTo>
                  <a:cubicBezTo>
                    <a:pt x="23" y="8934"/>
                    <a:pt x="23" y="9071"/>
                    <a:pt x="23" y="9071"/>
                  </a:cubicBezTo>
                  <a:cubicBezTo>
                    <a:pt x="0" y="9277"/>
                    <a:pt x="137" y="9459"/>
                    <a:pt x="343" y="9482"/>
                  </a:cubicBezTo>
                  <a:cubicBezTo>
                    <a:pt x="370" y="9488"/>
                    <a:pt x="396" y="9491"/>
                    <a:pt x="422" y="9491"/>
                  </a:cubicBezTo>
                  <a:cubicBezTo>
                    <a:pt x="593" y="9491"/>
                    <a:pt x="737" y="9364"/>
                    <a:pt x="776" y="9185"/>
                  </a:cubicBezTo>
                  <a:lnTo>
                    <a:pt x="776" y="9163"/>
                  </a:lnTo>
                  <a:cubicBezTo>
                    <a:pt x="776" y="9163"/>
                    <a:pt x="868" y="8592"/>
                    <a:pt x="1005" y="7747"/>
                  </a:cubicBezTo>
                  <a:cubicBezTo>
                    <a:pt x="1073" y="7314"/>
                    <a:pt x="1165" y="6812"/>
                    <a:pt x="1256" y="6287"/>
                  </a:cubicBezTo>
                  <a:cubicBezTo>
                    <a:pt x="1370" y="5762"/>
                    <a:pt x="1484" y="5191"/>
                    <a:pt x="1598" y="4620"/>
                  </a:cubicBezTo>
                  <a:cubicBezTo>
                    <a:pt x="1667" y="4346"/>
                    <a:pt x="1735" y="4050"/>
                    <a:pt x="1781" y="3776"/>
                  </a:cubicBezTo>
                  <a:cubicBezTo>
                    <a:pt x="1849" y="3502"/>
                    <a:pt x="1941" y="3251"/>
                    <a:pt x="1986" y="2977"/>
                  </a:cubicBezTo>
                  <a:cubicBezTo>
                    <a:pt x="2055" y="2726"/>
                    <a:pt x="2123" y="2475"/>
                    <a:pt x="2192" y="2224"/>
                  </a:cubicBezTo>
                  <a:cubicBezTo>
                    <a:pt x="2260" y="1995"/>
                    <a:pt x="2329" y="1767"/>
                    <a:pt x="2374" y="1562"/>
                  </a:cubicBezTo>
                  <a:cubicBezTo>
                    <a:pt x="2443" y="1356"/>
                    <a:pt x="2511" y="1174"/>
                    <a:pt x="2557" y="991"/>
                  </a:cubicBezTo>
                  <a:cubicBezTo>
                    <a:pt x="2602" y="831"/>
                    <a:pt x="2671" y="694"/>
                    <a:pt x="2717" y="580"/>
                  </a:cubicBezTo>
                  <a:cubicBezTo>
                    <a:pt x="2785" y="329"/>
                    <a:pt x="2831" y="192"/>
                    <a:pt x="2831" y="192"/>
                  </a:cubicBezTo>
                  <a:cubicBezTo>
                    <a:pt x="2854" y="124"/>
                    <a:pt x="2831" y="55"/>
                    <a:pt x="2785" y="32"/>
                  </a:cubicBezTo>
                  <a:cubicBezTo>
                    <a:pt x="2754" y="12"/>
                    <a:pt x="2719" y="1"/>
                    <a:pt x="26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8"/>
            <p:cNvSpPr/>
            <p:nvPr/>
          </p:nvSpPr>
          <p:spPr>
            <a:xfrm>
              <a:off x="3255625" y="3123675"/>
              <a:ext cx="37675" cy="165450"/>
            </a:xfrm>
            <a:custGeom>
              <a:avLst/>
              <a:gdLst/>
              <a:ahLst/>
              <a:cxnLst/>
              <a:rect l="l" t="t" r="r" b="b"/>
              <a:pathLst>
                <a:path w="1507" h="6618" extrusionOk="0">
                  <a:moveTo>
                    <a:pt x="183" y="1"/>
                  </a:moveTo>
                  <a:cubicBezTo>
                    <a:pt x="92" y="1"/>
                    <a:pt x="0" y="92"/>
                    <a:pt x="0" y="206"/>
                  </a:cubicBezTo>
                  <a:cubicBezTo>
                    <a:pt x="0" y="206"/>
                    <a:pt x="0" y="594"/>
                    <a:pt x="23" y="1165"/>
                  </a:cubicBezTo>
                  <a:cubicBezTo>
                    <a:pt x="0" y="1462"/>
                    <a:pt x="46" y="1781"/>
                    <a:pt x="69" y="2147"/>
                  </a:cubicBezTo>
                  <a:cubicBezTo>
                    <a:pt x="92" y="2512"/>
                    <a:pt x="137" y="2900"/>
                    <a:pt x="183" y="3288"/>
                  </a:cubicBezTo>
                  <a:cubicBezTo>
                    <a:pt x="206" y="3676"/>
                    <a:pt x="274" y="4041"/>
                    <a:pt x="343" y="4406"/>
                  </a:cubicBezTo>
                  <a:cubicBezTo>
                    <a:pt x="388" y="4771"/>
                    <a:pt x="457" y="5091"/>
                    <a:pt x="502" y="5388"/>
                  </a:cubicBezTo>
                  <a:cubicBezTo>
                    <a:pt x="571" y="5662"/>
                    <a:pt x="617" y="5913"/>
                    <a:pt x="662" y="6073"/>
                  </a:cubicBezTo>
                  <a:cubicBezTo>
                    <a:pt x="685" y="6232"/>
                    <a:pt x="708" y="6324"/>
                    <a:pt x="708" y="6324"/>
                  </a:cubicBezTo>
                  <a:cubicBezTo>
                    <a:pt x="731" y="6346"/>
                    <a:pt x="731" y="6346"/>
                    <a:pt x="731" y="6346"/>
                  </a:cubicBezTo>
                  <a:cubicBezTo>
                    <a:pt x="767" y="6511"/>
                    <a:pt x="922" y="6617"/>
                    <a:pt x="1087" y="6617"/>
                  </a:cubicBezTo>
                  <a:cubicBezTo>
                    <a:pt x="1128" y="6617"/>
                    <a:pt x="1169" y="6611"/>
                    <a:pt x="1210" y="6597"/>
                  </a:cubicBezTo>
                  <a:cubicBezTo>
                    <a:pt x="1393" y="6552"/>
                    <a:pt x="1507" y="6324"/>
                    <a:pt x="1461" y="6141"/>
                  </a:cubicBezTo>
                  <a:lnTo>
                    <a:pt x="1461" y="6118"/>
                  </a:lnTo>
                  <a:cubicBezTo>
                    <a:pt x="1461" y="6118"/>
                    <a:pt x="1415" y="6027"/>
                    <a:pt x="1370" y="5867"/>
                  </a:cubicBezTo>
                  <a:cubicBezTo>
                    <a:pt x="1324" y="5730"/>
                    <a:pt x="1256" y="5502"/>
                    <a:pt x="1187" y="5228"/>
                  </a:cubicBezTo>
                  <a:cubicBezTo>
                    <a:pt x="1119" y="4954"/>
                    <a:pt x="1050" y="4635"/>
                    <a:pt x="959" y="4292"/>
                  </a:cubicBezTo>
                  <a:cubicBezTo>
                    <a:pt x="890" y="3927"/>
                    <a:pt x="799" y="3562"/>
                    <a:pt x="731" y="3197"/>
                  </a:cubicBezTo>
                  <a:cubicBezTo>
                    <a:pt x="685" y="2831"/>
                    <a:pt x="594" y="2443"/>
                    <a:pt x="571" y="2101"/>
                  </a:cubicBezTo>
                  <a:cubicBezTo>
                    <a:pt x="525" y="1759"/>
                    <a:pt x="480" y="1416"/>
                    <a:pt x="457" y="1142"/>
                  </a:cubicBezTo>
                  <a:cubicBezTo>
                    <a:pt x="411" y="572"/>
                    <a:pt x="388" y="206"/>
                    <a:pt x="388" y="206"/>
                  </a:cubicBezTo>
                  <a:lnTo>
                    <a:pt x="388" y="184"/>
                  </a:lnTo>
                  <a:cubicBezTo>
                    <a:pt x="388" y="92"/>
                    <a:pt x="297"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8"/>
            <p:cNvSpPr/>
            <p:nvPr/>
          </p:nvSpPr>
          <p:spPr>
            <a:xfrm>
              <a:off x="3282450" y="3324550"/>
              <a:ext cx="614025" cy="392625"/>
            </a:xfrm>
            <a:custGeom>
              <a:avLst/>
              <a:gdLst/>
              <a:ahLst/>
              <a:cxnLst/>
              <a:rect l="l" t="t" r="r" b="b"/>
              <a:pathLst>
                <a:path w="24561" h="15705" fill="none" extrusionOk="0">
                  <a:moveTo>
                    <a:pt x="0" y="411"/>
                  </a:moveTo>
                  <a:cubicBezTo>
                    <a:pt x="0" y="411"/>
                    <a:pt x="662" y="0"/>
                    <a:pt x="2191" y="115"/>
                  </a:cubicBezTo>
                  <a:cubicBezTo>
                    <a:pt x="3698" y="206"/>
                    <a:pt x="17575" y="252"/>
                    <a:pt x="18511" y="252"/>
                  </a:cubicBezTo>
                  <a:cubicBezTo>
                    <a:pt x="19470" y="252"/>
                    <a:pt x="20794" y="913"/>
                    <a:pt x="21159" y="2534"/>
                  </a:cubicBezTo>
                  <a:cubicBezTo>
                    <a:pt x="21524" y="4155"/>
                    <a:pt x="21889" y="7647"/>
                    <a:pt x="23031" y="9793"/>
                  </a:cubicBezTo>
                  <a:cubicBezTo>
                    <a:pt x="24172" y="11915"/>
                    <a:pt x="24560" y="12326"/>
                    <a:pt x="24514" y="12874"/>
                  </a:cubicBezTo>
                  <a:cubicBezTo>
                    <a:pt x="24469" y="13422"/>
                    <a:pt x="24104" y="15111"/>
                    <a:pt x="22825" y="15704"/>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8"/>
            <p:cNvSpPr/>
            <p:nvPr/>
          </p:nvSpPr>
          <p:spPr>
            <a:xfrm>
              <a:off x="3890725" y="3670675"/>
              <a:ext cx="154675" cy="45475"/>
            </a:xfrm>
            <a:custGeom>
              <a:avLst/>
              <a:gdLst/>
              <a:ahLst/>
              <a:cxnLst/>
              <a:rect l="l" t="t" r="r" b="b"/>
              <a:pathLst>
                <a:path w="6187" h="1819" extrusionOk="0">
                  <a:moveTo>
                    <a:pt x="5775" y="0"/>
                  </a:moveTo>
                  <a:cubicBezTo>
                    <a:pt x="5745" y="0"/>
                    <a:pt x="5715" y="4"/>
                    <a:pt x="5684" y="10"/>
                  </a:cubicBezTo>
                  <a:cubicBezTo>
                    <a:pt x="5684" y="10"/>
                    <a:pt x="5342" y="79"/>
                    <a:pt x="4817" y="216"/>
                  </a:cubicBezTo>
                  <a:cubicBezTo>
                    <a:pt x="4543" y="261"/>
                    <a:pt x="4246" y="330"/>
                    <a:pt x="3904" y="421"/>
                  </a:cubicBezTo>
                  <a:cubicBezTo>
                    <a:pt x="3584" y="490"/>
                    <a:pt x="3242" y="581"/>
                    <a:pt x="2900" y="672"/>
                  </a:cubicBezTo>
                  <a:cubicBezTo>
                    <a:pt x="2534" y="786"/>
                    <a:pt x="2192" y="855"/>
                    <a:pt x="1872" y="946"/>
                  </a:cubicBezTo>
                  <a:cubicBezTo>
                    <a:pt x="1553" y="1060"/>
                    <a:pt x="1256" y="1129"/>
                    <a:pt x="1005" y="1220"/>
                  </a:cubicBezTo>
                  <a:cubicBezTo>
                    <a:pt x="480" y="1380"/>
                    <a:pt x="138" y="1471"/>
                    <a:pt x="138" y="1471"/>
                  </a:cubicBezTo>
                  <a:cubicBezTo>
                    <a:pt x="46" y="1494"/>
                    <a:pt x="1" y="1585"/>
                    <a:pt x="24" y="1677"/>
                  </a:cubicBezTo>
                  <a:cubicBezTo>
                    <a:pt x="43" y="1756"/>
                    <a:pt x="115" y="1818"/>
                    <a:pt x="193" y="1818"/>
                  </a:cubicBezTo>
                  <a:cubicBezTo>
                    <a:pt x="205" y="1818"/>
                    <a:pt x="217" y="1817"/>
                    <a:pt x="229" y="1814"/>
                  </a:cubicBezTo>
                  <a:cubicBezTo>
                    <a:pt x="229" y="1814"/>
                    <a:pt x="571" y="1745"/>
                    <a:pt x="1096" y="1631"/>
                  </a:cubicBezTo>
                  <a:cubicBezTo>
                    <a:pt x="1370" y="1563"/>
                    <a:pt x="1667" y="1494"/>
                    <a:pt x="1987" y="1426"/>
                  </a:cubicBezTo>
                  <a:cubicBezTo>
                    <a:pt x="2306" y="1357"/>
                    <a:pt x="2671" y="1289"/>
                    <a:pt x="3014" y="1220"/>
                  </a:cubicBezTo>
                  <a:cubicBezTo>
                    <a:pt x="3356" y="1152"/>
                    <a:pt x="3721" y="1083"/>
                    <a:pt x="4041" y="1038"/>
                  </a:cubicBezTo>
                  <a:cubicBezTo>
                    <a:pt x="4360" y="969"/>
                    <a:pt x="4680" y="923"/>
                    <a:pt x="4931" y="901"/>
                  </a:cubicBezTo>
                  <a:cubicBezTo>
                    <a:pt x="5456" y="809"/>
                    <a:pt x="5798" y="764"/>
                    <a:pt x="5798" y="764"/>
                  </a:cubicBezTo>
                  <a:lnTo>
                    <a:pt x="5821" y="764"/>
                  </a:lnTo>
                  <a:cubicBezTo>
                    <a:pt x="5844" y="764"/>
                    <a:pt x="5844" y="764"/>
                    <a:pt x="5844" y="741"/>
                  </a:cubicBezTo>
                  <a:cubicBezTo>
                    <a:pt x="6049" y="695"/>
                    <a:pt x="6186" y="490"/>
                    <a:pt x="6141" y="284"/>
                  </a:cubicBezTo>
                  <a:cubicBezTo>
                    <a:pt x="6102" y="109"/>
                    <a:pt x="5947" y="0"/>
                    <a:pt x="57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8"/>
            <p:cNvSpPr/>
            <p:nvPr/>
          </p:nvSpPr>
          <p:spPr>
            <a:xfrm>
              <a:off x="3268175" y="3633700"/>
              <a:ext cx="478200" cy="105400"/>
            </a:xfrm>
            <a:custGeom>
              <a:avLst/>
              <a:gdLst/>
              <a:ahLst/>
              <a:cxnLst/>
              <a:rect l="l" t="t" r="r" b="b"/>
              <a:pathLst>
                <a:path w="19128" h="4216" extrusionOk="0">
                  <a:moveTo>
                    <a:pt x="163" y="0"/>
                  </a:moveTo>
                  <a:cubicBezTo>
                    <a:pt x="126" y="0"/>
                    <a:pt x="92" y="17"/>
                    <a:pt x="69" y="51"/>
                  </a:cubicBezTo>
                  <a:cubicBezTo>
                    <a:pt x="0" y="97"/>
                    <a:pt x="0" y="188"/>
                    <a:pt x="69" y="257"/>
                  </a:cubicBezTo>
                  <a:cubicBezTo>
                    <a:pt x="69" y="257"/>
                    <a:pt x="69" y="257"/>
                    <a:pt x="92" y="303"/>
                  </a:cubicBezTo>
                  <a:cubicBezTo>
                    <a:pt x="115" y="325"/>
                    <a:pt x="160" y="371"/>
                    <a:pt x="206" y="417"/>
                  </a:cubicBezTo>
                  <a:cubicBezTo>
                    <a:pt x="274" y="485"/>
                    <a:pt x="343" y="554"/>
                    <a:pt x="411" y="622"/>
                  </a:cubicBezTo>
                  <a:cubicBezTo>
                    <a:pt x="503" y="691"/>
                    <a:pt x="594" y="759"/>
                    <a:pt x="685" y="850"/>
                  </a:cubicBezTo>
                  <a:cubicBezTo>
                    <a:pt x="913" y="1033"/>
                    <a:pt x="1187" y="1216"/>
                    <a:pt x="1507" y="1421"/>
                  </a:cubicBezTo>
                  <a:cubicBezTo>
                    <a:pt x="1826" y="1626"/>
                    <a:pt x="2214" y="1809"/>
                    <a:pt x="2625" y="2014"/>
                  </a:cubicBezTo>
                  <a:cubicBezTo>
                    <a:pt x="3059" y="2197"/>
                    <a:pt x="3538" y="2380"/>
                    <a:pt x="4040" y="2562"/>
                  </a:cubicBezTo>
                  <a:cubicBezTo>
                    <a:pt x="4543" y="2722"/>
                    <a:pt x="5090" y="2882"/>
                    <a:pt x="5638" y="3042"/>
                  </a:cubicBezTo>
                  <a:cubicBezTo>
                    <a:pt x="6209" y="3201"/>
                    <a:pt x="6779" y="3293"/>
                    <a:pt x="7373" y="3430"/>
                  </a:cubicBezTo>
                  <a:lnTo>
                    <a:pt x="7829" y="3521"/>
                  </a:lnTo>
                  <a:lnTo>
                    <a:pt x="7944" y="3544"/>
                  </a:lnTo>
                  <a:lnTo>
                    <a:pt x="8012" y="3544"/>
                  </a:lnTo>
                  <a:lnTo>
                    <a:pt x="8058" y="3567"/>
                  </a:lnTo>
                  <a:lnTo>
                    <a:pt x="8286" y="3589"/>
                  </a:lnTo>
                  <a:cubicBezTo>
                    <a:pt x="8583" y="3635"/>
                    <a:pt x="8879" y="3681"/>
                    <a:pt x="9199" y="3703"/>
                  </a:cubicBezTo>
                  <a:cubicBezTo>
                    <a:pt x="9792" y="3795"/>
                    <a:pt x="10386" y="3886"/>
                    <a:pt x="11002" y="3932"/>
                  </a:cubicBezTo>
                  <a:cubicBezTo>
                    <a:pt x="11596" y="4000"/>
                    <a:pt x="12189" y="4069"/>
                    <a:pt x="12760" y="4091"/>
                  </a:cubicBezTo>
                  <a:cubicBezTo>
                    <a:pt x="13330" y="4137"/>
                    <a:pt x="13901" y="4160"/>
                    <a:pt x="14426" y="4183"/>
                  </a:cubicBezTo>
                  <a:cubicBezTo>
                    <a:pt x="14797" y="4199"/>
                    <a:pt x="15146" y="4215"/>
                    <a:pt x="15487" y="4215"/>
                  </a:cubicBezTo>
                  <a:cubicBezTo>
                    <a:pt x="15629" y="4215"/>
                    <a:pt x="15769" y="4212"/>
                    <a:pt x="15910" y="4206"/>
                  </a:cubicBezTo>
                  <a:lnTo>
                    <a:pt x="17142" y="4206"/>
                  </a:lnTo>
                  <a:cubicBezTo>
                    <a:pt x="17530" y="4183"/>
                    <a:pt x="17850" y="4160"/>
                    <a:pt x="18124" y="4137"/>
                  </a:cubicBezTo>
                  <a:cubicBezTo>
                    <a:pt x="18649" y="4114"/>
                    <a:pt x="18968" y="4069"/>
                    <a:pt x="18968" y="4069"/>
                  </a:cubicBezTo>
                  <a:cubicBezTo>
                    <a:pt x="19060" y="4069"/>
                    <a:pt x="19128" y="3977"/>
                    <a:pt x="19128" y="3886"/>
                  </a:cubicBezTo>
                  <a:cubicBezTo>
                    <a:pt x="19128" y="3795"/>
                    <a:pt x="19037" y="3703"/>
                    <a:pt x="18945" y="3703"/>
                  </a:cubicBezTo>
                  <a:cubicBezTo>
                    <a:pt x="18945" y="3703"/>
                    <a:pt x="18649" y="3681"/>
                    <a:pt x="18101" y="3681"/>
                  </a:cubicBezTo>
                  <a:cubicBezTo>
                    <a:pt x="17576" y="3658"/>
                    <a:pt x="16823" y="3635"/>
                    <a:pt x="15910" y="3567"/>
                  </a:cubicBezTo>
                  <a:cubicBezTo>
                    <a:pt x="15476" y="3544"/>
                    <a:pt x="14974" y="3521"/>
                    <a:pt x="14449" y="3475"/>
                  </a:cubicBezTo>
                  <a:cubicBezTo>
                    <a:pt x="13947" y="3430"/>
                    <a:pt x="13399" y="3384"/>
                    <a:pt x="12828" y="3338"/>
                  </a:cubicBezTo>
                  <a:cubicBezTo>
                    <a:pt x="12258" y="3293"/>
                    <a:pt x="11687" y="3201"/>
                    <a:pt x="11093" y="3133"/>
                  </a:cubicBezTo>
                  <a:cubicBezTo>
                    <a:pt x="10523" y="3064"/>
                    <a:pt x="9907" y="2973"/>
                    <a:pt x="9313" y="2882"/>
                  </a:cubicBezTo>
                  <a:cubicBezTo>
                    <a:pt x="9016" y="2836"/>
                    <a:pt x="8720" y="2790"/>
                    <a:pt x="8400" y="2745"/>
                  </a:cubicBezTo>
                  <a:lnTo>
                    <a:pt x="8195" y="2699"/>
                  </a:lnTo>
                  <a:lnTo>
                    <a:pt x="8081" y="2699"/>
                  </a:lnTo>
                  <a:lnTo>
                    <a:pt x="7966" y="2676"/>
                  </a:lnTo>
                  <a:lnTo>
                    <a:pt x="7533" y="2585"/>
                  </a:lnTo>
                  <a:cubicBezTo>
                    <a:pt x="6962" y="2471"/>
                    <a:pt x="6391" y="2380"/>
                    <a:pt x="5844" y="2243"/>
                  </a:cubicBezTo>
                  <a:cubicBezTo>
                    <a:pt x="5296" y="2083"/>
                    <a:pt x="4771" y="1969"/>
                    <a:pt x="4269" y="1809"/>
                  </a:cubicBezTo>
                  <a:cubicBezTo>
                    <a:pt x="3789" y="1649"/>
                    <a:pt x="3333" y="1512"/>
                    <a:pt x="2922" y="1352"/>
                  </a:cubicBezTo>
                  <a:cubicBezTo>
                    <a:pt x="2511" y="1170"/>
                    <a:pt x="2123" y="1033"/>
                    <a:pt x="1781" y="896"/>
                  </a:cubicBezTo>
                  <a:cubicBezTo>
                    <a:pt x="1461" y="736"/>
                    <a:pt x="1164" y="599"/>
                    <a:pt x="959" y="462"/>
                  </a:cubicBezTo>
                  <a:cubicBezTo>
                    <a:pt x="845" y="417"/>
                    <a:pt x="731" y="348"/>
                    <a:pt x="662" y="303"/>
                  </a:cubicBezTo>
                  <a:cubicBezTo>
                    <a:pt x="571" y="257"/>
                    <a:pt x="503" y="211"/>
                    <a:pt x="457" y="166"/>
                  </a:cubicBezTo>
                  <a:cubicBezTo>
                    <a:pt x="320" y="97"/>
                    <a:pt x="274" y="51"/>
                    <a:pt x="274" y="51"/>
                  </a:cubicBezTo>
                  <a:cubicBezTo>
                    <a:pt x="240" y="17"/>
                    <a:pt x="200" y="0"/>
                    <a:pt x="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8"/>
            <p:cNvSpPr/>
            <p:nvPr/>
          </p:nvSpPr>
          <p:spPr>
            <a:xfrm>
              <a:off x="3892450" y="3098425"/>
              <a:ext cx="132975" cy="157675"/>
            </a:xfrm>
            <a:custGeom>
              <a:avLst/>
              <a:gdLst/>
              <a:ahLst/>
              <a:cxnLst/>
              <a:rect l="l" t="t" r="r" b="b"/>
              <a:pathLst>
                <a:path w="5319" h="6307" extrusionOk="0">
                  <a:moveTo>
                    <a:pt x="177" y="1"/>
                  </a:moveTo>
                  <a:cubicBezTo>
                    <a:pt x="163" y="1"/>
                    <a:pt x="149" y="3"/>
                    <a:pt x="137" y="7"/>
                  </a:cubicBezTo>
                  <a:cubicBezTo>
                    <a:pt x="46" y="52"/>
                    <a:pt x="0" y="144"/>
                    <a:pt x="23" y="235"/>
                  </a:cubicBezTo>
                  <a:cubicBezTo>
                    <a:pt x="23" y="235"/>
                    <a:pt x="206" y="691"/>
                    <a:pt x="457" y="1353"/>
                  </a:cubicBezTo>
                  <a:cubicBezTo>
                    <a:pt x="548" y="1513"/>
                    <a:pt x="617" y="1696"/>
                    <a:pt x="708" y="1878"/>
                  </a:cubicBezTo>
                  <a:cubicBezTo>
                    <a:pt x="822" y="2061"/>
                    <a:pt x="913" y="2266"/>
                    <a:pt x="1027" y="2449"/>
                  </a:cubicBezTo>
                  <a:cubicBezTo>
                    <a:pt x="1142" y="2654"/>
                    <a:pt x="1256" y="2837"/>
                    <a:pt x="1393" y="3042"/>
                  </a:cubicBezTo>
                  <a:cubicBezTo>
                    <a:pt x="1507" y="3248"/>
                    <a:pt x="1667" y="3453"/>
                    <a:pt x="1803" y="3636"/>
                  </a:cubicBezTo>
                  <a:cubicBezTo>
                    <a:pt x="1963" y="3818"/>
                    <a:pt x="2100" y="4024"/>
                    <a:pt x="2260" y="4207"/>
                  </a:cubicBezTo>
                  <a:cubicBezTo>
                    <a:pt x="2420" y="4366"/>
                    <a:pt x="2580" y="4549"/>
                    <a:pt x="2739" y="4709"/>
                  </a:cubicBezTo>
                  <a:cubicBezTo>
                    <a:pt x="2899" y="4891"/>
                    <a:pt x="3059" y="5028"/>
                    <a:pt x="3219" y="5165"/>
                  </a:cubicBezTo>
                  <a:cubicBezTo>
                    <a:pt x="3378" y="5302"/>
                    <a:pt x="3515" y="5439"/>
                    <a:pt x="3675" y="5553"/>
                  </a:cubicBezTo>
                  <a:cubicBezTo>
                    <a:pt x="3835" y="5667"/>
                    <a:pt x="3972" y="5781"/>
                    <a:pt x="4086" y="5873"/>
                  </a:cubicBezTo>
                  <a:cubicBezTo>
                    <a:pt x="4200" y="5941"/>
                    <a:pt x="4314" y="6010"/>
                    <a:pt x="4406" y="6078"/>
                  </a:cubicBezTo>
                  <a:cubicBezTo>
                    <a:pt x="4565" y="6192"/>
                    <a:pt x="4657" y="6238"/>
                    <a:pt x="4657" y="6238"/>
                  </a:cubicBezTo>
                  <a:lnTo>
                    <a:pt x="4679" y="6261"/>
                  </a:lnTo>
                  <a:cubicBezTo>
                    <a:pt x="4740" y="6291"/>
                    <a:pt x="4806" y="6306"/>
                    <a:pt x="4871" y="6306"/>
                  </a:cubicBezTo>
                  <a:cubicBezTo>
                    <a:pt x="5002" y="6306"/>
                    <a:pt x="5128" y="6246"/>
                    <a:pt x="5204" y="6124"/>
                  </a:cubicBezTo>
                  <a:cubicBezTo>
                    <a:pt x="5319" y="5941"/>
                    <a:pt x="5250" y="5690"/>
                    <a:pt x="5067" y="5599"/>
                  </a:cubicBezTo>
                  <a:cubicBezTo>
                    <a:pt x="5067" y="5599"/>
                    <a:pt x="4953" y="5530"/>
                    <a:pt x="4771" y="5439"/>
                  </a:cubicBezTo>
                  <a:cubicBezTo>
                    <a:pt x="4702" y="5393"/>
                    <a:pt x="4588" y="5325"/>
                    <a:pt x="4451" y="5256"/>
                  </a:cubicBezTo>
                  <a:cubicBezTo>
                    <a:pt x="4360" y="5165"/>
                    <a:pt x="4223" y="5074"/>
                    <a:pt x="4086" y="4983"/>
                  </a:cubicBezTo>
                  <a:cubicBezTo>
                    <a:pt x="3949" y="4891"/>
                    <a:pt x="3812" y="4777"/>
                    <a:pt x="3652" y="4663"/>
                  </a:cubicBezTo>
                  <a:cubicBezTo>
                    <a:pt x="3493" y="4526"/>
                    <a:pt x="3333" y="4412"/>
                    <a:pt x="3173" y="4252"/>
                  </a:cubicBezTo>
                  <a:cubicBezTo>
                    <a:pt x="3013" y="4115"/>
                    <a:pt x="2853" y="3955"/>
                    <a:pt x="2694" y="3796"/>
                  </a:cubicBezTo>
                  <a:cubicBezTo>
                    <a:pt x="2534" y="3636"/>
                    <a:pt x="2397" y="3453"/>
                    <a:pt x="2237" y="3294"/>
                  </a:cubicBezTo>
                  <a:cubicBezTo>
                    <a:pt x="2077" y="3111"/>
                    <a:pt x="1940" y="2951"/>
                    <a:pt x="1803" y="2746"/>
                  </a:cubicBezTo>
                  <a:cubicBezTo>
                    <a:pt x="1689" y="2563"/>
                    <a:pt x="1552" y="2381"/>
                    <a:pt x="1415" y="2221"/>
                  </a:cubicBezTo>
                  <a:cubicBezTo>
                    <a:pt x="1301" y="2038"/>
                    <a:pt x="1210" y="1833"/>
                    <a:pt x="1096" y="1673"/>
                  </a:cubicBezTo>
                  <a:cubicBezTo>
                    <a:pt x="1005" y="1490"/>
                    <a:pt x="913" y="1331"/>
                    <a:pt x="822" y="1194"/>
                  </a:cubicBezTo>
                  <a:cubicBezTo>
                    <a:pt x="548" y="554"/>
                    <a:pt x="365" y="121"/>
                    <a:pt x="365" y="121"/>
                  </a:cubicBezTo>
                  <a:lnTo>
                    <a:pt x="343" y="98"/>
                  </a:lnTo>
                  <a:cubicBezTo>
                    <a:pt x="324" y="42"/>
                    <a:pt x="243" y="1"/>
                    <a:pt x="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8"/>
            <p:cNvSpPr/>
            <p:nvPr/>
          </p:nvSpPr>
          <p:spPr>
            <a:xfrm>
              <a:off x="4014000" y="3246375"/>
              <a:ext cx="124975" cy="17700"/>
            </a:xfrm>
            <a:custGeom>
              <a:avLst/>
              <a:gdLst/>
              <a:ahLst/>
              <a:cxnLst/>
              <a:rect l="l" t="t" r="r" b="b"/>
              <a:pathLst>
                <a:path w="4999" h="708" fill="none" extrusionOk="0">
                  <a:moveTo>
                    <a:pt x="4999" y="708"/>
                  </a:moveTo>
                  <a:cubicBezTo>
                    <a:pt x="4999" y="708"/>
                    <a:pt x="2009" y="480"/>
                    <a:pt x="1187" y="457"/>
                  </a:cubicBezTo>
                  <a:cubicBezTo>
                    <a:pt x="982" y="457"/>
                    <a:pt x="548" y="297"/>
                    <a:pt x="0" y="0"/>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8"/>
            <p:cNvSpPr/>
            <p:nvPr/>
          </p:nvSpPr>
          <p:spPr>
            <a:xfrm>
              <a:off x="3921550" y="3232650"/>
              <a:ext cx="85625" cy="52225"/>
            </a:xfrm>
            <a:custGeom>
              <a:avLst/>
              <a:gdLst/>
              <a:ahLst/>
              <a:cxnLst/>
              <a:rect l="l" t="t" r="r" b="b"/>
              <a:pathLst>
                <a:path w="3425" h="2089" extrusionOk="0">
                  <a:moveTo>
                    <a:pt x="171" y="1"/>
                  </a:moveTo>
                  <a:cubicBezTo>
                    <a:pt x="143" y="1"/>
                    <a:pt x="116" y="8"/>
                    <a:pt x="92" y="24"/>
                  </a:cubicBezTo>
                  <a:cubicBezTo>
                    <a:pt x="23" y="70"/>
                    <a:pt x="0" y="184"/>
                    <a:pt x="46" y="253"/>
                  </a:cubicBezTo>
                  <a:lnTo>
                    <a:pt x="46" y="276"/>
                  </a:lnTo>
                  <a:cubicBezTo>
                    <a:pt x="46" y="276"/>
                    <a:pt x="92" y="321"/>
                    <a:pt x="137" y="390"/>
                  </a:cubicBezTo>
                  <a:cubicBezTo>
                    <a:pt x="206" y="458"/>
                    <a:pt x="297" y="549"/>
                    <a:pt x="411" y="686"/>
                  </a:cubicBezTo>
                  <a:cubicBezTo>
                    <a:pt x="525" y="778"/>
                    <a:pt x="662" y="915"/>
                    <a:pt x="822" y="1029"/>
                  </a:cubicBezTo>
                  <a:cubicBezTo>
                    <a:pt x="982" y="1166"/>
                    <a:pt x="1142" y="1280"/>
                    <a:pt x="1324" y="1394"/>
                  </a:cubicBezTo>
                  <a:cubicBezTo>
                    <a:pt x="1416" y="1440"/>
                    <a:pt x="1507" y="1508"/>
                    <a:pt x="1598" y="1554"/>
                  </a:cubicBezTo>
                  <a:cubicBezTo>
                    <a:pt x="1689" y="1599"/>
                    <a:pt x="1804" y="1645"/>
                    <a:pt x="1895" y="1691"/>
                  </a:cubicBezTo>
                  <a:cubicBezTo>
                    <a:pt x="2055" y="1782"/>
                    <a:pt x="2237" y="1850"/>
                    <a:pt x="2397" y="1896"/>
                  </a:cubicBezTo>
                  <a:cubicBezTo>
                    <a:pt x="2694" y="2010"/>
                    <a:pt x="2899" y="2079"/>
                    <a:pt x="2899" y="2079"/>
                  </a:cubicBezTo>
                  <a:lnTo>
                    <a:pt x="2945" y="2079"/>
                  </a:lnTo>
                  <a:cubicBezTo>
                    <a:pt x="2975" y="2085"/>
                    <a:pt x="3005" y="2089"/>
                    <a:pt x="3035" y="2089"/>
                  </a:cubicBezTo>
                  <a:cubicBezTo>
                    <a:pt x="3207" y="2089"/>
                    <a:pt x="3362" y="1980"/>
                    <a:pt x="3401" y="1805"/>
                  </a:cubicBezTo>
                  <a:cubicBezTo>
                    <a:pt x="3424" y="1577"/>
                    <a:pt x="3310" y="1394"/>
                    <a:pt x="3105" y="1348"/>
                  </a:cubicBezTo>
                  <a:lnTo>
                    <a:pt x="3059" y="1325"/>
                  </a:lnTo>
                  <a:cubicBezTo>
                    <a:pt x="3059" y="1325"/>
                    <a:pt x="2876" y="1303"/>
                    <a:pt x="2580" y="1234"/>
                  </a:cubicBezTo>
                  <a:cubicBezTo>
                    <a:pt x="2443" y="1211"/>
                    <a:pt x="2283" y="1166"/>
                    <a:pt x="2123" y="1097"/>
                  </a:cubicBezTo>
                  <a:cubicBezTo>
                    <a:pt x="2032" y="1074"/>
                    <a:pt x="1941" y="1052"/>
                    <a:pt x="1849" y="1029"/>
                  </a:cubicBezTo>
                  <a:cubicBezTo>
                    <a:pt x="1758" y="983"/>
                    <a:pt x="1667" y="937"/>
                    <a:pt x="1598" y="915"/>
                  </a:cubicBezTo>
                  <a:cubicBezTo>
                    <a:pt x="1416" y="823"/>
                    <a:pt x="1233" y="732"/>
                    <a:pt x="1073" y="641"/>
                  </a:cubicBezTo>
                  <a:cubicBezTo>
                    <a:pt x="913" y="572"/>
                    <a:pt x="799" y="458"/>
                    <a:pt x="662" y="390"/>
                  </a:cubicBezTo>
                  <a:cubicBezTo>
                    <a:pt x="571" y="298"/>
                    <a:pt x="457" y="207"/>
                    <a:pt x="411" y="161"/>
                  </a:cubicBezTo>
                  <a:cubicBezTo>
                    <a:pt x="343" y="116"/>
                    <a:pt x="320" y="70"/>
                    <a:pt x="320" y="70"/>
                  </a:cubicBezTo>
                  <a:cubicBezTo>
                    <a:pt x="276" y="26"/>
                    <a:pt x="222"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8"/>
            <p:cNvSpPr/>
            <p:nvPr/>
          </p:nvSpPr>
          <p:spPr>
            <a:xfrm>
              <a:off x="4380325" y="3128150"/>
              <a:ext cx="24000" cy="125725"/>
            </a:xfrm>
            <a:custGeom>
              <a:avLst/>
              <a:gdLst/>
              <a:ahLst/>
              <a:cxnLst/>
              <a:rect l="l" t="t" r="r" b="b"/>
              <a:pathLst>
                <a:path w="960" h="5029" extrusionOk="0">
                  <a:moveTo>
                    <a:pt x="757" y="0"/>
                  </a:moveTo>
                  <a:cubicBezTo>
                    <a:pt x="663" y="0"/>
                    <a:pt x="591" y="65"/>
                    <a:pt x="572" y="164"/>
                  </a:cubicBezTo>
                  <a:cubicBezTo>
                    <a:pt x="572" y="164"/>
                    <a:pt x="526" y="438"/>
                    <a:pt x="457" y="849"/>
                  </a:cubicBezTo>
                  <a:cubicBezTo>
                    <a:pt x="412" y="1055"/>
                    <a:pt x="366" y="1306"/>
                    <a:pt x="320" y="1557"/>
                  </a:cubicBezTo>
                  <a:cubicBezTo>
                    <a:pt x="275" y="1831"/>
                    <a:pt x="252" y="2105"/>
                    <a:pt x="229" y="2378"/>
                  </a:cubicBezTo>
                  <a:cubicBezTo>
                    <a:pt x="184" y="2652"/>
                    <a:pt x="138" y="2949"/>
                    <a:pt x="115" y="3200"/>
                  </a:cubicBezTo>
                  <a:cubicBezTo>
                    <a:pt x="92" y="3474"/>
                    <a:pt x="69" y="3702"/>
                    <a:pt x="47" y="3931"/>
                  </a:cubicBezTo>
                  <a:cubicBezTo>
                    <a:pt x="24" y="4341"/>
                    <a:pt x="1" y="4615"/>
                    <a:pt x="1" y="4615"/>
                  </a:cubicBezTo>
                  <a:lnTo>
                    <a:pt x="1" y="4638"/>
                  </a:lnTo>
                  <a:cubicBezTo>
                    <a:pt x="1" y="4638"/>
                    <a:pt x="1" y="4661"/>
                    <a:pt x="1" y="4661"/>
                  </a:cubicBezTo>
                  <a:cubicBezTo>
                    <a:pt x="1" y="4855"/>
                    <a:pt x="163" y="5028"/>
                    <a:pt x="354" y="5028"/>
                  </a:cubicBezTo>
                  <a:cubicBezTo>
                    <a:pt x="366" y="5028"/>
                    <a:pt x="377" y="5027"/>
                    <a:pt x="389" y="5026"/>
                  </a:cubicBezTo>
                  <a:cubicBezTo>
                    <a:pt x="594" y="5026"/>
                    <a:pt x="777" y="4844"/>
                    <a:pt x="754" y="4638"/>
                  </a:cubicBezTo>
                  <a:cubicBezTo>
                    <a:pt x="754" y="4638"/>
                    <a:pt x="754" y="4364"/>
                    <a:pt x="754" y="3953"/>
                  </a:cubicBezTo>
                  <a:cubicBezTo>
                    <a:pt x="754" y="3748"/>
                    <a:pt x="754" y="3497"/>
                    <a:pt x="754" y="3246"/>
                  </a:cubicBezTo>
                  <a:cubicBezTo>
                    <a:pt x="754" y="2972"/>
                    <a:pt x="777" y="2698"/>
                    <a:pt x="777" y="2424"/>
                  </a:cubicBezTo>
                  <a:cubicBezTo>
                    <a:pt x="800" y="2150"/>
                    <a:pt x="800" y="1876"/>
                    <a:pt x="823" y="1602"/>
                  </a:cubicBezTo>
                  <a:cubicBezTo>
                    <a:pt x="845" y="1351"/>
                    <a:pt x="868" y="1123"/>
                    <a:pt x="891" y="918"/>
                  </a:cubicBezTo>
                  <a:cubicBezTo>
                    <a:pt x="914" y="484"/>
                    <a:pt x="937" y="210"/>
                    <a:pt x="937" y="210"/>
                  </a:cubicBezTo>
                  <a:cubicBezTo>
                    <a:pt x="960" y="119"/>
                    <a:pt x="891" y="27"/>
                    <a:pt x="800" y="5"/>
                  </a:cubicBezTo>
                  <a:cubicBezTo>
                    <a:pt x="785" y="2"/>
                    <a:pt x="771" y="0"/>
                    <a:pt x="757" y="0"/>
                  </a:cubicBezTo>
                  <a:close/>
                </a:path>
              </a:pathLst>
            </a:custGeom>
            <a:solidFill>
              <a:srgbClr val="69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8"/>
            <p:cNvSpPr/>
            <p:nvPr/>
          </p:nvSpPr>
          <p:spPr>
            <a:xfrm>
              <a:off x="2924650" y="1578250"/>
              <a:ext cx="1446000" cy="1321200"/>
            </a:xfrm>
            <a:custGeom>
              <a:avLst/>
              <a:gdLst/>
              <a:ahLst/>
              <a:cxnLst/>
              <a:rect l="l" t="t" r="r" b="b"/>
              <a:pathLst>
                <a:path w="57840" h="52848" extrusionOk="0">
                  <a:moveTo>
                    <a:pt x="27620" y="0"/>
                  </a:moveTo>
                  <a:cubicBezTo>
                    <a:pt x="26357" y="0"/>
                    <a:pt x="25063" y="48"/>
                    <a:pt x="23739" y="144"/>
                  </a:cubicBezTo>
                  <a:cubicBezTo>
                    <a:pt x="8902" y="1217"/>
                    <a:pt x="4018" y="7129"/>
                    <a:pt x="1872" y="15939"/>
                  </a:cubicBezTo>
                  <a:cubicBezTo>
                    <a:pt x="1" y="23563"/>
                    <a:pt x="2055" y="30844"/>
                    <a:pt x="2055" y="32419"/>
                  </a:cubicBezTo>
                  <a:cubicBezTo>
                    <a:pt x="1165" y="35455"/>
                    <a:pt x="708" y="38559"/>
                    <a:pt x="1484" y="40727"/>
                  </a:cubicBezTo>
                  <a:cubicBezTo>
                    <a:pt x="3949" y="47758"/>
                    <a:pt x="15476" y="52848"/>
                    <a:pt x="26021" y="52848"/>
                  </a:cubicBezTo>
                  <a:cubicBezTo>
                    <a:pt x="33691" y="52848"/>
                    <a:pt x="44784" y="48146"/>
                    <a:pt x="47249" y="44288"/>
                  </a:cubicBezTo>
                  <a:cubicBezTo>
                    <a:pt x="50992" y="41800"/>
                    <a:pt x="57840" y="28037"/>
                    <a:pt x="53800" y="16008"/>
                  </a:cubicBezTo>
                  <a:cubicBezTo>
                    <a:pt x="50099" y="5031"/>
                    <a:pt x="40511" y="0"/>
                    <a:pt x="27620"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8"/>
            <p:cNvSpPr/>
            <p:nvPr/>
          </p:nvSpPr>
          <p:spPr>
            <a:xfrm>
              <a:off x="3637950" y="2393275"/>
              <a:ext cx="350375" cy="257950"/>
            </a:xfrm>
            <a:custGeom>
              <a:avLst/>
              <a:gdLst/>
              <a:ahLst/>
              <a:cxnLst/>
              <a:rect l="l" t="t" r="r" b="b"/>
              <a:pathLst>
                <a:path w="14015" h="10318" extrusionOk="0">
                  <a:moveTo>
                    <a:pt x="7008" y="1"/>
                  </a:moveTo>
                  <a:cubicBezTo>
                    <a:pt x="3127" y="1"/>
                    <a:pt x="0" y="2306"/>
                    <a:pt x="0" y="5159"/>
                  </a:cubicBezTo>
                  <a:cubicBezTo>
                    <a:pt x="0" y="8012"/>
                    <a:pt x="3127" y="10318"/>
                    <a:pt x="7008" y="10318"/>
                  </a:cubicBezTo>
                  <a:cubicBezTo>
                    <a:pt x="10888" y="10318"/>
                    <a:pt x="14015" y="8012"/>
                    <a:pt x="14015" y="5159"/>
                  </a:cubicBezTo>
                  <a:cubicBezTo>
                    <a:pt x="14015" y="2306"/>
                    <a:pt x="10888" y="1"/>
                    <a:pt x="7008"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8"/>
            <p:cNvSpPr/>
            <p:nvPr/>
          </p:nvSpPr>
          <p:spPr>
            <a:xfrm>
              <a:off x="2943475" y="2393275"/>
              <a:ext cx="264225" cy="257950"/>
            </a:xfrm>
            <a:custGeom>
              <a:avLst/>
              <a:gdLst/>
              <a:ahLst/>
              <a:cxnLst/>
              <a:rect l="l" t="t" r="r" b="b"/>
              <a:pathLst>
                <a:path w="10569" h="10318" extrusionOk="0">
                  <a:moveTo>
                    <a:pt x="3562" y="1"/>
                  </a:moveTo>
                  <a:cubicBezTo>
                    <a:pt x="2717" y="1"/>
                    <a:pt x="1918" y="115"/>
                    <a:pt x="1165" y="320"/>
                  </a:cubicBezTo>
                  <a:cubicBezTo>
                    <a:pt x="366" y="3196"/>
                    <a:pt x="1" y="6072"/>
                    <a:pt x="731" y="8126"/>
                  </a:cubicBezTo>
                  <a:cubicBezTo>
                    <a:pt x="959" y="8811"/>
                    <a:pt x="1302" y="9496"/>
                    <a:pt x="1713" y="10135"/>
                  </a:cubicBezTo>
                  <a:cubicBezTo>
                    <a:pt x="2306" y="10249"/>
                    <a:pt x="2922" y="10318"/>
                    <a:pt x="3562" y="10318"/>
                  </a:cubicBezTo>
                  <a:cubicBezTo>
                    <a:pt x="7442" y="10318"/>
                    <a:pt x="10569" y="8012"/>
                    <a:pt x="10569" y="5159"/>
                  </a:cubicBezTo>
                  <a:cubicBezTo>
                    <a:pt x="10569" y="2306"/>
                    <a:pt x="7442" y="1"/>
                    <a:pt x="3562"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8"/>
            <p:cNvSpPr/>
            <p:nvPr/>
          </p:nvSpPr>
          <p:spPr>
            <a:xfrm>
              <a:off x="2924650" y="1555025"/>
              <a:ext cx="1446000" cy="1344425"/>
            </a:xfrm>
            <a:custGeom>
              <a:avLst/>
              <a:gdLst/>
              <a:ahLst/>
              <a:cxnLst/>
              <a:rect l="l" t="t" r="r" b="b"/>
              <a:pathLst>
                <a:path w="57840" h="53777" fill="none" extrusionOk="0">
                  <a:moveTo>
                    <a:pt x="2055" y="33348"/>
                  </a:moveTo>
                  <a:cubicBezTo>
                    <a:pt x="1165" y="36384"/>
                    <a:pt x="708" y="39488"/>
                    <a:pt x="1484" y="41656"/>
                  </a:cubicBezTo>
                  <a:cubicBezTo>
                    <a:pt x="3949" y="48687"/>
                    <a:pt x="15476" y="53777"/>
                    <a:pt x="26021" y="53777"/>
                  </a:cubicBezTo>
                  <a:cubicBezTo>
                    <a:pt x="33691" y="53777"/>
                    <a:pt x="44784" y="49075"/>
                    <a:pt x="47249" y="45217"/>
                  </a:cubicBezTo>
                  <a:cubicBezTo>
                    <a:pt x="50992" y="42729"/>
                    <a:pt x="57840" y="28966"/>
                    <a:pt x="53800" y="16937"/>
                  </a:cubicBezTo>
                  <a:cubicBezTo>
                    <a:pt x="49737" y="4885"/>
                    <a:pt x="38575" y="0"/>
                    <a:pt x="23739" y="1073"/>
                  </a:cubicBezTo>
                  <a:cubicBezTo>
                    <a:pt x="8902" y="2146"/>
                    <a:pt x="4018" y="8058"/>
                    <a:pt x="1872" y="16868"/>
                  </a:cubicBezTo>
                  <a:cubicBezTo>
                    <a:pt x="1" y="24492"/>
                    <a:pt x="2055" y="31773"/>
                    <a:pt x="2055" y="33348"/>
                  </a:cubicBezTo>
                  <a:close/>
                </a:path>
              </a:pathLst>
            </a:custGeom>
            <a:solidFill>
              <a:schemeClr val="accent6"/>
            </a:solid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8"/>
            <p:cNvSpPr/>
            <p:nvPr/>
          </p:nvSpPr>
          <p:spPr>
            <a:xfrm>
              <a:off x="4091600" y="2382750"/>
              <a:ext cx="249375" cy="308025"/>
            </a:xfrm>
            <a:custGeom>
              <a:avLst/>
              <a:gdLst/>
              <a:ahLst/>
              <a:cxnLst/>
              <a:rect l="l" t="t" r="r" b="b"/>
              <a:pathLst>
                <a:path w="9975" h="12321" extrusionOk="0">
                  <a:moveTo>
                    <a:pt x="5749" y="1"/>
                  </a:moveTo>
                  <a:cubicBezTo>
                    <a:pt x="4543" y="1"/>
                    <a:pt x="3172" y="475"/>
                    <a:pt x="2100" y="1609"/>
                  </a:cubicBezTo>
                  <a:lnTo>
                    <a:pt x="0" y="11948"/>
                  </a:lnTo>
                  <a:cubicBezTo>
                    <a:pt x="628" y="12198"/>
                    <a:pt x="1302" y="12321"/>
                    <a:pt x="1990" y="12321"/>
                  </a:cubicBezTo>
                  <a:cubicBezTo>
                    <a:pt x="4256" y="12321"/>
                    <a:pt x="6669" y="10993"/>
                    <a:pt x="8035" y="8525"/>
                  </a:cubicBezTo>
                  <a:cubicBezTo>
                    <a:pt x="9975" y="5032"/>
                    <a:pt x="9610" y="2476"/>
                    <a:pt x="8149" y="878"/>
                  </a:cubicBezTo>
                  <a:cubicBezTo>
                    <a:pt x="7641" y="329"/>
                    <a:pt x="6752" y="1"/>
                    <a:pt x="5749"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8"/>
            <p:cNvSpPr/>
            <p:nvPr/>
          </p:nvSpPr>
          <p:spPr>
            <a:xfrm>
              <a:off x="4164075" y="2473175"/>
              <a:ext cx="82175" cy="98725"/>
            </a:xfrm>
            <a:custGeom>
              <a:avLst/>
              <a:gdLst/>
              <a:ahLst/>
              <a:cxnLst/>
              <a:rect l="l" t="t" r="r" b="b"/>
              <a:pathLst>
                <a:path w="3287" h="3949" fill="none" extrusionOk="0">
                  <a:moveTo>
                    <a:pt x="3287" y="0"/>
                  </a:moveTo>
                  <a:cubicBezTo>
                    <a:pt x="3287" y="0"/>
                    <a:pt x="1141" y="297"/>
                    <a:pt x="0" y="3538"/>
                  </a:cubicBezTo>
                  <a:cubicBezTo>
                    <a:pt x="1187" y="2420"/>
                    <a:pt x="2967" y="2922"/>
                    <a:pt x="3287" y="3949"/>
                  </a:cubicBezTo>
                </a:path>
              </a:pathLst>
            </a:custGeom>
            <a:solidFill>
              <a:schemeClr val="accent6"/>
            </a:solid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8"/>
            <p:cNvSpPr/>
            <p:nvPr/>
          </p:nvSpPr>
          <p:spPr>
            <a:xfrm>
              <a:off x="4091600" y="2371025"/>
              <a:ext cx="249375" cy="337275"/>
            </a:xfrm>
            <a:custGeom>
              <a:avLst/>
              <a:gdLst/>
              <a:ahLst/>
              <a:cxnLst/>
              <a:rect l="l" t="t" r="r" b="b"/>
              <a:pathLst>
                <a:path w="9975" h="13491" fill="none" extrusionOk="0">
                  <a:moveTo>
                    <a:pt x="2100" y="2078"/>
                  </a:moveTo>
                  <a:cubicBezTo>
                    <a:pt x="4063" y="0"/>
                    <a:pt x="7030" y="137"/>
                    <a:pt x="8149" y="1347"/>
                  </a:cubicBezTo>
                  <a:cubicBezTo>
                    <a:pt x="9610" y="2945"/>
                    <a:pt x="9975" y="5501"/>
                    <a:pt x="8035" y="8994"/>
                  </a:cubicBezTo>
                  <a:cubicBezTo>
                    <a:pt x="6254" y="12212"/>
                    <a:pt x="2694" y="13490"/>
                    <a:pt x="0" y="12417"/>
                  </a:cubicBezTo>
                </a:path>
              </a:pathLst>
            </a:custGeom>
            <a:solidFill>
              <a:schemeClr val="accent6"/>
            </a:solid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8"/>
            <p:cNvSpPr/>
            <p:nvPr/>
          </p:nvSpPr>
          <p:spPr>
            <a:xfrm>
              <a:off x="3289275" y="2598700"/>
              <a:ext cx="384075" cy="223875"/>
            </a:xfrm>
            <a:custGeom>
              <a:avLst/>
              <a:gdLst/>
              <a:ahLst/>
              <a:cxnLst/>
              <a:rect l="l" t="t" r="r" b="b"/>
              <a:pathLst>
                <a:path w="15363" h="8955" extrusionOk="0">
                  <a:moveTo>
                    <a:pt x="11019" y="0"/>
                  </a:moveTo>
                  <a:cubicBezTo>
                    <a:pt x="10998" y="0"/>
                    <a:pt x="10978" y="0"/>
                    <a:pt x="10957" y="1"/>
                  </a:cubicBezTo>
                  <a:cubicBezTo>
                    <a:pt x="9588" y="46"/>
                    <a:pt x="3265" y="1484"/>
                    <a:pt x="1827" y="1872"/>
                  </a:cubicBezTo>
                  <a:cubicBezTo>
                    <a:pt x="412" y="2260"/>
                    <a:pt x="1" y="3105"/>
                    <a:pt x="47" y="3356"/>
                  </a:cubicBezTo>
                  <a:cubicBezTo>
                    <a:pt x="877" y="7544"/>
                    <a:pt x="4074" y="8955"/>
                    <a:pt x="7266" y="8955"/>
                  </a:cubicBezTo>
                  <a:cubicBezTo>
                    <a:pt x="8197" y="8955"/>
                    <a:pt x="9127" y="8835"/>
                    <a:pt x="9998" y="8629"/>
                  </a:cubicBezTo>
                  <a:cubicBezTo>
                    <a:pt x="13354" y="7830"/>
                    <a:pt x="15362" y="5524"/>
                    <a:pt x="14700" y="3105"/>
                  </a:cubicBezTo>
                  <a:cubicBezTo>
                    <a:pt x="14048" y="744"/>
                    <a:pt x="12378" y="0"/>
                    <a:pt x="11019" y="0"/>
                  </a:cubicBezTo>
                  <a:close/>
                </a:path>
              </a:pathLst>
            </a:custGeom>
            <a:solidFill>
              <a:srgbClr val="D8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8"/>
            <p:cNvSpPr/>
            <p:nvPr/>
          </p:nvSpPr>
          <p:spPr>
            <a:xfrm>
              <a:off x="3370325" y="2677725"/>
              <a:ext cx="299600" cy="144850"/>
            </a:xfrm>
            <a:custGeom>
              <a:avLst/>
              <a:gdLst/>
              <a:ahLst/>
              <a:cxnLst/>
              <a:rect l="l" t="t" r="r" b="b"/>
              <a:pathLst>
                <a:path w="11984" h="5794" extrusionOk="0">
                  <a:moveTo>
                    <a:pt x="9575" y="1"/>
                  </a:moveTo>
                  <a:cubicBezTo>
                    <a:pt x="5152" y="1"/>
                    <a:pt x="1258" y="2636"/>
                    <a:pt x="0" y="4851"/>
                  </a:cubicBezTo>
                  <a:cubicBezTo>
                    <a:pt x="1202" y="5515"/>
                    <a:pt x="2622" y="5793"/>
                    <a:pt x="4041" y="5793"/>
                  </a:cubicBezTo>
                  <a:cubicBezTo>
                    <a:pt x="4967" y="5793"/>
                    <a:pt x="5892" y="5675"/>
                    <a:pt x="6756" y="5468"/>
                  </a:cubicBezTo>
                  <a:cubicBezTo>
                    <a:pt x="9998" y="4692"/>
                    <a:pt x="11983" y="2500"/>
                    <a:pt x="11504" y="172"/>
                  </a:cubicBezTo>
                  <a:cubicBezTo>
                    <a:pt x="10854" y="55"/>
                    <a:pt x="10209" y="1"/>
                    <a:pt x="9575" y="1"/>
                  </a:cubicBezTo>
                  <a:close/>
                </a:path>
              </a:pathLst>
            </a:custGeom>
            <a:solidFill>
              <a:srgbClr val="FFB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8"/>
            <p:cNvSpPr/>
            <p:nvPr/>
          </p:nvSpPr>
          <p:spPr>
            <a:xfrm>
              <a:off x="3370325" y="2658625"/>
              <a:ext cx="287625" cy="140400"/>
            </a:xfrm>
            <a:custGeom>
              <a:avLst/>
              <a:gdLst/>
              <a:ahLst/>
              <a:cxnLst/>
              <a:rect l="l" t="t" r="r" b="b"/>
              <a:pathLst>
                <a:path w="11505" h="5616" fill="none" extrusionOk="0">
                  <a:moveTo>
                    <a:pt x="11504" y="936"/>
                  </a:moveTo>
                  <a:cubicBezTo>
                    <a:pt x="6323" y="0"/>
                    <a:pt x="1438" y="3082"/>
                    <a:pt x="0" y="5615"/>
                  </a:cubicBezTo>
                </a:path>
              </a:pathLst>
            </a:custGeom>
            <a:solidFill>
              <a:schemeClr val="accent6"/>
            </a:solid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8"/>
            <p:cNvSpPr/>
            <p:nvPr/>
          </p:nvSpPr>
          <p:spPr>
            <a:xfrm>
              <a:off x="3302975" y="2598700"/>
              <a:ext cx="299050" cy="70050"/>
            </a:xfrm>
            <a:custGeom>
              <a:avLst/>
              <a:gdLst/>
              <a:ahLst/>
              <a:cxnLst/>
              <a:rect l="l" t="t" r="r" b="b"/>
              <a:pathLst>
                <a:path w="11962" h="2802" extrusionOk="0">
                  <a:moveTo>
                    <a:pt x="10409" y="1"/>
                  </a:moveTo>
                  <a:cubicBezTo>
                    <a:pt x="9040" y="46"/>
                    <a:pt x="2717" y="1484"/>
                    <a:pt x="1279" y="1872"/>
                  </a:cubicBezTo>
                  <a:cubicBezTo>
                    <a:pt x="685" y="2032"/>
                    <a:pt x="275" y="2283"/>
                    <a:pt x="1" y="2534"/>
                  </a:cubicBezTo>
                  <a:cubicBezTo>
                    <a:pt x="555" y="2712"/>
                    <a:pt x="1399" y="2801"/>
                    <a:pt x="2399" y="2801"/>
                  </a:cubicBezTo>
                  <a:cubicBezTo>
                    <a:pt x="5389" y="2801"/>
                    <a:pt x="9771" y="1997"/>
                    <a:pt x="11961" y="320"/>
                  </a:cubicBezTo>
                  <a:cubicBezTo>
                    <a:pt x="11436" y="92"/>
                    <a:pt x="10911" y="1"/>
                    <a:pt x="10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8"/>
            <p:cNvSpPr/>
            <p:nvPr/>
          </p:nvSpPr>
          <p:spPr>
            <a:xfrm>
              <a:off x="3302975" y="2606700"/>
              <a:ext cx="299050" cy="73050"/>
            </a:xfrm>
            <a:custGeom>
              <a:avLst/>
              <a:gdLst/>
              <a:ahLst/>
              <a:cxnLst/>
              <a:rect l="l" t="t" r="r" b="b"/>
              <a:pathLst>
                <a:path w="11962" h="2922" fill="none" extrusionOk="0">
                  <a:moveTo>
                    <a:pt x="1" y="2214"/>
                  </a:moveTo>
                  <a:cubicBezTo>
                    <a:pt x="2215" y="2922"/>
                    <a:pt x="9040" y="2237"/>
                    <a:pt x="11961" y="0"/>
                  </a:cubicBezTo>
                </a:path>
              </a:pathLst>
            </a:custGeom>
            <a:solidFill>
              <a:schemeClr val="accent6"/>
            </a:solid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8"/>
            <p:cNvSpPr/>
            <p:nvPr/>
          </p:nvSpPr>
          <p:spPr>
            <a:xfrm>
              <a:off x="3289275" y="2598125"/>
              <a:ext cx="384075" cy="239125"/>
            </a:xfrm>
            <a:custGeom>
              <a:avLst/>
              <a:gdLst/>
              <a:ahLst/>
              <a:cxnLst/>
              <a:rect l="l" t="t" r="r" b="b"/>
              <a:pathLst>
                <a:path w="15363" h="9565" fill="none" extrusionOk="0">
                  <a:moveTo>
                    <a:pt x="47" y="3379"/>
                  </a:moveTo>
                  <a:cubicBezTo>
                    <a:pt x="1" y="3128"/>
                    <a:pt x="412" y="2283"/>
                    <a:pt x="1827" y="1895"/>
                  </a:cubicBezTo>
                  <a:cubicBezTo>
                    <a:pt x="3265" y="1507"/>
                    <a:pt x="9588" y="69"/>
                    <a:pt x="10957" y="24"/>
                  </a:cubicBezTo>
                  <a:cubicBezTo>
                    <a:pt x="12327" y="1"/>
                    <a:pt x="14038" y="731"/>
                    <a:pt x="14700" y="3128"/>
                  </a:cubicBezTo>
                  <a:cubicBezTo>
                    <a:pt x="15362" y="5547"/>
                    <a:pt x="13354" y="7853"/>
                    <a:pt x="9998" y="8652"/>
                  </a:cubicBezTo>
                  <a:cubicBezTo>
                    <a:pt x="6141" y="9565"/>
                    <a:pt x="1119" y="8789"/>
                    <a:pt x="47" y="3379"/>
                  </a:cubicBezTo>
                  <a:close/>
                </a:path>
              </a:pathLst>
            </a:custGeom>
            <a:solidFill>
              <a:schemeClr val="accent6"/>
            </a:solid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8"/>
            <p:cNvSpPr/>
            <p:nvPr/>
          </p:nvSpPr>
          <p:spPr>
            <a:xfrm>
              <a:off x="3272175" y="2501700"/>
              <a:ext cx="38825" cy="49675"/>
            </a:xfrm>
            <a:custGeom>
              <a:avLst/>
              <a:gdLst/>
              <a:ahLst/>
              <a:cxnLst/>
              <a:rect l="l" t="t" r="r" b="b"/>
              <a:pathLst>
                <a:path w="1553" h="1987" fill="none" extrusionOk="0">
                  <a:moveTo>
                    <a:pt x="1233" y="0"/>
                  </a:moveTo>
                  <a:cubicBezTo>
                    <a:pt x="1233" y="0"/>
                    <a:pt x="0" y="982"/>
                    <a:pt x="1552" y="1986"/>
                  </a:cubicBezTo>
                </a:path>
              </a:pathLst>
            </a:custGeom>
            <a:solidFill>
              <a:schemeClr val="accent6"/>
            </a:solid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8"/>
            <p:cNvSpPr/>
            <p:nvPr/>
          </p:nvSpPr>
          <p:spPr>
            <a:xfrm>
              <a:off x="3750925" y="2429150"/>
              <a:ext cx="115300" cy="40850"/>
            </a:xfrm>
            <a:custGeom>
              <a:avLst/>
              <a:gdLst/>
              <a:ahLst/>
              <a:cxnLst/>
              <a:rect l="l" t="t" r="r" b="b"/>
              <a:pathLst>
                <a:path w="4612" h="1634" extrusionOk="0">
                  <a:moveTo>
                    <a:pt x="4310" y="1"/>
                  </a:moveTo>
                  <a:cubicBezTo>
                    <a:pt x="4296" y="1"/>
                    <a:pt x="4283" y="2"/>
                    <a:pt x="4269" y="4"/>
                  </a:cubicBezTo>
                  <a:cubicBezTo>
                    <a:pt x="4269" y="4"/>
                    <a:pt x="3995" y="49"/>
                    <a:pt x="3561" y="118"/>
                  </a:cubicBezTo>
                  <a:cubicBezTo>
                    <a:pt x="3470" y="141"/>
                    <a:pt x="3356" y="141"/>
                    <a:pt x="3242" y="163"/>
                  </a:cubicBezTo>
                  <a:cubicBezTo>
                    <a:pt x="3128" y="209"/>
                    <a:pt x="2991" y="232"/>
                    <a:pt x="2877" y="255"/>
                  </a:cubicBezTo>
                  <a:cubicBezTo>
                    <a:pt x="2740" y="300"/>
                    <a:pt x="2603" y="323"/>
                    <a:pt x="2489" y="369"/>
                  </a:cubicBezTo>
                  <a:cubicBezTo>
                    <a:pt x="2352" y="392"/>
                    <a:pt x="2215" y="437"/>
                    <a:pt x="2078" y="483"/>
                  </a:cubicBezTo>
                  <a:cubicBezTo>
                    <a:pt x="1827" y="574"/>
                    <a:pt x="1553" y="666"/>
                    <a:pt x="1324" y="780"/>
                  </a:cubicBezTo>
                  <a:cubicBezTo>
                    <a:pt x="1073" y="871"/>
                    <a:pt x="868" y="985"/>
                    <a:pt x="663" y="1076"/>
                  </a:cubicBezTo>
                  <a:cubicBezTo>
                    <a:pt x="480" y="1168"/>
                    <a:pt x="343" y="1259"/>
                    <a:pt x="229" y="1328"/>
                  </a:cubicBezTo>
                  <a:cubicBezTo>
                    <a:pt x="115" y="1396"/>
                    <a:pt x="69" y="1442"/>
                    <a:pt x="69" y="1442"/>
                  </a:cubicBezTo>
                  <a:cubicBezTo>
                    <a:pt x="23" y="1464"/>
                    <a:pt x="1" y="1533"/>
                    <a:pt x="46" y="1579"/>
                  </a:cubicBezTo>
                  <a:cubicBezTo>
                    <a:pt x="63" y="1612"/>
                    <a:pt x="104" y="1633"/>
                    <a:pt x="143" y="1633"/>
                  </a:cubicBezTo>
                  <a:cubicBezTo>
                    <a:pt x="157" y="1633"/>
                    <a:pt x="171" y="1630"/>
                    <a:pt x="183" y="1624"/>
                  </a:cubicBezTo>
                  <a:cubicBezTo>
                    <a:pt x="183" y="1624"/>
                    <a:pt x="252" y="1579"/>
                    <a:pt x="343" y="1533"/>
                  </a:cubicBezTo>
                  <a:cubicBezTo>
                    <a:pt x="457" y="1464"/>
                    <a:pt x="617" y="1396"/>
                    <a:pt x="777" y="1328"/>
                  </a:cubicBezTo>
                  <a:cubicBezTo>
                    <a:pt x="982" y="1259"/>
                    <a:pt x="1188" y="1145"/>
                    <a:pt x="1439" y="1076"/>
                  </a:cubicBezTo>
                  <a:cubicBezTo>
                    <a:pt x="1667" y="1008"/>
                    <a:pt x="1918" y="917"/>
                    <a:pt x="2192" y="871"/>
                  </a:cubicBezTo>
                  <a:cubicBezTo>
                    <a:pt x="2329" y="825"/>
                    <a:pt x="2443" y="803"/>
                    <a:pt x="2580" y="780"/>
                  </a:cubicBezTo>
                  <a:cubicBezTo>
                    <a:pt x="2717" y="757"/>
                    <a:pt x="2831" y="734"/>
                    <a:pt x="2968" y="711"/>
                  </a:cubicBezTo>
                  <a:cubicBezTo>
                    <a:pt x="3082" y="688"/>
                    <a:pt x="3196" y="666"/>
                    <a:pt x="3310" y="666"/>
                  </a:cubicBezTo>
                  <a:cubicBezTo>
                    <a:pt x="3424" y="643"/>
                    <a:pt x="3539" y="643"/>
                    <a:pt x="3653" y="620"/>
                  </a:cubicBezTo>
                  <a:cubicBezTo>
                    <a:pt x="4041" y="597"/>
                    <a:pt x="4315" y="574"/>
                    <a:pt x="4315" y="574"/>
                  </a:cubicBezTo>
                  <a:lnTo>
                    <a:pt x="4360" y="574"/>
                  </a:lnTo>
                  <a:cubicBezTo>
                    <a:pt x="4497" y="551"/>
                    <a:pt x="4611" y="392"/>
                    <a:pt x="4588" y="232"/>
                  </a:cubicBezTo>
                  <a:cubicBezTo>
                    <a:pt x="4568" y="107"/>
                    <a:pt x="4452" y="1"/>
                    <a:pt x="4310"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8"/>
            <p:cNvSpPr/>
            <p:nvPr/>
          </p:nvSpPr>
          <p:spPr>
            <a:xfrm>
              <a:off x="3785175" y="2460550"/>
              <a:ext cx="81050" cy="26550"/>
            </a:xfrm>
            <a:custGeom>
              <a:avLst/>
              <a:gdLst/>
              <a:ahLst/>
              <a:cxnLst/>
              <a:rect l="l" t="t" r="r" b="b"/>
              <a:pathLst>
                <a:path w="3242" h="1062" extrusionOk="0">
                  <a:moveTo>
                    <a:pt x="2939" y="0"/>
                  </a:moveTo>
                  <a:cubicBezTo>
                    <a:pt x="2926" y="0"/>
                    <a:pt x="2913" y="1"/>
                    <a:pt x="2899" y="3"/>
                  </a:cubicBezTo>
                  <a:cubicBezTo>
                    <a:pt x="2899" y="3"/>
                    <a:pt x="2716" y="26"/>
                    <a:pt x="2442" y="72"/>
                  </a:cubicBezTo>
                  <a:cubicBezTo>
                    <a:pt x="2305" y="94"/>
                    <a:pt x="2146" y="117"/>
                    <a:pt x="1963" y="163"/>
                  </a:cubicBezTo>
                  <a:cubicBezTo>
                    <a:pt x="1803" y="186"/>
                    <a:pt x="1621" y="231"/>
                    <a:pt x="1438" y="300"/>
                  </a:cubicBezTo>
                  <a:cubicBezTo>
                    <a:pt x="1255" y="345"/>
                    <a:pt x="1073" y="414"/>
                    <a:pt x="913" y="460"/>
                  </a:cubicBezTo>
                  <a:cubicBezTo>
                    <a:pt x="753" y="528"/>
                    <a:pt x="594" y="596"/>
                    <a:pt x="479" y="642"/>
                  </a:cubicBezTo>
                  <a:cubicBezTo>
                    <a:pt x="342" y="711"/>
                    <a:pt x="251" y="756"/>
                    <a:pt x="183" y="802"/>
                  </a:cubicBezTo>
                  <a:cubicBezTo>
                    <a:pt x="91" y="825"/>
                    <a:pt x="69" y="848"/>
                    <a:pt x="69" y="848"/>
                  </a:cubicBezTo>
                  <a:cubicBezTo>
                    <a:pt x="23" y="893"/>
                    <a:pt x="0" y="939"/>
                    <a:pt x="23" y="985"/>
                  </a:cubicBezTo>
                  <a:cubicBezTo>
                    <a:pt x="40" y="1036"/>
                    <a:pt x="70" y="1062"/>
                    <a:pt x="113" y="1062"/>
                  </a:cubicBezTo>
                  <a:cubicBezTo>
                    <a:pt x="127" y="1062"/>
                    <a:pt x="143" y="1059"/>
                    <a:pt x="160" y="1053"/>
                  </a:cubicBezTo>
                  <a:cubicBezTo>
                    <a:pt x="160" y="1053"/>
                    <a:pt x="206" y="1030"/>
                    <a:pt x="274" y="1007"/>
                  </a:cubicBezTo>
                  <a:cubicBezTo>
                    <a:pt x="342" y="985"/>
                    <a:pt x="457" y="939"/>
                    <a:pt x="571" y="893"/>
                  </a:cubicBezTo>
                  <a:cubicBezTo>
                    <a:pt x="708" y="870"/>
                    <a:pt x="845" y="825"/>
                    <a:pt x="1004" y="779"/>
                  </a:cubicBezTo>
                  <a:cubicBezTo>
                    <a:pt x="1187" y="756"/>
                    <a:pt x="1347" y="711"/>
                    <a:pt x="1529" y="688"/>
                  </a:cubicBezTo>
                  <a:cubicBezTo>
                    <a:pt x="1689" y="642"/>
                    <a:pt x="1872" y="619"/>
                    <a:pt x="2032" y="619"/>
                  </a:cubicBezTo>
                  <a:cubicBezTo>
                    <a:pt x="2214" y="596"/>
                    <a:pt x="2351" y="574"/>
                    <a:pt x="2488" y="574"/>
                  </a:cubicBezTo>
                  <a:lnTo>
                    <a:pt x="2990" y="574"/>
                  </a:lnTo>
                  <a:cubicBezTo>
                    <a:pt x="3150" y="551"/>
                    <a:pt x="3241" y="414"/>
                    <a:pt x="3218" y="254"/>
                  </a:cubicBezTo>
                  <a:cubicBezTo>
                    <a:pt x="3198" y="108"/>
                    <a:pt x="3081" y="0"/>
                    <a:pt x="2939"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8"/>
            <p:cNvSpPr/>
            <p:nvPr/>
          </p:nvSpPr>
          <p:spPr>
            <a:xfrm>
              <a:off x="3818825" y="2492000"/>
              <a:ext cx="47975" cy="14300"/>
            </a:xfrm>
            <a:custGeom>
              <a:avLst/>
              <a:gdLst/>
              <a:ahLst/>
              <a:cxnLst/>
              <a:rect l="l" t="t" r="r" b="b"/>
              <a:pathLst>
                <a:path w="1919" h="572" extrusionOk="0">
                  <a:moveTo>
                    <a:pt x="1599" y="0"/>
                  </a:moveTo>
                  <a:cubicBezTo>
                    <a:pt x="1599" y="0"/>
                    <a:pt x="1507" y="0"/>
                    <a:pt x="1347" y="23"/>
                  </a:cubicBezTo>
                  <a:cubicBezTo>
                    <a:pt x="1279" y="23"/>
                    <a:pt x="1188" y="46"/>
                    <a:pt x="1096" y="46"/>
                  </a:cubicBezTo>
                  <a:cubicBezTo>
                    <a:pt x="1005" y="46"/>
                    <a:pt x="914" y="69"/>
                    <a:pt x="823" y="92"/>
                  </a:cubicBezTo>
                  <a:cubicBezTo>
                    <a:pt x="640" y="115"/>
                    <a:pt x="457" y="160"/>
                    <a:pt x="320" y="206"/>
                  </a:cubicBezTo>
                  <a:cubicBezTo>
                    <a:pt x="183" y="252"/>
                    <a:pt x="92" y="274"/>
                    <a:pt x="92" y="274"/>
                  </a:cubicBezTo>
                  <a:cubicBezTo>
                    <a:pt x="46" y="297"/>
                    <a:pt x="1" y="343"/>
                    <a:pt x="1" y="388"/>
                  </a:cubicBezTo>
                  <a:cubicBezTo>
                    <a:pt x="20" y="445"/>
                    <a:pt x="54" y="486"/>
                    <a:pt x="104" y="486"/>
                  </a:cubicBezTo>
                  <a:cubicBezTo>
                    <a:pt x="114" y="486"/>
                    <a:pt x="126" y="484"/>
                    <a:pt x="138" y="480"/>
                  </a:cubicBezTo>
                  <a:lnTo>
                    <a:pt x="845" y="480"/>
                  </a:lnTo>
                  <a:cubicBezTo>
                    <a:pt x="937" y="480"/>
                    <a:pt x="1028" y="480"/>
                    <a:pt x="1119" y="503"/>
                  </a:cubicBezTo>
                  <a:cubicBezTo>
                    <a:pt x="1188" y="525"/>
                    <a:pt x="1256" y="525"/>
                    <a:pt x="1325" y="548"/>
                  </a:cubicBezTo>
                  <a:cubicBezTo>
                    <a:pt x="1462" y="548"/>
                    <a:pt x="1530" y="571"/>
                    <a:pt x="1530" y="571"/>
                  </a:cubicBezTo>
                  <a:lnTo>
                    <a:pt x="1644" y="571"/>
                  </a:lnTo>
                  <a:cubicBezTo>
                    <a:pt x="1804" y="571"/>
                    <a:pt x="1918" y="434"/>
                    <a:pt x="1918" y="274"/>
                  </a:cubicBezTo>
                  <a:cubicBezTo>
                    <a:pt x="1895" y="115"/>
                    <a:pt x="1758" y="0"/>
                    <a:pt x="1599"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8"/>
            <p:cNvSpPr/>
            <p:nvPr/>
          </p:nvSpPr>
          <p:spPr>
            <a:xfrm>
              <a:off x="3012525" y="2429150"/>
              <a:ext cx="75350" cy="40900"/>
            </a:xfrm>
            <a:custGeom>
              <a:avLst/>
              <a:gdLst/>
              <a:ahLst/>
              <a:cxnLst/>
              <a:rect l="l" t="t" r="r" b="b"/>
              <a:pathLst>
                <a:path w="3014" h="1636" extrusionOk="0">
                  <a:moveTo>
                    <a:pt x="302" y="1"/>
                  </a:moveTo>
                  <a:cubicBezTo>
                    <a:pt x="161" y="1"/>
                    <a:pt x="44" y="109"/>
                    <a:pt x="23" y="255"/>
                  </a:cubicBezTo>
                  <a:cubicBezTo>
                    <a:pt x="1" y="415"/>
                    <a:pt x="115" y="551"/>
                    <a:pt x="275" y="574"/>
                  </a:cubicBezTo>
                  <a:lnTo>
                    <a:pt x="320" y="574"/>
                  </a:lnTo>
                  <a:cubicBezTo>
                    <a:pt x="320" y="574"/>
                    <a:pt x="480" y="597"/>
                    <a:pt x="731" y="620"/>
                  </a:cubicBezTo>
                  <a:cubicBezTo>
                    <a:pt x="868" y="643"/>
                    <a:pt x="1005" y="688"/>
                    <a:pt x="1165" y="711"/>
                  </a:cubicBezTo>
                  <a:cubicBezTo>
                    <a:pt x="1233" y="734"/>
                    <a:pt x="1325" y="757"/>
                    <a:pt x="1393" y="780"/>
                  </a:cubicBezTo>
                  <a:cubicBezTo>
                    <a:pt x="1484" y="825"/>
                    <a:pt x="1553" y="848"/>
                    <a:pt x="1644" y="871"/>
                  </a:cubicBezTo>
                  <a:cubicBezTo>
                    <a:pt x="1804" y="939"/>
                    <a:pt x="1941" y="1031"/>
                    <a:pt x="2101" y="1099"/>
                  </a:cubicBezTo>
                  <a:cubicBezTo>
                    <a:pt x="2169" y="1122"/>
                    <a:pt x="2238" y="1168"/>
                    <a:pt x="2306" y="1213"/>
                  </a:cubicBezTo>
                  <a:cubicBezTo>
                    <a:pt x="2374" y="1259"/>
                    <a:pt x="2420" y="1282"/>
                    <a:pt x="2489" y="1328"/>
                  </a:cubicBezTo>
                  <a:cubicBezTo>
                    <a:pt x="2580" y="1396"/>
                    <a:pt x="2671" y="1464"/>
                    <a:pt x="2740" y="1510"/>
                  </a:cubicBezTo>
                  <a:cubicBezTo>
                    <a:pt x="2785" y="1556"/>
                    <a:pt x="2831" y="1601"/>
                    <a:pt x="2831" y="1601"/>
                  </a:cubicBezTo>
                  <a:cubicBezTo>
                    <a:pt x="2842" y="1624"/>
                    <a:pt x="2865" y="1636"/>
                    <a:pt x="2891" y="1636"/>
                  </a:cubicBezTo>
                  <a:cubicBezTo>
                    <a:pt x="2917" y="1636"/>
                    <a:pt x="2945" y="1624"/>
                    <a:pt x="2968" y="1601"/>
                  </a:cubicBezTo>
                  <a:cubicBezTo>
                    <a:pt x="3014" y="1579"/>
                    <a:pt x="3014" y="1510"/>
                    <a:pt x="2991" y="1464"/>
                  </a:cubicBezTo>
                  <a:lnTo>
                    <a:pt x="2968" y="1442"/>
                  </a:lnTo>
                  <a:cubicBezTo>
                    <a:pt x="2968" y="1442"/>
                    <a:pt x="2945" y="1419"/>
                    <a:pt x="2899" y="1350"/>
                  </a:cubicBezTo>
                  <a:cubicBezTo>
                    <a:pt x="2831" y="1282"/>
                    <a:pt x="2763" y="1213"/>
                    <a:pt x="2648" y="1122"/>
                  </a:cubicBezTo>
                  <a:cubicBezTo>
                    <a:pt x="2603" y="1076"/>
                    <a:pt x="2534" y="1031"/>
                    <a:pt x="2466" y="962"/>
                  </a:cubicBezTo>
                  <a:cubicBezTo>
                    <a:pt x="2420" y="917"/>
                    <a:pt x="2352" y="871"/>
                    <a:pt x="2283" y="825"/>
                  </a:cubicBezTo>
                  <a:cubicBezTo>
                    <a:pt x="2123" y="734"/>
                    <a:pt x="1986" y="597"/>
                    <a:pt x="1804" y="529"/>
                  </a:cubicBezTo>
                  <a:cubicBezTo>
                    <a:pt x="1735" y="483"/>
                    <a:pt x="1644" y="437"/>
                    <a:pt x="1553" y="392"/>
                  </a:cubicBezTo>
                  <a:cubicBezTo>
                    <a:pt x="1484" y="346"/>
                    <a:pt x="1393" y="323"/>
                    <a:pt x="1302" y="278"/>
                  </a:cubicBezTo>
                  <a:cubicBezTo>
                    <a:pt x="1142" y="232"/>
                    <a:pt x="982" y="141"/>
                    <a:pt x="845" y="118"/>
                  </a:cubicBezTo>
                  <a:cubicBezTo>
                    <a:pt x="571" y="49"/>
                    <a:pt x="389" y="4"/>
                    <a:pt x="389" y="4"/>
                  </a:cubicBezTo>
                  <a:lnTo>
                    <a:pt x="343" y="4"/>
                  </a:lnTo>
                  <a:cubicBezTo>
                    <a:pt x="329" y="2"/>
                    <a:pt x="316" y="1"/>
                    <a:pt x="302"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8"/>
            <p:cNvSpPr/>
            <p:nvPr/>
          </p:nvSpPr>
          <p:spPr>
            <a:xfrm>
              <a:off x="3013100" y="2460625"/>
              <a:ext cx="54225" cy="26350"/>
            </a:xfrm>
            <a:custGeom>
              <a:avLst/>
              <a:gdLst/>
              <a:ahLst/>
              <a:cxnLst/>
              <a:rect l="l" t="t" r="r" b="b"/>
              <a:pathLst>
                <a:path w="2169" h="1054" extrusionOk="0">
                  <a:moveTo>
                    <a:pt x="297" y="0"/>
                  </a:moveTo>
                  <a:cubicBezTo>
                    <a:pt x="137" y="0"/>
                    <a:pt x="0" y="114"/>
                    <a:pt x="0" y="274"/>
                  </a:cubicBezTo>
                  <a:cubicBezTo>
                    <a:pt x="0" y="434"/>
                    <a:pt x="115" y="571"/>
                    <a:pt x="274" y="571"/>
                  </a:cubicBezTo>
                  <a:lnTo>
                    <a:pt x="571" y="571"/>
                  </a:lnTo>
                  <a:cubicBezTo>
                    <a:pt x="662" y="571"/>
                    <a:pt x="754" y="593"/>
                    <a:pt x="845" y="616"/>
                  </a:cubicBezTo>
                  <a:cubicBezTo>
                    <a:pt x="959" y="616"/>
                    <a:pt x="1050" y="662"/>
                    <a:pt x="1165" y="685"/>
                  </a:cubicBezTo>
                  <a:cubicBezTo>
                    <a:pt x="1370" y="730"/>
                    <a:pt x="1575" y="822"/>
                    <a:pt x="1735" y="890"/>
                  </a:cubicBezTo>
                  <a:cubicBezTo>
                    <a:pt x="1804" y="936"/>
                    <a:pt x="1872" y="959"/>
                    <a:pt x="1918" y="1004"/>
                  </a:cubicBezTo>
                  <a:cubicBezTo>
                    <a:pt x="1963" y="1027"/>
                    <a:pt x="1986" y="1027"/>
                    <a:pt x="1986" y="1027"/>
                  </a:cubicBezTo>
                  <a:cubicBezTo>
                    <a:pt x="2006" y="1046"/>
                    <a:pt x="2025" y="1054"/>
                    <a:pt x="2044" y="1054"/>
                  </a:cubicBezTo>
                  <a:cubicBezTo>
                    <a:pt x="2071" y="1054"/>
                    <a:pt x="2097" y="1040"/>
                    <a:pt x="2123" y="1027"/>
                  </a:cubicBezTo>
                  <a:cubicBezTo>
                    <a:pt x="2169" y="982"/>
                    <a:pt x="2169" y="913"/>
                    <a:pt x="2123" y="867"/>
                  </a:cubicBezTo>
                  <a:cubicBezTo>
                    <a:pt x="2123" y="867"/>
                    <a:pt x="2100" y="845"/>
                    <a:pt x="2055" y="822"/>
                  </a:cubicBezTo>
                  <a:cubicBezTo>
                    <a:pt x="2009" y="776"/>
                    <a:pt x="1963" y="730"/>
                    <a:pt x="1872" y="662"/>
                  </a:cubicBezTo>
                  <a:cubicBezTo>
                    <a:pt x="1735" y="548"/>
                    <a:pt x="1530" y="411"/>
                    <a:pt x="1302" y="320"/>
                  </a:cubicBezTo>
                  <a:cubicBezTo>
                    <a:pt x="1187" y="251"/>
                    <a:pt x="1073" y="205"/>
                    <a:pt x="959" y="160"/>
                  </a:cubicBezTo>
                  <a:cubicBezTo>
                    <a:pt x="845" y="137"/>
                    <a:pt x="754" y="91"/>
                    <a:pt x="662" y="69"/>
                  </a:cubicBezTo>
                  <a:lnTo>
                    <a:pt x="343" y="0"/>
                  </a:ln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8"/>
            <p:cNvSpPr/>
            <p:nvPr/>
          </p:nvSpPr>
          <p:spPr>
            <a:xfrm>
              <a:off x="3010825" y="2492000"/>
              <a:ext cx="35400" cy="14575"/>
            </a:xfrm>
            <a:custGeom>
              <a:avLst/>
              <a:gdLst/>
              <a:ahLst/>
              <a:cxnLst/>
              <a:rect l="l" t="t" r="r" b="b"/>
              <a:pathLst>
                <a:path w="1416" h="583" extrusionOk="0">
                  <a:moveTo>
                    <a:pt x="365" y="0"/>
                  </a:moveTo>
                  <a:cubicBezTo>
                    <a:pt x="343" y="0"/>
                    <a:pt x="297" y="0"/>
                    <a:pt x="251" y="23"/>
                  </a:cubicBezTo>
                  <a:cubicBezTo>
                    <a:pt x="91" y="69"/>
                    <a:pt x="0" y="229"/>
                    <a:pt x="46" y="388"/>
                  </a:cubicBezTo>
                  <a:cubicBezTo>
                    <a:pt x="83" y="501"/>
                    <a:pt x="198" y="583"/>
                    <a:pt x="327" y="583"/>
                  </a:cubicBezTo>
                  <a:cubicBezTo>
                    <a:pt x="354" y="583"/>
                    <a:pt x="383" y="579"/>
                    <a:pt x="411" y="571"/>
                  </a:cubicBezTo>
                  <a:lnTo>
                    <a:pt x="457" y="571"/>
                  </a:lnTo>
                  <a:cubicBezTo>
                    <a:pt x="457" y="571"/>
                    <a:pt x="502" y="548"/>
                    <a:pt x="571" y="548"/>
                  </a:cubicBezTo>
                  <a:cubicBezTo>
                    <a:pt x="616" y="525"/>
                    <a:pt x="662" y="525"/>
                    <a:pt x="685" y="503"/>
                  </a:cubicBezTo>
                  <a:cubicBezTo>
                    <a:pt x="731" y="480"/>
                    <a:pt x="799" y="480"/>
                    <a:pt x="845" y="480"/>
                  </a:cubicBezTo>
                  <a:lnTo>
                    <a:pt x="1278" y="480"/>
                  </a:lnTo>
                  <a:cubicBezTo>
                    <a:pt x="1291" y="486"/>
                    <a:pt x="1303" y="489"/>
                    <a:pt x="1315" y="489"/>
                  </a:cubicBezTo>
                  <a:cubicBezTo>
                    <a:pt x="1347" y="489"/>
                    <a:pt x="1376" y="468"/>
                    <a:pt x="1393" y="434"/>
                  </a:cubicBezTo>
                  <a:cubicBezTo>
                    <a:pt x="1415" y="388"/>
                    <a:pt x="1415" y="320"/>
                    <a:pt x="1347" y="297"/>
                  </a:cubicBezTo>
                  <a:lnTo>
                    <a:pt x="1347" y="274"/>
                  </a:lnTo>
                  <a:cubicBezTo>
                    <a:pt x="1347" y="274"/>
                    <a:pt x="1301" y="252"/>
                    <a:pt x="1210" y="206"/>
                  </a:cubicBezTo>
                  <a:cubicBezTo>
                    <a:pt x="1119" y="183"/>
                    <a:pt x="1004" y="137"/>
                    <a:pt x="890" y="92"/>
                  </a:cubicBezTo>
                  <a:cubicBezTo>
                    <a:pt x="822" y="69"/>
                    <a:pt x="776" y="46"/>
                    <a:pt x="708" y="46"/>
                  </a:cubicBezTo>
                  <a:cubicBezTo>
                    <a:pt x="639" y="46"/>
                    <a:pt x="594" y="23"/>
                    <a:pt x="548" y="23"/>
                  </a:cubicBezTo>
                  <a:cubicBezTo>
                    <a:pt x="434" y="23"/>
                    <a:pt x="365" y="0"/>
                    <a:pt x="365"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8"/>
            <p:cNvSpPr/>
            <p:nvPr/>
          </p:nvSpPr>
          <p:spPr>
            <a:xfrm>
              <a:off x="3536675" y="2302450"/>
              <a:ext cx="379200" cy="96750"/>
            </a:xfrm>
            <a:custGeom>
              <a:avLst/>
              <a:gdLst/>
              <a:ahLst/>
              <a:cxnLst/>
              <a:rect l="l" t="t" r="r" b="b"/>
              <a:pathLst>
                <a:path w="15168" h="3870" extrusionOk="0">
                  <a:moveTo>
                    <a:pt x="10326" y="0"/>
                  </a:moveTo>
                  <a:cubicBezTo>
                    <a:pt x="7605" y="0"/>
                    <a:pt x="3837" y="819"/>
                    <a:pt x="764" y="2355"/>
                  </a:cubicBezTo>
                  <a:cubicBezTo>
                    <a:pt x="1" y="2726"/>
                    <a:pt x="739" y="3869"/>
                    <a:pt x="1384" y="3869"/>
                  </a:cubicBezTo>
                  <a:cubicBezTo>
                    <a:pt x="1413" y="3869"/>
                    <a:pt x="1443" y="3867"/>
                    <a:pt x="1472" y="3862"/>
                  </a:cubicBezTo>
                  <a:cubicBezTo>
                    <a:pt x="5826" y="3007"/>
                    <a:pt x="10213" y="2893"/>
                    <a:pt x="12703" y="2893"/>
                  </a:cubicBezTo>
                  <a:cubicBezTo>
                    <a:pt x="13604" y="2893"/>
                    <a:pt x="14257" y="2908"/>
                    <a:pt x="14571" y="2908"/>
                  </a:cubicBezTo>
                  <a:cubicBezTo>
                    <a:pt x="14662" y="2908"/>
                    <a:pt x="14725" y="2907"/>
                    <a:pt x="14756" y="2903"/>
                  </a:cubicBezTo>
                  <a:cubicBezTo>
                    <a:pt x="15167" y="2858"/>
                    <a:pt x="14482" y="1032"/>
                    <a:pt x="14277" y="803"/>
                  </a:cubicBezTo>
                  <a:cubicBezTo>
                    <a:pt x="14049" y="598"/>
                    <a:pt x="13387" y="73"/>
                    <a:pt x="10648" y="4"/>
                  </a:cubicBezTo>
                  <a:cubicBezTo>
                    <a:pt x="10542" y="2"/>
                    <a:pt x="10435" y="0"/>
                    <a:pt x="103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8"/>
            <p:cNvSpPr/>
            <p:nvPr/>
          </p:nvSpPr>
          <p:spPr>
            <a:xfrm>
              <a:off x="3018800" y="2302450"/>
              <a:ext cx="207825" cy="96750"/>
            </a:xfrm>
            <a:custGeom>
              <a:avLst/>
              <a:gdLst/>
              <a:ahLst/>
              <a:cxnLst/>
              <a:rect l="l" t="t" r="r" b="b"/>
              <a:pathLst>
                <a:path w="8313" h="3870" extrusionOk="0">
                  <a:moveTo>
                    <a:pt x="2509" y="0"/>
                  </a:moveTo>
                  <a:cubicBezTo>
                    <a:pt x="2448" y="0"/>
                    <a:pt x="2388" y="2"/>
                    <a:pt x="2329" y="4"/>
                  </a:cubicBezTo>
                  <a:cubicBezTo>
                    <a:pt x="777" y="73"/>
                    <a:pt x="412" y="598"/>
                    <a:pt x="275" y="803"/>
                  </a:cubicBezTo>
                  <a:cubicBezTo>
                    <a:pt x="160" y="1032"/>
                    <a:pt x="1" y="2447"/>
                    <a:pt x="252" y="2492"/>
                  </a:cubicBezTo>
                  <a:cubicBezTo>
                    <a:pt x="503" y="2561"/>
                    <a:pt x="3904" y="2607"/>
                    <a:pt x="7487" y="3862"/>
                  </a:cubicBezTo>
                  <a:cubicBezTo>
                    <a:pt x="7503" y="3867"/>
                    <a:pt x="7520" y="3869"/>
                    <a:pt x="7536" y="3869"/>
                  </a:cubicBezTo>
                  <a:cubicBezTo>
                    <a:pt x="7893" y="3869"/>
                    <a:pt x="8313" y="2726"/>
                    <a:pt x="7898" y="2355"/>
                  </a:cubicBezTo>
                  <a:cubicBezTo>
                    <a:pt x="6165" y="819"/>
                    <a:pt x="4030" y="0"/>
                    <a:pt x="25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8"/>
            <p:cNvSpPr/>
            <p:nvPr/>
          </p:nvSpPr>
          <p:spPr>
            <a:xfrm>
              <a:off x="3579375" y="2278650"/>
              <a:ext cx="105200" cy="40700"/>
            </a:xfrm>
            <a:custGeom>
              <a:avLst/>
              <a:gdLst/>
              <a:ahLst/>
              <a:cxnLst/>
              <a:rect l="l" t="t" r="r" b="b"/>
              <a:pathLst>
                <a:path w="4208" h="1628" extrusionOk="0">
                  <a:moveTo>
                    <a:pt x="3804" y="0"/>
                  </a:moveTo>
                  <a:cubicBezTo>
                    <a:pt x="3696" y="0"/>
                    <a:pt x="3546" y="26"/>
                    <a:pt x="3347" y="89"/>
                  </a:cubicBezTo>
                  <a:cubicBezTo>
                    <a:pt x="2412" y="363"/>
                    <a:pt x="198" y="1436"/>
                    <a:pt x="198" y="1436"/>
                  </a:cubicBezTo>
                  <a:cubicBezTo>
                    <a:pt x="1" y="1515"/>
                    <a:pt x="42" y="1627"/>
                    <a:pt x="145" y="1627"/>
                  </a:cubicBezTo>
                  <a:cubicBezTo>
                    <a:pt x="161" y="1627"/>
                    <a:pt x="179" y="1625"/>
                    <a:pt x="198" y="1618"/>
                  </a:cubicBezTo>
                  <a:cubicBezTo>
                    <a:pt x="335" y="1596"/>
                    <a:pt x="3096" y="728"/>
                    <a:pt x="3621" y="523"/>
                  </a:cubicBezTo>
                  <a:cubicBezTo>
                    <a:pt x="4035" y="361"/>
                    <a:pt x="4208" y="0"/>
                    <a:pt x="3804"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8"/>
            <p:cNvSpPr/>
            <p:nvPr/>
          </p:nvSpPr>
          <p:spPr>
            <a:xfrm>
              <a:off x="3140075" y="2281725"/>
              <a:ext cx="81775" cy="41050"/>
            </a:xfrm>
            <a:custGeom>
              <a:avLst/>
              <a:gdLst/>
              <a:ahLst/>
              <a:cxnLst/>
              <a:rect l="l" t="t" r="r" b="b"/>
              <a:pathLst>
                <a:path w="3271" h="1642" extrusionOk="0">
                  <a:moveTo>
                    <a:pt x="412" y="1"/>
                  </a:moveTo>
                  <a:cubicBezTo>
                    <a:pt x="0" y="1"/>
                    <a:pt x="183" y="355"/>
                    <a:pt x="582" y="537"/>
                  </a:cubicBezTo>
                  <a:cubicBezTo>
                    <a:pt x="1107" y="742"/>
                    <a:pt x="2933" y="1609"/>
                    <a:pt x="3093" y="1632"/>
                  </a:cubicBezTo>
                  <a:cubicBezTo>
                    <a:pt x="3111" y="1638"/>
                    <a:pt x="3129" y="1641"/>
                    <a:pt x="3144" y="1641"/>
                  </a:cubicBezTo>
                  <a:cubicBezTo>
                    <a:pt x="3243" y="1641"/>
                    <a:pt x="3271" y="1526"/>
                    <a:pt x="3093" y="1427"/>
                  </a:cubicBezTo>
                  <a:cubicBezTo>
                    <a:pt x="3093" y="1427"/>
                    <a:pt x="1815" y="377"/>
                    <a:pt x="856" y="80"/>
                  </a:cubicBezTo>
                  <a:cubicBezTo>
                    <a:pt x="664" y="24"/>
                    <a:pt x="519" y="1"/>
                    <a:pt x="412"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8"/>
            <p:cNvSpPr/>
            <p:nvPr/>
          </p:nvSpPr>
          <p:spPr>
            <a:xfrm>
              <a:off x="3541750" y="2125975"/>
              <a:ext cx="176100" cy="75600"/>
            </a:xfrm>
            <a:custGeom>
              <a:avLst/>
              <a:gdLst/>
              <a:ahLst/>
              <a:cxnLst/>
              <a:rect l="l" t="t" r="r" b="b"/>
              <a:pathLst>
                <a:path w="7044" h="3024" extrusionOk="0">
                  <a:moveTo>
                    <a:pt x="3784" y="0"/>
                  </a:moveTo>
                  <a:cubicBezTo>
                    <a:pt x="3088" y="0"/>
                    <a:pt x="2399" y="78"/>
                    <a:pt x="1862" y="284"/>
                  </a:cubicBezTo>
                  <a:cubicBezTo>
                    <a:pt x="1113" y="557"/>
                    <a:pt x="1" y="3024"/>
                    <a:pt x="509" y="3024"/>
                  </a:cubicBezTo>
                  <a:cubicBezTo>
                    <a:pt x="511" y="3024"/>
                    <a:pt x="513" y="3023"/>
                    <a:pt x="516" y="3023"/>
                  </a:cubicBezTo>
                  <a:cubicBezTo>
                    <a:pt x="3004" y="2932"/>
                    <a:pt x="6656" y="901"/>
                    <a:pt x="6884" y="627"/>
                  </a:cubicBezTo>
                  <a:cubicBezTo>
                    <a:pt x="7043" y="419"/>
                    <a:pt x="5397" y="0"/>
                    <a:pt x="37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8"/>
            <p:cNvSpPr/>
            <p:nvPr/>
          </p:nvSpPr>
          <p:spPr>
            <a:xfrm>
              <a:off x="3108450" y="2125975"/>
              <a:ext cx="139000" cy="75600"/>
            </a:xfrm>
            <a:custGeom>
              <a:avLst/>
              <a:gdLst/>
              <a:ahLst/>
              <a:cxnLst/>
              <a:rect l="l" t="t" r="r" b="b"/>
              <a:pathLst>
                <a:path w="5560" h="3024" extrusionOk="0">
                  <a:moveTo>
                    <a:pt x="2575" y="0"/>
                  </a:moveTo>
                  <a:cubicBezTo>
                    <a:pt x="1305" y="0"/>
                    <a:pt x="1" y="419"/>
                    <a:pt x="112" y="627"/>
                  </a:cubicBezTo>
                  <a:cubicBezTo>
                    <a:pt x="295" y="901"/>
                    <a:pt x="3171" y="2932"/>
                    <a:pt x="5157" y="3023"/>
                  </a:cubicBezTo>
                  <a:cubicBezTo>
                    <a:pt x="5159" y="3023"/>
                    <a:pt x="5161" y="3024"/>
                    <a:pt x="5162" y="3024"/>
                  </a:cubicBezTo>
                  <a:cubicBezTo>
                    <a:pt x="5560" y="3024"/>
                    <a:pt x="4675" y="557"/>
                    <a:pt x="4084" y="284"/>
                  </a:cubicBezTo>
                  <a:cubicBezTo>
                    <a:pt x="3665" y="78"/>
                    <a:pt x="3123" y="0"/>
                    <a:pt x="25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8"/>
            <p:cNvSpPr/>
            <p:nvPr/>
          </p:nvSpPr>
          <p:spPr>
            <a:xfrm>
              <a:off x="2806125" y="1292350"/>
              <a:ext cx="1750000" cy="1195675"/>
            </a:xfrm>
            <a:custGeom>
              <a:avLst/>
              <a:gdLst/>
              <a:ahLst/>
              <a:cxnLst/>
              <a:rect l="l" t="t" r="r" b="b"/>
              <a:pathLst>
                <a:path w="70000" h="47827" extrusionOk="0">
                  <a:moveTo>
                    <a:pt x="25594" y="0"/>
                  </a:moveTo>
                  <a:cubicBezTo>
                    <a:pt x="25122" y="0"/>
                    <a:pt x="22154" y="3209"/>
                    <a:pt x="19532" y="6741"/>
                  </a:cubicBezTo>
                  <a:cubicBezTo>
                    <a:pt x="18752" y="6574"/>
                    <a:pt x="17989" y="6500"/>
                    <a:pt x="17247" y="6500"/>
                  </a:cubicBezTo>
                  <a:cubicBezTo>
                    <a:pt x="12631" y="6500"/>
                    <a:pt x="8859" y="9346"/>
                    <a:pt x="7070" y="10074"/>
                  </a:cubicBezTo>
                  <a:cubicBezTo>
                    <a:pt x="5015" y="10895"/>
                    <a:pt x="2413" y="10576"/>
                    <a:pt x="2322" y="11055"/>
                  </a:cubicBezTo>
                  <a:cubicBezTo>
                    <a:pt x="2231" y="11512"/>
                    <a:pt x="3965" y="15301"/>
                    <a:pt x="6590" y="15392"/>
                  </a:cubicBezTo>
                  <a:cubicBezTo>
                    <a:pt x="1181" y="18428"/>
                    <a:pt x="1455" y="25435"/>
                    <a:pt x="1432" y="28174"/>
                  </a:cubicBezTo>
                  <a:cubicBezTo>
                    <a:pt x="1409" y="30890"/>
                    <a:pt x="62" y="32990"/>
                    <a:pt x="17" y="33355"/>
                  </a:cubicBezTo>
                  <a:cubicBezTo>
                    <a:pt x="1" y="33436"/>
                    <a:pt x="87" y="33474"/>
                    <a:pt x="252" y="33474"/>
                  </a:cubicBezTo>
                  <a:cubicBezTo>
                    <a:pt x="785" y="33474"/>
                    <a:pt x="2133" y="33081"/>
                    <a:pt x="3440" y="32488"/>
                  </a:cubicBezTo>
                  <a:cubicBezTo>
                    <a:pt x="3486" y="34656"/>
                    <a:pt x="4194" y="37236"/>
                    <a:pt x="4354" y="37555"/>
                  </a:cubicBezTo>
                  <a:cubicBezTo>
                    <a:pt x="4362" y="37572"/>
                    <a:pt x="4379" y="37580"/>
                    <a:pt x="4403" y="37580"/>
                  </a:cubicBezTo>
                  <a:cubicBezTo>
                    <a:pt x="4837" y="37580"/>
                    <a:pt x="7699" y="34956"/>
                    <a:pt x="9170" y="32967"/>
                  </a:cubicBezTo>
                  <a:cubicBezTo>
                    <a:pt x="9803" y="35186"/>
                    <a:pt x="10662" y="36528"/>
                    <a:pt x="10809" y="36528"/>
                  </a:cubicBezTo>
                  <a:cubicBezTo>
                    <a:pt x="10811" y="36528"/>
                    <a:pt x="10812" y="36528"/>
                    <a:pt x="10813" y="36528"/>
                  </a:cubicBezTo>
                  <a:cubicBezTo>
                    <a:pt x="11110" y="36505"/>
                    <a:pt x="14009" y="28494"/>
                    <a:pt x="15903" y="25937"/>
                  </a:cubicBezTo>
                  <a:cubicBezTo>
                    <a:pt x="18471" y="35071"/>
                    <a:pt x="26524" y="38633"/>
                    <a:pt x="27063" y="38633"/>
                  </a:cubicBezTo>
                  <a:cubicBezTo>
                    <a:pt x="27075" y="38633"/>
                    <a:pt x="27083" y="38632"/>
                    <a:pt x="27088" y="38628"/>
                  </a:cubicBezTo>
                  <a:cubicBezTo>
                    <a:pt x="27339" y="38445"/>
                    <a:pt x="28548" y="32260"/>
                    <a:pt x="27613" y="27193"/>
                  </a:cubicBezTo>
                  <a:lnTo>
                    <a:pt x="27613" y="27193"/>
                  </a:lnTo>
                  <a:cubicBezTo>
                    <a:pt x="33771" y="33949"/>
                    <a:pt x="44724" y="38298"/>
                    <a:pt x="45635" y="38298"/>
                  </a:cubicBezTo>
                  <a:cubicBezTo>
                    <a:pt x="45663" y="38298"/>
                    <a:pt x="45681" y="38294"/>
                    <a:pt x="45690" y="38286"/>
                  </a:cubicBezTo>
                  <a:cubicBezTo>
                    <a:pt x="45781" y="38194"/>
                    <a:pt x="45896" y="37510"/>
                    <a:pt x="45873" y="36391"/>
                  </a:cubicBezTo>
                  <a:lnTo>
                    <a:pt x="45873" y="36391"/>
                  </a:lnTo>
                  <a:cubicBezTo>
                    <a:pt x="47037" y="41230"/>
                    <a:pt x="49114" y="47210"/>
                    <a:pt x="49274" y="47233"/>
                  </a:cubicBezTo>
                  <a:cubicBezTo>
                    <a:pt x="49388" y="47233"/>
                    <a:pt x="50666" y="45567"/>
                    <a:pt x="51716" y="43421"/>
                  </a:cubicBezTo>
                  <a:cubicBezTo>
                    <a:pt x="51716" y="43421"/>
                    <a:pt x="52104" y="47827"/>
                    <a:pt x="52332" y="47827"/>
                  </a:cubicBezTo>
                  <a:cubicBezTo>
                    <a:pt x="52492" y="47827"/>
                    <a:pt x="53793" y="46275"/>
                    <a:pt x="54889" y="44175"/>
                  </a:cubicBezTo>
                  <a:cubicBezTo>
                    <a:pt x="55525" y="43975"/>
                    <a:pt x="56422" y="43731"/>
                    <a:pt x="57327" y="43731"/>
                  </a:cubicBezTo>
                  <a:cubicBezTo>
                    <a:pt x="58695" y="43731"/>
                    <a:pt x="60082" y="44287"/>
                    <a:pt x="60618" y="46389"/>
                  </a:cubicBezTo>
                  <a:cubicBezTo>
                    <a:pt x="61303" y="45887"/>
                    <a:pt x="62124" y="44266"/>
                    <a:pt x="62124" y="44266"/>
                  </a:cubicBezTo>
                  <a:cubicBezTo>
                    <a:pt x="62687" y="45079"/>
                    <a:pt x="64051" y="46426"/>
                    <a:pt x="64439" y="46426"/>
                  </a:cubicBezTo>
                  <a:cubicBezTo>
                    <a:pt x="64475" y="46426"/>
                    <a:pt x="64503" y="46414"/>
                    <a:pt x="64521" y="46389"/>
                  </a:cubicBezTo>
                  <a:cubicBezTo>
                    <a:pt x="64704" y="46069"/>
                    <a:pt x="65251" y="40568"/>
                    <a:pt x="63950" y="36277"/>
                  </a:cubicBezTo>
                  <a:cubicBezTo>
                    <a:pt x="66461" y="36163"/>
                    <a:pt x="69999" y="34360"/>
                    <a:pt x="69999" y="33835"/>
                  </a:cubicBezTo>
                  <a:cubicBezTo>
                    <a:pt x="69999" y="33378"/>
                    <a:pt x="68264" y="32625"/>
                    <a:pt x="66552" y="31210"/>
                  </a:cubicBezTo>
                  <a:cubicBezTo>
                    <a:pt x="66552" y="31210"/>
                    <a:pt x="65891" y="27467"/>
                    <a:pt x="65411" y="25252"/>
                  </a:cubicBezTo>
                  <a:cubicBezTo>
                    <a:pt x="64932" y="23038"/>
                    <a:pt x="61736" y="18405"/>
                    <a:pt x="59454" y="15323"/>
                  </a:cubicBezTo>
                  <a:cubicBezTo>
                    <a:pt x="60778" y="14753"/>
                    <a:pt x="63220" y="11649"/>
                    <a:pt x="63037" y="11101"/>
                  </a:cubicBezTo>
                  <a:cubicBezTo>
                    <a:pt x="62832" y="10576"/>
                    <a:pt x="58815" y="10941"/>
                    <a:pt x="56304" y="10370"/>
                  </a:cubicBezTo>
                  <a:cubicBezTo>
                    <a:pt x="53816" y="9800"/>
                    <a:pt x="49342" y="7472"/>
                    <a:pt x="45690" y="6787"/>
                  </a:cubicBezTo>
                  <a:cubicBezTo>
                    <a:pt x="47037" y="5417"/>
                    <a:pt x="47448" y="3842"/>
                    <a:pt x="47242" y="3751"/>
                  </a:cubicBezTo>
                  <a:cubicBezTo>
                    <a:pt x="47211" y="3740"/>
                    <a:pt x="47122" y="3736"/>
                    <a:pt x="46985" y="3736"/>
                  </a:cubicBezTo>
                  <a:cubicBezTo>
                    <a:pt x="45891" y="3736"/>
                    <a:pt x="41672" y="4034"/>
                    <a:pt x="37939" y="4034"/>
                  </a:cubicBezTo>
                  <a:cubicBezTo>
                    <a:pt x="37082" y="4034"/>
                    <a:pt x="36250" y="4018"/>
                    <a:pt x="35487" y="3979"/>
                  </a:cubicBezTo>
                  <a:cubicBezTo>
                    <a:pt x="35069" y="3958"/>
                    <a:pt x="34663" y="3948"/>
                    <a:pt x="34269" y="3948"/>
                  </a:cubicBezTo>
                  <a:cubicBezTo>
                    <a:pt x="30431" y="3948"/>
                    <a:pt x="27756" y="4914"/>
                    <a:pt x="26038" y="6011"/>
                  </a:cubicBezTo>
                  <a:cubicBezTo>
                    <a:pt x="26426" y="4048"/>
                    <a:pt x="25969" y="213"/>
                    <a:pt x="25627" y="8"/>
                  </a:cubicBezTo>
                  <a:cubicBezTo>
                    <a:pt x="25618" y="3"/>
                    <a:pt x="25607" y="0"/>
                    <a:pt x="25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8"/>
            <p:cNvSpPr/>
            <p:nvPr/>
          </p:nvSpPr>
          <p:spPr>
            <a:xfrm>
              <a:off x="3221950" y="1292350"/>
              <a:ext cx="239700" cy="411625"/>
            </a:xfrm>
            <a:custGeom>
              <a:avLst/>
              <a:gdLst/>
              <a:ahLst/>
              <a:cxnLst/>
              <a:rect l="l" t="t" r="r" b="b"/>
              <a:pathLst>
                <a:path w="9588" h="16465" extrusionOk="0">
                  <a:moveTo>
                    <a:pt x="8961" y="0"/>
                  </a:moveTo>
                  <a:cubicBezTo>
                    <a:pt x="8489" y="0"/>
                    <a:pt x="5521" y="3209"/>
                    <a:pt x="2899" y="6741"/>
                  </a:cubicBezTo>
                  <a:cubicBezTo>
                    <a:pt x="2466" y="6650"/>
                    <a:pt x="2055" y="6581"/>
                    <a:pt x="1621" y="6536"/>
                  </a:cubicBezTo>
                  <a:cubicBezTo>
                    <a:pt x="1" y="9275"/>
                    <a:pt x="252" y="11557"/>
                    <a:pt x="503" y="12105"/>
                  </a:cubicBezTo>
                  <a:cubicBezTo>
                    <a:pt x="777" y="12699"/>
                    <a:pt x="1621" y="14616"/>
                    <a:pt x="5136" y="16465"/>
                  </a:cubicBezTo>
                  <a:lnTo>
                    <a:pt x="7008" y="15917"/>
                  </a:lnTo>
                  <a:cubicBezTo>
                    <a:pt x="6392" y="14022"/>
                    <a:pt x="6894" y="9115"/>
                    <a:pt x="9542" y="4436"/>
                  </a:cubicBezTo>
                  <a:cubicBezTo>
                    <a:pt x="9587" y="2473"/>
                    <a:pt x="9268" y="168"/>
                    <a:pt x="8994" y="8"/>
                  </a:cubicBezTo>
                  <a:cubicBezTo>
                    <a:pt x="8985" y="3"/>
                    <a:pt x="8974" y="0"/>
                    <a:pt x="89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8"/>
            <p:cNvSpPr/>
            <p:nvPr/>
          </p:nvSpPr>
          <p:spPr>
            <a:xfrm>
              <a:off x="4164075" y="2160425"/>
              <a:ext cx="273350" cy="292600"/>
            </a:xfrm>
            <a:custGeom>
              <a:avLst/>
              <a:gdLst/>
              <a:ahLst/>
              <a:cxnLst/>
              <a:rect l="l" t="t" r="r" b="b"/>
              <a:pathLst>
                <a:path w="10934" h="11704" extrusionOk="0">
                  <a:moveTo>
                    <a:pt x="7972" y="1"/>
                  </a:moveTo>
                  <a:cubicBezTo>
                    <a:pt x="7619" y="1"/>
                    <a:pt x="6801" y="1347"/>
                    <a:pt x="6756" y="2627"/>
                  </a:cubicBezTo>
                  <a:cubicBezTo>
                    <a:pt x="6010" y="1314"/>
                    <a:pt x="3827" y="2"/>
                    <a:pt x="3434" y="2"/>
                  </a:cubicBezTo>
                  <a:cubicBezTo>
                    <a:pt x="3430" y="2"/>
                    <a:pt x="3427" y="2"/>
                    <a:pt x="3424" y="2"/>
                  </a:cubicBezTo>
                  <a:cubicBezTo>
                    <a:pt x="3036" y="25"/>
                    <a:pt x="2191" y="5001"/>
                    <a:pt x="1872" y="6165"/>
                  </a:cubicBezTo>
                  <a:cubicBezTo>
                    <a:pt x="1552" y="7580"/>
                    <a:pt x="46" y="10365"/>
                    <a:pt x="0" y="10479"/>
                  </a:cubicBezTo>
                  <a:cubicBezTo>
                    <a:pt x="183" y="10159"/>
                    <a:pt x="388" y="9817"/>
                    <a:pt x="571" y="9452"/>
                  </a:cubicBezTo>
                  <a:cubicBezTo>
                    <a:pt x="1207" y="9252"/>
                    <a:pt x="2104" y="9008"/>
                    <a:pt x="3009" y="9008"/>
                  </a:cubicBezTo>
                  <a:cubicBezTo>
                    <a:pt x="4377" y="9008"/>
                    <a:pt x="5764" y="9564"/>
                    <a:pt x="6300" y="11666"/>
                  </a:cubicBezTo>
                  <a:cubicBezTo>
                    <a:pt x="6985" y="11164"/>
                    <a:pt x="7806" y="9543"/>
                    <a:pt x="7806" y="9543"/>
                  </a:cubicBezTo>
                  <a:cubicBezTo>
                    <a:pt x="8369" y="10356"/>
                    <a:pt x="9733" y="11703"/>
                    <a:pt x="10121" y="11703"/>
                  </a:cubicBezTo>
                  <a:cubicBezTo>
                    <a:pt x="10157" y="11703"/>
                    <a:pt x="10185" y="11691"/>
                    <a:pt x="10203" y="11666"/>
                  </a:cubicBezTo>
                  <a:cubicBezTo>
                    <a:pt x="10386" y="11346"/>
                    <a:pt x="10933" y="5845"/>
                    <a:pt x="9632" y="1554"/>
                  </a:cubicBezTo>
                  <a:cubicBezTo>
                    <a:pt x="9085" y="573"/>
                    <a:pt x="8309" y="48"/>
                    <a:pt x="7989" y="2"/>
                  </a:cubicBezTo>
                  <a:cubicBezTo>
                    <a:pt x="7983" y="1"/>
                    <a:pt x="7978" y="1"/>
                    <a:pt x="7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8"/>
            <p:cNvSpPr/>
            <p:nvPr/>
          </p:nvSpPr>
          <p:spPr>
            <a:xfrm>
              <a:off x="2845900" y="1727350"/>
              <a:ext cx="277925" cy="209600"/>
            </a:xfrm>
            <a:custGeom>
              <a:avLst/>
              <a:gdLst/>
              <a:ahLst/>
              <a:cxnLst/>
              <a:rect l="l" t="t" r="r" b="b"/>
              <a:pathLst>
                <a:path w="11117" h="8384" extrusionOk="0">
                  <a:moveTo>
                    <a:pt x="2580" y="1"/>
                  </a:moveTo>
                  <a:cubicBezTo>
                    <a:pt x="868" y="2032"/>
                    <a:pt x="229" y="4634"/>
                    <a:pt x="1" y="6871"/>
                  </a:cubicBezTo>
                  <a:cubicBezTo>
                    <a:pt x="2576" y="7998"/>
                    <a:pt x="5105" y="8383"/>
                    <a:pt x="7054" y="8383"/>
                  </a:cubicBezTo>
                  <a:cubicBezTo>
                    <a:pt x="8974" y="8383"/>
                    <a:pt x="10331" y="8009"/>
                    <a:pt x="10614" y="7601"/>
                  </a:cubicBezTo>
                  <a:cubicBezTo>
                    <a:pt x="11117" y="6871"/>
                    <a:pt x="6574" y="3242"/>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8"/>
            <p:cNvSpPr/>
            <p:nvPr/>
          </p:nvSpPr>
          <p:spPr>
            <a:xfrm>
              <a:off x="3934100" y="1717650"/>
              <a:ext cx="504475" cy="280350"/>
            </a:xfrm>
            <a:custGeom>
              <a:avLst/>
              <a:gdLst/>
              <a:ahLst/>
              <a:cxnLst/>
              <a:rect l="l" t="t" r="r" b="b"/>
              <a:pathLst>
                <a:path w="20179" h="11214" extrusionOk="0">
                  <a:moveTo>
                    <a:pt x="15567" y="1"/>
                  </a:moveTo>
                  <a:cubicBezTo>
                    <a:pt x="10797" y="2671"/>
                    <a:pt x="1" y="8058"/>
                    <a:pt x="754" y="10226"/>
                  </a:cubicBezTo>
                  <a:cubicBezTo>
                    <a:pt x="981" y="10902"/>
                    <a:pt x="2432" y="11214"/>
                    <a:pt x="4525" y="11214"/>
                  </a:cubicBezTo>
                  <a:cubicBezTo>
                    <a:pt x="8727" y="11214"/>
                    <a:pt x="15515" y="9955"/>
                    <a:pt x="20178" y="7852"/>
                  </a:cubicBezTo>
                  <a:cubicBezTo>
                    <a:pt x="19585" y="5935"/>
                    <a:pt x="17485" y="2717"/>
                    <a:pt x="15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8"/>
            <p:cNvSpPr/>
            <p:nvPr/>
          </p:nvSpPr>
          <p:spPr>
            <a:xfrm>
              <a:off x="3824900" y="1809950"/>
              <a:ext cx="202250" cy="66150"/>
            </a:xfrm>
            <a:custGeom>
              <a:avLst/>
              <a:gdLst/>
              <a:ahLst/>
              <a:cxnLst/>
              <a:rect l="l" t="t" r="r" b="b"/>
              <a:pathLst>
                <a:path w="8090" h="2646" extrusionOk="0">
                  <a:moveTo>
                    <a:pt x="5821" y="0"/>
                  </a:moveTo>
                  <a:cubicBezTo>
                    <a:pt x="3216" y="0"/>
                    <a:pt x="0" y="1472"/>
                    <a:pt x="1013" y="2243"/>
                  </a:cubicBezTo>
                  <a:cubicBezTo>
                    <a:pt x="1377" y="2528"/>
                    <a:pt x="2235" y="2645"/>
                    <a:pt x="3219" y="2645"/>
                  </a:cubicBezTo>
                  <a:cubicBezTo>
                    <a:pt x="5079" y="2645"/>
                    <a:pt x="7387" y="2226"/>
                    <a:pt x="7655" y="1718"/>
                  </a:cubicBezTo>
                  <a:cubicBezTo>
                    <a:pt x="8089" y="965"/>
                    <a:pt x="7199" y="52"/>
                    <a:pt x="6103" y="6"/>
                  </a:cubicBezTo>
                  <a:cubicBezTo>
                    <a:pt x="6010" y="2"/>
                    <a:pt x="5916" y="0"/>
                    <a:pt x="5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8"/>
            <p:cNvSpPr/>
            <p:nvPr/>
          </p:nvSpPr>
          <p:spPr>
            <a:xfrm>
              <a:off x="3845075" y="1904250"/>
              <a:ext cx="107875" cy="297325"/>
            </a:xfrm>
            <a:custGeom>
              <a:avLst/>
              <a:gdLst/>
              <a:ahLst/>
              <a:cxnLst/>
              <a:rect l="l" t="t" r="r" b="b"/>
              <a:pathLst>
                <a:path w="4315" h="11893" fill="none" extrusionOk="0">
                  <a:moveTo>
                    <a:pt x="4315" y="11892"/>
                  </a:moveTo>
                  <a:cubicBezTo>
                    <a:pt x="4223" y="9541"/>
                    <a:pt x="3379" y="5182"/>
                    <a:pt x="1" y="0"/>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8"/>
            <p:cNvSpPr/>
            <p:nvPr/>
          </p:nvSpPr>
          <p:spPr>
            <a:xfrm>
              <a:off x="3182000" y="1765025"/>
              <a:ext cx="771525" cy="497025"/>
            </a:xfrm>
            <a:custGeom>
              <a:avLst/>
              <a:gdLst/>
              <a:ahLst/>
              <a:cxnLst/>
              <a:rect l="l" t="t" r="r" b="b"/>
              <a:pathLst>
                <a:path w="30861" h="19881" fill="none" extrusionOk="0">
                  <a:moveTo>
                    <a:pt x="115" y="0"/>
                  </a:moveTo>
                  <a:cubicBezTo>
                    <a:pt x="1" y="2648"/>
                    <a:pt x="297" y="4976"/>
                    <a:pt x="868" y="7030"/>
                  </a:cubicBezTo>
                  <a:cubicBezTo>
                    <a:pt x="3493" y="16366"/>
                    <a:pt x="11847" y="19881"/>
                    <a:pt x="12053" y="19721"/>
                  </a:cubicBezTo>
                  <a:cubicBezTo>
                    <a:pt x="12304" y="19538"/>
                    <a:pt x="13513" y="13353"/>
                    <a:pt x="12578" y="8286"/>
                  </a:cubicBezTo>
                  <a:cubicBezTo>
                    <a:pt x="18923" y="15247"/>
                    <a:pt x="30358" y="19653"/>
                    <a:pt x="30655" y="19379"/>
                  </a:cubicBezTo>
                  <a:cubicBezTo>
                    <a:pt x="30746" y="19287"/>
                    <a:pt x="30861" y="18603"/>
                    <a:pt x="30838" y="17484"/>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8"/>
            <p:cNvSpPr/>
            <p:nvPr/>
          </p:nvSpPr>
          <p:spPr>
            <a:xfrm>
              <a:off x="3952925" y="2078850"/>
              <a:ext cx="207175" cy="394350"/>
            </a:xfrm>
            <a:custGeom>
              <a:avLst/>
              <a:gdLst/>
              <a:ahLst/>
              <a:cxnLst/>
              <a:rect l="l" t="t" r="r" b="b"/>
              <a:pathLst>
                <a:path w="8287" h="15774" fill="none" extrusionOk="0">
                  <a:moveTo>
                    <a:pt x="1" y="4908"/>
                  </a:moveTo>
                  <a:lnTo>
                    <a:pt x="1" y="4931"/>
                  </a:lnTo>
                  <a:cubicBezTo>
                    <a:pt x="1165" y="9770"/>
                    <a:pt x="3242" y="15750"/>
                    <a:pt x="3402" y="15773"/>
                  </a:cubicBezTo>
                  <a:cubicBezTo>
                    <a:pt x="3516" y="15773"/>
                    <a:pt x="4794" y="14107"/>
                    <a:pt x="5844" y="11961"/>
                  </a:cubicBezTo>
                  <a:cubicBezTo>
                    <a:pt x="6346" y="10911"/>
                    <a:pt x="6803" y="9747"/>
                    <a:pt x="7054" y="8606"/>
                  </a:cubicBezTo>
                  <a:cubicBezTo>
                    <a:pt x="7761" y="5525"/>
                    <a:pt x="8286" y="2626"/>
                    <a:pt x="7077" y="1"/>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8"/>
            <p:cNvSpPr/>
            <p:nvPr/>
          </p:nvSpPr>
          <p:spPr>
            <a:xfrm>
              <a:off x="4099025" y="2299125"/>
              <a:ext cx="114700" cy="188900"/>
            </a:xfrm>
            <a:custGeom>
              <a:avLst/>
              <a:gdLst/>
              <a:ahLst/>
              <a:cxnLst/>
              <a:rect l="l" t="t" r="r" b="b"/>
              <a:pathLst>
                <a:path w="4588" h="7556" fill="none" extrusionOk="0">
                  <a:moveTo>
                    <a:pt x="0" y="3150"/>
                  </a:moveTo>
                  <a:cubicBezTo>
                    <a:pt x="0" y="3150"/>
                    <a:pt x="388" y="7556"/>
                    <a:pt x="616" y="7556"/>
                  </a:cubicBezTo>
                  <a:cubicBezTo>
                    <a:pt x="776" y="7556"/>
                    <a:pt x="2077" y="6004"/>
                    <a:pt x="3173" y="3904"/>
                  </a:cubicBezTo>
                  <a:cubicBezTo>
                    <a:pt x="3789" y="2717"/>
                    <a:pt x="4360" y="1347"/>
                    <a:pt x="4588" y="0"/>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8"/>
            <p:cNvSpPr/>
            <p:nvPr/>
          </p:nvSpPr>
          <p:spPr>
            <a:xfrm>
              <a:off x="4178325" y="2032075"/>
              <a:ext cx="377800" cy="427425"/>
            </a:xfrm>
            <a:custGeom>
              <a:avLst/>
              <a:gdLst/>
              <a:ahLst/>
              <a:cxnLst/>
              <a:rect l="l" t="t" r="r" b="b"/>
              <a:pathLst>
                <a:path w="15112" h="17097" fill="none" extrusionOk="0">
                  <a:moveTo>
                    <a:pt x="1" y="14586"/>
                  </a:moveTo>
                  <a:cubicBezTo>
                    <a:pt x="1599" y="14083"/>
                    <a:pt x="4840" y="13307"/>
                    <a:pt x="5730" y="16800"/>
                  </a:cubicBezTo>
                  <a:cubicBezTo>
                    <a:pt x="6415" y="16298"/>
                    <a:pt x="7236" y="14677"/>
                    <a:pt x="7236" y="14677"/>
                  </a:cubicBezTo>
                  <a:cubicBezTo>
                    <a:pt x="7853" y="15567"/>
                    <a:pt x="9428" y="17096"/>
                    <a:pt x="9633" y="16800"/>
                  </a:cubicBezTo>
                  <a:cubicBezTo>
                    <a:pt x="9816" y="16480"/>
                    <a:pt x="10363" y="10979"/>
                    <a:pt x="9062" y="6688"/>
                  </a:cubicBezTo>
                  <a:cubicBezTo>
                    <a:pt x="11573" y="6574"/>
                    <a:pt x="15111" y="4771"/>
                    <a:pt x="15111" y="4246"/>
                  </a:cubicBezTo>
                  <a:cubicBezTo>
                    <a:pt x="15111" y="3789"/>
                    <a:pt x="13376" y="3036"/>
                    <a:pt x="11664" y="1621"/>
                  </a:cubicBezTo>
                  <a:cubicBezTo>
                    <a:pt x="11094" y="1164"/>
                    <a:pt x="10523" y="617"/>
                    <a:pt x="9998" y="0"/>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8"/>
            <p:cNvSpPr/>
            <p:nvPr/>
          </p:nvSpPr>
          <p:spPr>
            <a:xfrm>
              <a:off x="3011375" y="1926500"/>
              <a:ext cx="192350" cy="279625"/>
            </a:xfrm>
            <a:custGeom>
              <a:avLst/>
              <a:gdLst/>
              <a:ahLst/>
              <a:cxnLst/>
              <a:rect l="l" t="t" r="r" b="b"/>
              <a:pathLst>
                <a:path w="7694" h="11185" fill="none" extrusionOk="0">
                  <a:moveTo>
                    <a:pt x="7693" y="571"/>
                  </a:moveTo>
                  <a:cubicBezTo>
                    <a:pt x="5799" y="3128"/>
                    <a:pt x="2900" y="11139"/>
                    <a:pt x="2603" y="11162"/>
                  </a:cubicBezTo>
                  <a:cubicBezTo>
                    <a:pt x="2466" y="11185"/>
                    <a:pt x="1599" y="9838"/>
                    <a:pt x="960" y="7601"/>
                  </a:cubicBezTo>
                  <a:cubicBezTo>
                    <a:pt x="389" y="5638"/>
                    <a:pt x="1" y="2991"/>
                    <a:pt x="412" y="1"/>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8"/>
            <p:cNvSpPr/>
            <p:nvPr/>
          </p:nvSpPr>
          <p:spPr>
            <a:xfrm>
              <a:off x="2804825" y="1287975"/>
              <a:ext cx="1187500" cy="951250"/>
            </a:xfrm>
            <a:custGeom>
              <a:avLst/>
              <a:gdLst/>
              <a:ahLst/>
              <a:cxnLst/>
              <a:rect l="l" t="t" r="r" b="b"/>
              <a:pathLst>
                <a:path w="47500" h="38050" fill="none" extrusionOk="0">
                  <a:moveTo>
                    <a:pt x="9222" y="33142"/>
                  </a:moveTo>
                  <a:cubicBezTo>
                    <a:pt x="7670" y="35242"/>
                    <a:pt x="4565" y="38050"/>
                    <a:pt x="4406" y="37730"/>
                  </a:cubicBezTo>
                  <a:cubicBezTo>
                    <a:pt x="4246" y="37411"/>
                    <a:pt x="3538" y="34831"/>
                    <a:pt x="3492" y="32663"/>
                  </a:cubicBezTo>
                  <a:cubicBezTo>
                    <a:pt x="1781" y="33439"/>
                    <a:pt x="0" y="33873"/>
                    <a:pt x="69" y="33530"/>
                  </a:cubicBezTo>
                  <a:cubicBezTo>
                    <a:pt x="114" y="33165"/>
                    <a:pt x="1461" y="31065"/>
                    <a:pt x="1484" y="28349"/>
                  </a:cubicBezTo>
                  <a:cubicBezTo>
                    <a:pt x="1507" y="25610"/>
                    <a:pt x="1233" y="18603"/>
                    <a:pt x="6642" y="15567"/>
                  </a:cubicBezTo>
                  <a:cubicBezTo>
                    <a:pt x="4017" y="15476"/>
                    <a:pt x="2283" y="11687"/>
                    <a:pt x="2374" y="11230"/>
                  </a:cubicBezTo>
                  <a:cubicBezTo>
                    <a:pt x="2465" y="10751"/>
                    <a:pt x="5067" y="11070"/>
                    <a:pt x="7122" y="10249"/>
                  </a:cubicBezTo>
                  <a:cubicBezTo>
                    <a:pt x="9199" y="9404"/>
                    <a:pt x="13946" y="5706"/>
                    <a:pt x="19584" y="6916"/>
                  </a:cubicBezTo>
                  <a:cubicBezTo>
                    <a:pt x="22278" y="3287"/>
                    <a:pt x="25336" y="0"/>
                    <a:pt x="25679" y="183"/>
                  </a:cubicBezTo>
                  <a:cubicBezTo>
                    <a:pt x="26021" y="388"/>
                    <a:pt x="26478" y="4223"/>
                    <a:pt x="26090" y="6186"/>
                  </a:cubicBezTo>
                  <a:cubicBezTo>
                    <a:pt x="27984" y="4976"/>
                    <a:pt x="31043" y="3926"/>
                    <a:pt x="35539" y="4154"/>
                  </a:cubicBezTo>
                  <a:cubicBezTo>
                    <a:pt x="40036" y="4383"/>
                    <a:pt x="46952" y="3812"/>
                    <a:pt x="47294" y="3926"/>
                  </a:cubicBezTo>
                  <a:cubicBezTo>
                    <a:pt x="47500" y="4017"/>
                    <a:pt x="47089" y="5592"/>
                    <a:pt x="45742" y="6962"/>
                  </a:cubicBezTo>
                  <a:cubicBezTo>
                    <a:pt x="44875" y="7852"/>
                    <a:pt x="43642" y="8651"/>
                    <a:pt x="41976" y="8902"/>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8"/>
            <p:cNvSpPr/>
            <p:nvPr/>
          </p:nvSpPr>
          <p:spPr>
            <a:xfrm>
              <a:off x="3948375" y="1462000"/>
              <a:ext cx="521575" cy="610600"/>
            </a:xfrm>
            <a:custGeom>
              <a:avLst/>
              <a:gdLst/>
              <a:ahLst/>
              <a:cxnLst/>
              <a:rect l="l" t="t" r="r" b="b"/>
              <a:pathLst>
                <a:path w="20863" h="24424" fill="none" extrusionOk="0">
                  <a:moveTo>
                    <a:pt x="0" y="1"/>
                  </a:moveTo>
                  <a:lnTo>
                    <a:pt x="0" y="1"/>
                  </a:lnTo>
                  <a:cubicBezTo>
                    <a:pt x="3652" y="686"/>
                    <a:pt x="8126" y="3014"/>
                    <a:pt x="10614" y="3584"/>
                  </a:cubicBezTo>
                  <a:cubicBezTo>
                    <a:pt x="13125" y="4155"/>
                    <a:pt x="17142" y="3790"/>
                    <a:pt x="17347" y="4315"/>
                  </a:cubicBezTo>
                  <a:cubicBezTo>
                    <a:pt x="17530" y="4863"/>
                    <a:pt x="15088" y="7967"/>
                    <a:pt x="13764" y="8537"/>
                  </a:cubicBezTo>
                  <a:cubicBezTo>
                    <a:pt x="16046" y="11619"/>
                    <a:pt x="19242" y="16252"/>
                    <a:pt x="19721" y="18466"/>
                  </a:cubicBezTo>
                  <a:cubicBezTo>
                    <a:pt x="20201" y="20681"/>
                    <a:pt x="20862" y="24424"/>
                    <a:pt x="20862" y="24424"/>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8"/>
            <p:cNvSpPr/>
            <p:nvPr/>
          </p:nvSpPr>
          <p:spPr>
            <a:xfrm>
              <a:off x="3163175" y="1219500"/>
              <a:ext cx="233975" cy="490750"/>
            </a:xfrm>
            <a:custGeom>
              <a:avLst/>
              <a:gdLst/>
              <a:ahLst/>
              <a:cxnLst/>
              <a:rect l="l" t="t" r="r" b="b"/>
              <a:pathLst>
                <a:path w="9359" h="19630" extrusionOk="0">
                  <a:moveTo>
                    <a:pt x="7989" y="0"/>
                  </a:moveTo>
                  <a:lnTo>
                    <a:pt x="7989" y="0"/>
                  </a:lnTo>
                  <a:cubicBezTo>
                    <a:pt x="5022" y="890"/>
                    <a:pt x="1324" y="5684"/>
                    <a:pt x="662" y="9701"/>
                  </a:cubicBezTo>
                  <a:cubicBezTo>
                    <a:pt x="1" y="13741"/>
                    <a:pt x="1165" y="16366"/>
                    <a:pt x="1621" y="16868"/>
                  </a:cubicBezTo>
                  <a:cubicBezTo>
                    <a:pt x="2078" y="17393"/>
                    <a:pt x="3607" y="19150"/>
                    <a:pt x="7556" y="19630"/>
                  </a:cubicBezTo>
                  <a:lnTo>
                    <a:pt x="9359" y="18831"/>
                  </a:lnTo>
                  <a:cubicBezTo>
                    <a:pt x="7784" y="16594"/>
                    <a:pt x="5798" y="7989"/>
                    <a:pt x="79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p:nvPr/>
          </p:nvSpPr>
          <p:spPr>
            <a:xfrm>
              <a:off x="3163175" y="1219500"/>
              <a:ext cx="233975" cy="490750"/>
            </a:xfrm>
            <a:custGeom>
              <a:avLst/>
              <a:gdLst/>
              <a:ahLst/>
              <a:cxnLst/>
              <a:rect l="l" t="t" r="r" b="b"/>
              <a:pathLst>
                <a:path w="9359" h="19630" fill="none" extrusionOk="0">
                  <a:moveTo>
                    <a:pt x="9359" y="18831"/>
                  </a:moveTo>
                  <a:cubicBezTo>
                    <a:pt x="7784" y="16594"/>
                    <a:pt x="5798" y="7989"/>
                    <a:pt x="7989" y="0"/>
                  </a:cubicBezTo>
                  <a:cubicBezTo>
                    <a:pt x="5022" y="890"/>
                    <a:pt x="1324" y="5684"/>
                    <a:pt x="662" y="9701"/>
                  </a:cubicBezTo>
                  <a:cubicBezTo>
                    <a:pt x="1" y="13741"/>
                    <a:pt x="1165" y="16366"/>
                    <a:pt x="1621" y="16868"/>
                  </a:cubicBezTo>
                  <a:cubicBezTo>
                    <a:pt x="2078" y="17393"/>
                    <a:pt x="3607" y="19150"/>
                    <a:pt x="7556" y="19630"/>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8"/>
            <p:cNvSpPr/>
            <p:nvPr/>
          </p:nvSpPr>
          <p:spPr>
            <a:xfrm>
              <a:off x="3523825" y="2717950"/>
              <a:ext cx="587200" cy="306000"/>
            </a:xfrm>
            <a:custGeom>
              <a:avLst/>
              <a:gdLst/>
              <a:ahLst/>
              <a:cxnLst/>
              <a:rect l="l" t="t" r="r" b="b"/>
              <a:pathLst>
                <a:path w="23488" h="12240" extrusionOk="0">
                  <a:moveTo>
                    <a:pt x="15568" y="0"/>
                  </a:moveTo>
                  <a:cubicBezTo>
                    <a:pt x="15552" y="0"/>
                    <a:pt x="15536" y="1"/>
                    <a:pt x="15521" y="1"/>
                  </a:cubicBezTo>
                  <a:cubicBezTo>
                    <a:pt x="14152" y="47"/>
                    <a:pt x="8286" y="4315"/>
                    <a:pt x="7122" y="6712"/>
                  </a:cubicBezTo>
                  <a:cubicBezTo>
                    <a:pt x="3104" y="7077"/>
                    <a:pt x="1050" y="10273"/>
                    <a:pt x="525" y="10820"/>
                  </a:cubicBezTo>
                  <a:cubicBezTo>
                    <a:pt x="0" y="11368"/>
                    <a:pt x="525" y="12076"/>
                    <a:pt x="1119" y="12099"/>
                  </a:cubicBezTo>
                  <a:cubicBezTo>
                    <a:pt x="1938" y="12194"/>
                    <a:pt x="2675" y="12240"/>
                    <a:pt x="3357" y="12240"/>
                  </a:cubicBezTo>
                  <a:cubicBezTo>
                    <a:pt x="5620" y="12240"/>
                    <a:pt x="7288" y="11732"/>
                    <a:pt x="9427" y="10820"/>
                  </a:cubicBezTo>
                  <a:cubicBezTo>
                    <a:pt x="10888" y="10661"/>
                    <a:pt x="18032" y="8994"/>
                    <a:pt x="18032" y="8994"/>
                  </a:cubicBezTo>
                  <a:cubicBezTo>
                    <a:pt x="18032" y="8994"/>
                    <a:pt x="21250" y="8972"/>
                    <a:pt x="22163" y="8698"/>
                  </a:cubicBezTo>
                  <a:cubicBezTo>
                    <a:pt x="23396" y="7031"/>
                    <a:pt x="23487" y="3516"/>
                    <a:pt x="22894" y="2786"/>
                  </a:cubicBezTo>
                  <a:cubicBezTo>
                    <a:pt x="22307" y="2041"/>
                    <a:pt x="17030" y="0"/>
                    <a:pt x="15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8"/>
            <p:cNvSpPr/>
            <p:nvPr/>
          </p:nvSpPr>
          <p:spPr>
            <a:xfrm>
              <a:off x="3755500" y="2932850"/>
              <a:ext cx="229400" cy="59725"/>
            </a:xfrm>
            <a:custGeom>
              <a:avLst/>
              <a:gdLst/>
              <a:ahLst/>
              <a:cxnLst/>
              <a:rect l="l" t="t" r="r" b="b"/>
              <a:pathLst>
                <a:path w="9176" h="2389" extrusionOk="0">
                  <a:moveTo>
                    <a:pt x="8764" y="0"/>
                  </a:moveTo>
                  <a:cubicBezTo>
                    <a:pt x="8734" y="0"/>
                    <a:pt x="8704" y="4"/>
                    <a:pt x="8674" y="10"/>
                  </a:cubicBezTo>
                  <a:cubicBezTo>
                    <a:pt x="8674" y="10"/>
                    <a:pt x="8126" y="147"/>
                    <a:pt x="7350" y="353"/>
                  </a:cubicBezTo>
                  <a:cubicBezTo>
                    <a:pt x="6551" y="558"/>
                    <a:pt x="5478" y="832"/>
                    <a:pt x="4405" y="1083"/>
                  </a:cubicBezTo>
                  <a:cubicBezTo>
                    <a:pt x="3356" y="1334"/>
                    <a:pt x="2283" y="1631"/>
                    <a:pt x="1484" y="1791"/>
                  </a:cubicBezTo>
                  <a:cubicBezTo>
                    <a:pt x="685" y="1950"/>
                    <a:pt x="160" y="2065"/>
                    <a:pt x="160" y="2065"/>
                  </a:cubicBezTo>
                  <a:lnTo>
                    <a:pt x="137" y="2065"/>
                  </a:lnTo>
                  <a:cubicBezTo>
                    <a:pt x="46" y="2087"/>
                    <a:pt x="0" y="2156"/>
                    <a:pt x="0" y="2247"/>
                  </a:cubicBezTo>
                  <a:cubicBezTo>
                    <a:pt x="20" y="2327"/>
                    <a:pt x="74" y="2389"/>
                    <a:pt x="148" y="2389"/>
                  </a:cubicBezTo>
                  <a:cubicBezTo>
                    <a:pt x="159" y="2389"/>
                    <a:pt x="171" y="2387"/>
                    <a:pt x="183" y="2384"/>
                  </a:cubicBezTo>
                  <a:cubicBezTo>
                    <a:pt x="183" y="2384"/>
                    <a:pt x="731" y="2293"/>
                    <a:pt x="1552" y="2179"/>
                  </a:cubicBezTo>
                  <a:cubicBezTo>
                    <a:pt x="2374" y="2042"/>
                    <a:pt x="3447" y="1814"/>
                    <a:pt x="4542" y="1631"/>
                  </a:cubicBezTo>
                  <a:cubicBezTo>
                    <a:pt x="5615" y="1426"/>
                    <a:pt x="6688" y="1197"/>
                    <a:pt x="7487" y="1037"/>
                  </a:cubicBezTo>
                  <a:cubicBezTo>
                    <a:pt x="8309" y="878"/>
                    <a:pt x="8834" y="764"/>
                    <a:pt x="8834" y="764"/>
                  </a:cubicBezTo>
                  <a:lnTo>
                    <a:pt x="8856" y="764"/>
                  </a:lnTo>
                  <a:cubicBezTo>
                    <a:pt x="9062" y="695"/>
                    <a:pt x="9176" y="490"/>
                    <a:pt x="9130" y="284"/>
                  </a:cubicBezTo>
                  <a:cubicBezTo>
                    <a:pt x="9091" y="109"/>
                    <a:pt x="8936" y="0"/>
                    <a:pt x="87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8"/>
            <p:cNvSpPr/>
            <p:nvPr/>
          </p:nvSpPr>
          <p:spPr>
            <a:xfrm>
              <a:off x="3523825" y="2716825"/>
              <a:ext cx="587200" cy="303600"/>
            </a:xfrm>
            <a:custGeom>
              <a:avLst/>
              <a:gdLst/>
              <a:ahLst/>
              <a:cxnLst/>
              <a:rect l="l" t="t" r="r" b="b"/>
              <a:pathLst>
                <a:path w="23488" h="12144" fill="none" extrusionOk="0">
                  <a:moveTo>
                    <a:pt x="1119" y="12144"/>
                  </a:moveTo>
                  <a:cubicBezTo>
                    <a:pt x="525" y="12121"/>
                    <a:pt x="0" y="11413"/>
                    <a:pt x="525" y="10865"/>
                  </a:cubicBezTo>
                  <a:cubicBezTo>
                    <a:pt x="1050" y="10318"/>
                    <a:pt x="3104" y="7122"/>
                    <a:pt x="7122" y="6757"/>
                  </a:cubicBezTo>
                  <a:cubicBezTo>
                    <a:pt x="8286" y="4360"/>
                    <a:pt x="14152" y="92"/>
                    <a:pt x="15521" y="46"/>
                  </a:cubicBezTo>
                  <a:cubicBezTo>
                    <a:pt x="16914" y="1"/>
                    <a:pt x="22300" y="2078"/>
                    <a:pt x="22894" y="2831"/>
                  </a:cubicBezTo>
                  <a:cubicBezTo>
                    <a:pt x="23487" y="3561"/>
                    <a:pt x="23396" y="7076"/>
                    <a:pt x="22163" y="8743"/>
                  </a:cubicBezTo>
                  <a:cubicBezTo>
                    <a:pt x="21250" y="9017"/>
                    <a:pt x="18032" y="9039"/>
                    <a:pt x="18032" y="9039"/>
                  </a:cubicBez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8"/>
            <p:cNvSpPr/>
            <p:nvPr/>
          </p:nvSpPr>
          <p:spPr>
            <a:xfrm>
              <a:off x="3617975" y="2955975"/>
              <a:ext cx="95325" cy="247575"/>
            </a:xfrm>
            <a:custGeom>
              <a:avLst/>
              <a:gdLst/>
              <a:ahLst/>
              <a:cxnLst/>
              <a:rect l="l" t="t" r="r" b="b"/>
              <a:pathLst>
                <a:path w="3813" h="9903" extrusionOk="0">
                  <a:moveTo>
                    <a:pt x="1146" y="0"/>
                  </a:moveTo>
                  <a:cubicBezTo>
                    <a:pt x="1077" y="0"/>
                    <a:pt x="1007" y="7"/>
                    <a:pt x="936" y="21"/>
                  </a:cubicBezTo>
                  <a:cubicBezTo>
                    <a:pt x="365" y="135"/>
                    <a:pt x="0" y="683"/>
                    <a:pt x="114" y="1254"/>
                  </a:cubicBezTo>
                  <a:lnTo>
                    <a:pt x="1667" y="9060"/>
                  </a:lnTo>
                  <a:cubicBezTo>
                    <a:pt x="1767" y="9560"/>
                    <a:pt x="2200" y="9903"/>
                    <a:pt x="2674" y="9903"/>
                  </a:cubicBezTo>
                  <a:cubicBezTo>
                    <a:pt x="2741" y="9903"/>
                    <a:pt x="2809" y="9896"/>
                    <a:pt x="2876" y="9882"/>
                  </a:cubicBezTo>
                  <a:cubicBezTo>
                    <a:pt x="3447" y="9768"/>
                    <a:pt x="3812" y="9220"/>
                    <a:pt x="3721" y="8649"/>
                  </a:cubicBezTo>
                  <a:lnTo>
                    <a:pt x="2169" y="843"/>
                  </a:lnTo>
                  <a:cubicBezTo>
                    <a:pt x="2069" y="343"/>
                    <a:pt x="1635" y="0"/>
                    <a:pt x="1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8"/>
            <p:cNvSpPr/>
            <p:nvPr/>
          </p:nvSpPr>
          <p:spPr>
            <a:xfrm>
              <a:off x="3617975" y="2953650"/>
              <a:ext cx="95325" cy="252225"/>
            </a:xfrm>
            <a:custGeom>
              <a:avLst/>
              <a:gdLst/>
              <a:ahLst/>
              <a:cxnLst/>
              <a:rect l="l" t="t" r="r" b="b"/>
              <a:pathLst>
                <a:path w="3813" h="10089" fill="none" extrusionOk="0">
                  <a:moveTo>
                    <a:pt x="3721" y="8742"/>
                  </a:moveTo>
                  <a:cubicBezTo>
                    <a:pt x="3812" y="9313"/>
                    <a:pt x="3447" y="9861"/>
                    <a:pt x="2876" y="9975"/>
                  </a:cubicBezTo>
                  <a:cubicBezTo>
                    <a:pt x="2328" y="10089"/>
                    <a:pt x="1781" y="9724"/>
                    <a:pt x="1667" y="9153"/>
                  </a:cubicBezTo>
                  <a:lnTo>
                    <a:pt x="114" y="1347"/>
                  </a:lnTo>
                  <a:cubicBezTo>
                    <a:pt x="0" y="776"/>
                    <a:pt x="365" y="228"/>
                    <a:pt x="936" y="114"/>
                  </a:cubicBezTo>
                  <a:cubicBezTo>
                    <a:pt x="1507" y="0"/>
                    <a:pt x="2055" y="365"/>
                    <a:pt x="2169" y="936"/>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8"/>
            <p:cNvSpPr/>
            <p:nvPr/>
          </p:nvSpPr>
          <p:spPr>
            <a:xfrm>
              <a:off x="3356625" y="2942475"/>
              <a:ext cx="155800" cy="226650"/>
            </a:xfrm>
            <a:custGeom>
              <a:avLst/>
              <a:gdLst/>
              <a:ahLst/>
              <a:cxnLst/>
              <a:rect l="l" t="t" r="r" b="b"/>
              <a:pathLst>
                <a:path w="6232" h="9066" extrusionOk="0">
                  <a:moveTo>
                    <a:pt x="5025" y="0"/>
                  </a:moveTo>
                  <a:cubicBezTo>
                    <a:pt x="4656" y="0"/>
                    <a:pt x="4297" y="194"/>
                    <a:pt x="4109" y="538"/>
                  </a:cubicBezTo>
                  <a:lnTo>
                    <a:pt x="274" y="7523"/>
                  </a:lnTo>
                  <a:cubicBezTo>
                    <a:pt x="0" y="8025"/>
                    <a:pt x="183" y="8664"/>
                    <a:pt x="685" y="8938"/>
                  </a:cubicBezTo>
                  <a:cubicBezTo>
                    <a:pt x="843" y="9024"/>
                    <a:pt x="1015" y="9065"/>
                    <a:pt x="1184" y="9065"/>
                  </a:cubicBezTo>
                  <a:cubicBezTo>
                    <a:pt x="1553" y="9065"/>
                    <a:pt x="1913" y="8871"/>
                    <a:pt x="2100" y="8527"/>
                  </a:cubicBezTo>
                  <a:lnTo>
                    <a:pt x="5935" y="1565"/>
                  </a:lnTo>
                  <a:cubicBezTo>
                    <a:pt x="6232" y="1041"/>
                    <a:pt x="6049" y="424"/>
                    <a:pt x="5524" y="128"/>
                  </a:cubicBezTo>
                  <a:cubicBezTo>
                    <a:pt x="5366" y="41"/>
                    <a:pt x="5194" y="0"/>
                    <a:pt x="5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8"/>
            <p:cNvSpPr/>
            <p:nvPr/>
          </p:nvSpPr>
          <p:spPr>
            <a:xfrm>
              <a:off x="3356625" y="2938800"/>
              <a:ext cx="155800" cy="233975"/>
            </a:xfrm>
            <a:custGeom>
              <a:avLst/>
              <a:gdLst/>
              <a:ahLst/>
              <a:cxnLst/>
              <a:rect l="l" t="t" r="r" b="b"/>
              <a:pathLst>
                <a:path w="6232" h="9359" fill="none" extrusionOk="0">
                  <a:moveTo>
                    <a:pt x="2100" y="8674"/>
                  </a:moveTo>
                  <a:cubicBezTo>
                    <a:pt x="1826" y="9176"/>
                    <a:pt x="1187" y="9359"/>
                    <a:pt x="685" y="9085"/>
                  </a:cubicBezTo>
                  <a:cubicBezTo>
                    <a:pt x="183" y="8811"/>
                    <a:pt x="0" y="8172"/>
                    <a:pt x="274" y="7670"/>
                  </a:cubicBezTo>
                  <a:lnTo>
                    <a:pt x="4109" y="685"/>
                  </a:lnTo>
                  <a:cubicBezTo>
                    <a:pt x="4383" y="183"/>
                    <a:pt x="5022" y="1"/>
                    <a:pt x="5524" y="275"/>
                  </a:cubicBezTo>
                  <a:cubicBezTo>
                    <a:pt x="6049" y="571"/>
                    <a:pt x="6232" y="1188"/>
                    <a:pt x="5935" y="1712"/>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78"/>
          <p:cNvGrpSpPr/>
          <p:nvPr/>
        </p:nvGrpSpPr>
        <p:grpSpPr>
          <a:xfrm>
            <a:off x="3222923" y="2428344"/>
            <a:ext cx="1433058" cy="2179661"/>
            <a:chOff x="4859675" y="1361000"/>
            <a:chExt cx="2134750" cy="3246925"/>
          </a:xfrm>
        </p:grpSpPr>
        <p:sp>
          <p:nvSpPr>
            <p:cNvPr id="2394" name="Google Shape;2394;p78"/>
            <p:cNvSpPr/>
            <p:nvPr/>
          </p:nvSpPr>
          <p:spPr>
            <a:xfrm>
              <a:off x="5915325" y="4125150"/>
              <a:ext cx="252825" cy="356625"/>
            </a:xfrm>
            <a:custGeom>
              <a:avLst/>
              <a:gdLst/>
              <a:ahLst/>
              <a:cxnLst/>
              <a:rect l="l" t="t" r="r" b="b"/>
              <a:pathLst>
                <a:path w="10113" h="14265" extrusionOk="0">
                  <a:moveTo>
                    <a:pt x="4246" y="0"/>
                  </a:moveTo>
                  <a:cubicBezTo>
                    <a:pt x="4246" y="0"/>
                    <a:pt x="937" y="1507"/>
                    <a:pt x="412" y="4976"/>
                  </a:cubicBezTo>
                  <a:cubicBezTo>
                    <a:pt x="1" y="7761"/>
                    <a:pt x="2375" y="9336"/>
                    <a:pt x="2375" y="9336"/>
                  </a:cubicBezTo>
                  <a:cubicBezTo>
                    <a:pt x="2375" y="9336"/>
                    <a:pt x="5091" y="13285"/>
                    <a:pt x="5388" y="13787"/>
                  </a:cubicBezTo>
                  <a:cubicBezTo>
                    <a:pt x="5532" y="14051"/>
                    <a:pt x="5891" y="14265"/>
                    <a:pt x="6299" y="14265"/>
                  </a:cubicBezTo>
                  <a:cubicBezTo>
                    <a:pt x="6666" y="14265"/>
                    <a:pt x="7072" y="14092"/>
                    <a:pt x="7396" y="13627"/>
                  </a:cubicBezTo>
                  <a:cubicBezTo>
                    <a:pt x="8104" y="12646"/>
                    <a:pt x="9542" y="7099"/>
                    <a:pt x="9816" y="5159"/>
                  </a:cubicBezTo>
                  <a:cubicBezTo>
                    <a:pt x="10113" y="3242"/>
                    <a:pt x="9588" y="1689"/>
                    <a:pt x="9017" y="1461"/>
                  </a:cubicBezTo>
                  <a:cubicBezTo>
                    <a:pt x="8424" y="1256"/>
                    <a:pt x="4246" y="0"/>
                    <a:pt x="4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8"/>
            <p:cNvSpPr/>
            <p:nvPr/>
          </p:nvSpPr>
          <p:spPr>
            <a:xfrm>
              <a:off x="5915325" y="4125150"/>
              <a:ext cx="252825" cy="365225"/>
            </a:xfrm>
            <a:custGeom>
              <a:avLst/>
              <a:gdLst/>
              <a:ahLst/>
              <a:cxnLst/>
              <a:rect l="l" t="t" r="r" b="b"/>
              <a:pathLst>
                <a:path w="10113" h="14609" fill="none" extrusionOk="0">
                  <a:moveTo>
                    <a:pt x="2375" y="9336"/>
                  </a:moveTo>
                  <a:cubicBezTo>
                    <a:pt x="2375" y="9336"/>
                    <a:pt x="5091" y="13285"/>
                    <a:pt x="5388" y="13787"/>
                  </a:cubicBezTo>
                  <a:cubicBezTo>
                    <a:pt x="5662" y="14289"/>
                    <a:pt x="6712" y="14608"/>
                    <a:pt x="7396" y="13627"/>
                  </a:cubicBezTo>
                  <a:cubicBezTo>
                    <a:pt x="8104" y="12646"/>
                    <a:pt x="9542" y="7099"/>
                    <a:pt x="9816" y="5159"/>
                  </a:cubicBezTo>
                  <a:cubicBezTo>
                    <a:pt x="10113" y="3242"/>
                    <a:pt x="9588" y="1689"/>
                    <a:pt x="9017" y="1461"/>
                  </a:cubicBezTo>
                  <a:cubicBezTo>
                    <a:pt x="8424" y="1256"/>
                    <a:pt x="4246" y="0"/>
                    <a:pt x="4246" y="0"/>
                  </a:cubicBezTo>
                  <a:cubicBezTo>
                    <a:pt x="4246" y="0"/>
                    <a:pt x="937" y="1507"/>
                    <a:pt x="412" y="4976"/>
                  </a:cubicBezTo>
                  <a:cubicBezTo>
                    <a:pt x="1" y="7761"/>
                    <a:pt x="2375" y="9336"/>
                    <a:pt x="2375" y="9336"/>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8"/>
            <p:cNvSpPr/>
            <p:nvPr/>
          </p:nvSpPr>
          <p:spPr>
            <a:xfrm>
              <a:off x="5408625" y="3802750"/>
              <a:ext cx="654525" cy="565500"/>
            </a:xfrm>
            <a:custGeom>
              <a:avLst/>
              <a:gdLst/>
              <a:ahLst/>
              <a:cxnLst/>
              <a:rect l="l" t="t" r="r" b="b"/>
              <a:pathLst>
                <a:path w="26181" h="22620" extrusionOk="0">
                  <a:moveTo>
                    <a:pt x="0" y="0"/>
                  </a:moveTo>
                  <a:cubicBezTo>
                    <a:pt x="479" y="4976"/>
                    <a:pt x="6756" y="15932"/>
                    <a:pt x="8582" y="17484"/>
                  </a:cubicBezTo>
                  <a:cubicBezTo>
                    <a:pt x="10408" y="19059"/>
                    <a:pt x="18557" y="22300"/>
                    <a:pt x="23259" y="22620"/>
                  </a:cubicBezTo>
                  <a:cubicBezTo>
                    <a:pt x="25405" y="19493"/>
                    <a:pt x="26021" y="14677"/>
                    <a:pt x="26181" y="13535"/>
                  </a:cubicBezTo>
                  <a:cubicBezTo>
                    <a:pt x="25245" y="12463"/>
                    <a:pt x="22962" y="10682"/>
                    <a:pt x="22962" y="10682"/>
                  </a:cubicBezTo>
                  <a:cubicBezTo>
                    <a:pt x="22962" y="10682"/>
                    <a:pt x="22825" y="5615"/>
                    <a:pt x="20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8"/>
            <p:cNvSpPr/>
            <p:nvPr/>
          </p:nvSpPr>
          <p:spPr>
            <a:xfrm>
              <a:off x="5408625" y="3802750"/>
              <a:ext cx="654525" cy="565500"/>
            </a:xfrm>
            <a:custGeom>
              <a:avLst/>
              <a:gdLst/>
              <a:ahLst/>
              <a:cxnLst/>
              <a:rect l="l" t="t" r="r" b="b"/>
              <a:pathLst>
                <a:path w="26181" h="22620" fill="none" extrusionOk="0">
                  <a:moveTo>
                    <a:pt x="0" y="0"/>
                  </a:moveTo>
                  <a:cubicBezTo>
                    <a:pt x="479" y="4976"/>
                    <a:pt x="6756" y="15932"/>
                    <a:pt x="8582" y="17484"/>
                  </a:cubicBezTo>
                  <a:cubicBezTo>
                    <a:pt x="10408" y="19059"/>
                    <a:pt x="18557" y="22300"/>
                    <a:pt x="23259" y="22620"/>
                  </a:cubicBezTo>
                  <a:cubicBezTo>
                    <a:pt x="25405" y="19493"/>
                    <a:pt x="26021" y="14677"/>
                    <a:pt x="26181" y="13535"/>
                  </a:cubicBezTo>
                  <a:cubicBezTo>
                    <a:pt x="25245" y="12463"/>
                    <a:pt x="22962" y="10682"/>
                    <a:pt x="22962" y="10682"/>
                  </a:cubicBezTo>
                  <a:cubicBezTo>
                    <a:pt x="22962" y="10682"/>
                    <a:pt x="22825" y="5615"/>
                    <a:pt x="20771" y="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8"/>
            <p:cNvSpPr/>
            <p:nvPr/>
          </p:nvSpPr>
          <p:spPr>
            <a:xfrm>
              <a:off x="5618600" y="4348575"/>
              <a:ext cx="364100" cy="255375"/>
            </a:xfrm>
            <a:custGeom>
              <a:avLst/>
              <a:gdLst/>
              <a:ahLst/>
              <a:cxnLst/>
              <a:rect l="l" t="t" r="r" b="b"/>
              <a:pathLst>
                <a:path w="14564" h="10215" extrusionOk="0">
                  <a:moveTo>
                    <a:pt x="9064" y="0"/>
                  </a:moveTo>
                  <a:cubicBezTo>
                    <a:pt x="8790" y="0"/>
                    <a:pt x="8507" y="18"/>
                    <a:pt x="8218" y="56"/>
                  </a:cubicBezTo>
                  <a:cubicBezTo>
                    <a:pt x="5159" y="445"/>
                    <a:pt x="4223" y="3389"/>
                    <a:pt x="4223" y="3389"/>
                  </a:cubicBezTo>
                  <a:cubicBezTo>
                    <a:pt x="4223" y="3389"/>
                    <a:pt x="891" y="7406"/>
                    <a:pt x="457" y="7863"/>
                  </a:cubicBezTo>
                  <a:cubicBezTo>
                    <a:pt x="24" y="8319"/>
                    <a:pt x="1" y="9483"/>
                    <a:pt x="1233" y="9917"/>
                  </a:cubicBezTo>
                  <a:cubicBezTo>
                    <a:pt x="1812" y="10131"/>
                    <a:pt x="3491" y="10215"/>
                    <a:pt x="5328" y="10215"/>
                  </a:cubicBezTo>
                  <a:cubicBezTo>
                    <a:pt x="7405" y="10215"/>
                    <a:pt x="9683" y="10108"/>
                    <a:pt x="10797" y="9963"/>
                  </a:cubicBezTo>
                  <a:cubicBezTo>
                    <a:pt x="12897" y="9689"/>
                    <a:pt x="14381" y="8684"/>
                    <a:pt x="14426" y="8000"/>
                  </a:cubicBezTo>
                  <a:cubicBezTo>
                    <a:pt x="14495" y="7338"/>
                    <a:pt x="14563" y="2590"/>
                    <a:pt x="14563" y="2590"/>
                  </a:cubicBezTo>
                  <a:cubicBezTo>
                    <a:pt x="14563" y="2590"/>
                    <a:pt x="12383" y="0"/>
                    <a:pt x="9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8"/>
            <p:cNvSpPr/>
            <p:nvPr/>
          </p:nvSpPr>
          <p:spPr>
            <a:xfrm>
              <a:off x="5618600" y="4337425"/>
              <a:ext cx="364100" cy="270500"/>
            </a:xfrm>
            <a:custGeom>
              <a:avLst/>
              <a:gdLst/>
              <a:ahLst/>
              <a:cxnLst/>
              <a:rect l="l" t="t" r="r" b="b"/>
              <a:pathLst>
                <a:path w="14564" h="10820" fill="none" extrusionOk="0">
                  <a:moveTo>
                    <a:pt x="4223" y="3835"/>
                  </a:moveTo>
                  <a:cubicBezTo>
                    <a:pt x="4223" y="3835"/>
                    <a:pt x="891" y="7852"/>
                    <a:pt x="457" y="8309"/>
                  </a:cubicBezTo>
                  <a:cubicBezTo>
                    <a:pt x="24" y="8765"/>
                    <a:pt x="1" y="9929"/>
                    <a:pt x="1233" y="10363"/>
                  </a:cubicBezTo>
                  <a:cubicBezTo>
                    <a:pt x="2466" y="10819"/>
                    <a:pt x="8697" y="10683"/>
                    <a:pt x="10797" y="10409"/>
                  </a:cubicBezTo>
                  <a:cubicBezTo>
                    <a:pt x="12897" y="10135"/>
                    <a:pt x="14381" y="9130"/>
                    <a:pt x="14426" y="8446"/>
                  </a:cubicBezTo>
                  <a:cubicBezTo>
                    <a:pt x="14495" y="7784"/>
                    <a:pt x="14563" y="3036"/>
                    <a:pt x="14563" y="3036"/>
                  </a:cubicBezTo>
                  <a:cubicBezTo>
                    <a:pt x="14563" y="3036"/>
                    <a:pt x="12007" y="0"/>
                    <a:pt x="8218" y="502"/>
                  </a:cubicBezTo>
                  <a:cubicBezTo>
                    <a:pt x="5159" y="891"/>
                    <a:pt x="4223" y="3835"/>
                    <a:pt x="4223" y="3835"/>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8"/>
            <p:cNvSpPr/>
            <p:nvPr/>
          </p:nvSpPr>
          <p:spPr>
            <a:xfrm>
              <a:off x="5680800" y="3835275"/>
              <a:ext cx="674525" cy="633675"/>
            </a:xfrm>
            <a:custGeom>
              <a:avLst/>
              <a:gdLst/>
              <a:ahLst/>
              <a:cxnLst/>
              <a:rect l="l" t="t" r="r" b="b"/>
              <a:pathLst>
                <a:path w="26981" h="25347" extrusionOk="0">
                  <a:moveTo>
                    <a:pt x="5661" y="0"/>
                  </a:moveTo>
                  <a:cubicBezTo>
                    <a:pt x="5661" y="0"/>
                    <a:pt x="1781" y="7532"/>
                    <a:pt x="1233" y="11093"/>
                  </a:cubicBezTo>
                  <a:cubicBezTo>
                    <a:pt x="663" y="14677"/>
                    <a:pt x="1" y="23852"/>
                    <a:pt x="138" y="24286"/>
                  </a:cubicBezTo>
                  <a:cubicBezTo>
                    <a:pt x="255" y="24588"/>
                    <a:pt x="3776" y="25346"/>
                    <a:pt x="7972" y="25346"/>
                  </a:cubicBezTo>
                  <a:cubicBezTo>
                    <a:pt x="9485" y="25346"/>
                    <a:pt x="11085" y="25248"/>
                    <a:pt x="12646" y="24994"/>
                  </a:cubicBezTo>
                  <a:cubicBezTo>
                    <a:pt x="14175" y="24765"/>
                    <a:pt x="16526" y="16959"/>
                    <a:pt x="16526" y="16959"/>
                  </a:cubicBezTo>
                  <a:cubicBezTo>
                    <a:pt x="19973" y="15179"/>
                    <a:pt x="24013" y="12143"/>
                    <a:pt x="25497" y="8674"/>
                  </a:cubicBezTo>
                  <a:cubicBezTo>
                    <a:pt x="26980" y="5227"/>
                    <a:pt x="26957" y="0"/>
                    <a:pt x="26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8"/>
            <p:cNvSpPr/>
            <p:nvPr/>
          </p:nvSpPr>
          <p:spPr>
            <a:xfrm>
              <a:off x="5680800" y="3835275"/>
              <a:ext cx="674525" cy="648825"/>
            </a:xfrm>
            <a:custGeom>
              <a:avLst/>
              <a:gdLst/>
              <a:ahLst/>
              <a:cxnLst/>
              <a:rect l="l" t="t" r="r" b="b"/>
              <a:pathLst>
                <a:path w="26981" h="25953" fill="none" extrusionOk="0">
                  <a:moveTo>
                    <a:pt x="5661" y="0"/>
                  </a:moveTo>
                  <a:cubicBezTo>
                    <a:pt x="5661" y="0"/>
                    <a:pt x="1781" y="7532"/>
                    <a:pt x="1233" y="11093"/>
                  </a:cubicBezTo>
                  <a:cubicBezTo>
                    <a:pt x="663" y="14677"/>
                    <a:pt x="1" y="23852"/>
                    <a:pt x="138" y="24286"/>
                  </a:cubicBezTo>
                  <a:cubicBezTo>
                    <a:pt x="298" y="24697"/>
                    <a:pt x="6757" y="25952"/>
                    <a:pt x="12646" y="24994"/>
                  </a:cubicBezTo>
                  <a:cubicBezTo>
                    <a:pt x="14175" y="24765"/>
                    <a:pt x="16526" y="16959"/>
                    <a:pt x="16526" y="16959"/>
                  </a:cubicBezTo>
                  <a:cubicBezTo>
                    <a:pt x="19973" y="15179"/>
                    <a:pt x="24013" y="12143"/>
                    <a:pt x="25497" y="8674"/>
                  </a:cubicBezTo>
                  <a:cubicBezTo>
                    <a:pt x="26980" y="5227"/>
                    <a:pt x="26957" y="0"/>
                    <a:pt x="26957" y="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8"/>
            <p:cNvSpPr/>
            <p:nvPr/>
          </p:nvSpPr>
          <p:spPr>
            <a:xfrm>
              <a:off x="5979250" y="4227300"/>
              <a:ext cx="125000" cy="41150"/>
            </a:xfrm>
            <a:custGeom>
              <a:avLst/>
              <a:gdLst/>
              <a:ahLst/>
              <a:cxnLst/>
              <a:rect l="l" t="t" r="r" b="b"/>
              <a:pathLst>
                <a:path w="5000" h="1646" extrusionOk="0">
                  <a:moveTo>
                    <a:pt x="183" y="0"/>
                  </a:moveTo>
                  <a:cubicBezTo>
                    <a:pt x="115" y="0"/>
                    <a:pt x="46" y="23"/>
                    <a:pt x="23" y="91"/>
                  </a:cubicBezTo>
                  <a:cubicBezTo>
                    <a:pt x="0" y="137"/>
                    <a:pt x="23" y="228"/>
                    <a:pt x="92" y="251"/>
                  </a:cubicBezTo>
                  <a:lnTo>
                    <a:pt x="776" y="525"/>
                  </a:lnTo>
                  <a:cubicBezTo>
                    <a:pt x="959" y="616"/>
                    <a:pt x="1210" y="708"/>
                    <a:pt x="1461" y="799"/>
                  </a:cubicBezTo>
                  <a:cubicBezTo>
                    <a:pt x="1575" y="867"/>
                    <a:pt x="1712" y="913"/>
                    <a:pt x="1849" y="959"/>
                  </a:cubicBezTo>
                  <a:cubicBezTo>
                    <a:pt x="1986" y="1004"/>
                    <a:pt x="2123" y="1050"/>
                    <a:pt x="2260" y="1096"/>
                  </a:cubicBezTo>
                  <a:cubicBezTo>
                    <a:pt x="2534" y="1164"/>
                    <a:pt x="2831" y="1255"/>
                    <a:pt x="3082" y="1347"/>
                  </a:cubicBezTo>
                  <a:cubicBezTo>
                    <a:pt x="3356" y="1415"/>
                    <a:pt x="3607" y="1461"/>
                    <a:pt x="3835" y="1507"/>
                  </a:cubicBezTo>
                  <a:cubicBezTo>
                    <a:pt x="4040" y="1552"/>
                    <a:pt x="4223" y="1598"/>
                    <a:pt x="4360" y="1621"/>
                  </a:cubicBezTo>
                  <a:cubicBezTo>
                    <a:pt x="4474" y="1643"/>
                    <a:pt x="4543" y="1643"/>
                    <a:pt x="4543" y="1643"/>
                  </a:cubicBezTo>
                  <a:lnTo>
                    <a:pt x="4588" y="1643"/>
                  </a:lnTo>
                  <a:cubicBezTo>
                    <a:pt x="4601" y="1645"/>
                    <a:pt x="4615" y="1646"/>
                    <a:pt x="4627" y="1646"/>
                  </a:cubicBezTo>
                  <a:cubicBezTo>
                    <a:pt x="4816" y="1646"/>
                    <a:pt x="4976" y="1493"/>
                    <a:pt x="4976" y="1301"/>
                  </a:cubicBezTo>
                  <a:cubicBezTo>
                    <a:pt x="4999" y="1073"/>
                    <a:pt x="4839" y="913"/>
                    <a:pt x="4634" y="890"/>
                  </a:cubicBezTo>
                  <a:lnTo>
                    <a:pt x="4429" y="890"/>
                  </a:lnTo>
                  <a:cubicBezTo>
                    <a:pt x="4292" y="890"/>
                    <a:pt x="4132" y="867"/>
                    <a:pt x="3926" y="845"/>
                  </a:cubicBezTo>
                  <a:cubicBezTo>
                    <a:pt x="3698" y="822"/>
                    <a:pt x="3470" y="799"/>
                    <a:pt x="3196" y="753"/>
                  </a:cubicBezTo>
                  <a:cubicBezTo>
                    <a:pt x="2945" y="708"/>
                    <a:pt x="2671" y="662"/>
                    <a:pt x="2397" y="594"/>
                  </a:cubicBezTo>
                  <a:cubicBezTo>
                    <a:pt x="2260" y="571"/>
                    <a:pt x="2100" y="548"/>
                    <a:pt x="1963" y="525"/>
                  </a:cubicBezTo>
                  <a:cubicBezTo>
                    <a:pt x="1849" y="479"/>
                    <a:pt x="1712" y="457"/>
                    <a:pt x="1575" y="411"/>
                  </a:cubicBezTo>
                  <a:cubicBezTo>
                    <a:pt x="1324" y="342"/>
                    <a:pt x="1073" y="274"/>
                    <a:pt x="868" y="205"/>
                  </a:cubicBezTo>
                  <a:cubicBezTo>
                    <a:pt x="457" y="91"/>
                    <a:pt x="183" y="23"/>
                    <a:pt x="183" y="23"/>
                  </a:cubicBezTo>
                  <a:lnTo>
                    <a:pt x="1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8"/>
            <p:cNvSpPr/>
            <p:nvPr/>
          </p:nvSpPr>
          <p:spPr>
            <a:xfrm>
              <a:off x="6039725" y="4186500"/>
              <a:ext cx="54825" cy="45700"/>
            </a:xfrm>
            <a:custGeom>
              <a:avLst/>
              <a:gdLst/>
              <a:ahLst/>
              <a:cxnLst/>
              <a:rect l="l" t="t" r="r" b="b"/>
              <a:pathLst>
                <a:path w="2193" h="1828" extrusionOk="0">
                  <a:moveTo>
                    <a:pt x="161" y="0"/>
                  </a:moveTo>
                  <a:cubicBezTo>
                    <a:pt x="126" y="0"/>
                    <a:pt x="92" y="11"/>
                    <a:pt x="69" y="34"/>
                  </a:cubicBezTo>
                  <a:cubicBezTo>
                    <a:pt x="1" y="103"/>
                    <a:pt x="1" y="194"/>
                    <a:pt x="47" y="263"/>
                  </a:cubicBezTo>
                  <a:cubicBezTo>
                    <a:pt x="47" y="263"/>
                    <a:pt x="138" y="354"/>
                    <a:pt x="252" y="514"/>
                  </a:cubicBezTo>
                  <a:cubicBezTo>
                    <a:pt x="320" y="582"/>
                    <a:pt x="389" y="673"/>
                    <a:pt x="457" y="765"/>
                  </a:cubicBezTo>
                  <a:cubicBezTo>
                    <a:pt x="549" y="856"/>
                    <a:pt x="640" y="947"/>
                    <a:pt x="731" y="1039"/>
                  </a:cubicBezTo>
                  <a:cubicBezTo>
                    <a:pt x="914" y="1221"/>
                    <a:pt x="1119" y="1404"/>
                    <a:pt x="1279" y="1541"/>
                  </a:cubicBezTo>
                  <a:cubicBezTo>
                    <a:pt x="1348" y="1609"/>
                    <a:pt x="1416" y="1655"/>
                    <a:pt x="1439" y="1678"/>
                  </a:cubicBezTo>
                  <a:cubicBezTo>
                    <a:pt x="1485" y="1723"/>
                    <a:pt x="1507" y="1746"/>
                    <a:pt x="1507" y="1746"/>
                  </a:cubicBezTo>
                  <a:cubicBezTo>
                    <a:pt x="1530" y="1746"/>
                    <a:pt x="1553" y="1769"/>
                    <a:pt x="1599" y="1792"/>
                  </a:cubicBezTo>
                  <a:cubicBezTo>
                    <a:pt x="1648" y="1816"/>
                    <a:pt x="1700" y="1828"/>
                    <a:pt x="1752" y="1828"/>
                  </a:cubicBezTo>
                  <a:cubicBezTo>
                    <a:pt x="1894" y="1828"/>
                    <a:pt x="2034" y="1743"/>
                    <a:pt x="2101" y="1609"/>
                  </a:cubicBezTo>
                  <a:cubicBezTo>
                    <a:pt x="2192" y="1427"/>
                    <a:pt x="2124" y="1198"/>
                    <a:pt x="1918" y="1107"/>
                  </a:cubicBezTo>
                  <a:lnTo>
                    <a:pt x="1918" y="1084"/>
                  </a:lnTo>
                  <a:cubicBezTo>
                    <a:pt x="1918" y="1084"/>
                    <a:pt x="1895" y="1084"/>
                    <a:pt x="1850" y="1061"/>
                  </a:cubicBezTo>
                  <a:cubicBezTo>
                    <a:pt x="1804" y="1039"/>
                    <a:pt x="1713" y="993"/>
                    <a:pt x="1644" y="947"/>
                  </a:cubicBezTo>
                  <a:cubicBezTo>
                    <a:pt x="1485" y="879"/>
                    <a:pt x="1279" y="765"/>
                    <a:pt x="1074" y="628"/>
                  </a:cubicBezTo>
                  <a:cubicBezTo>
                    <a:pt x="960" y="559"/>
                    <a:pt x="845" y="491"/>
                    <a:pt x="754" y="422"/>
                  </a:cubicBezTo>
                  <a:cubicBezTo>
                    <a:pt x="686" y="354"/>
                    <a:pt x="594" y="308"/>
                    <a:pt x="526" y="240"/>
                  </a:cubicBezTo>
                  <a:cubicBezTo>
                    <a:pt x="366" y="126"/>
                    <a:pt x="275" y="57"/>
                    <a:pt x="275" y="57"/>
                  </a:cubicBezTo>
                  <a:lnTo>
                    <a:pt x="252" y="34"/>
                  </a:lnTo>
                  <a:cubicBezTo>
                    <a:pt x="229" y="11"/>
                    <a:pt x="195" y="0"/>
                    <a:pt x="1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8"/>
            <p:cNvSpPr/>
            <p:nvPr/>
          </p:nvSpPr>
          <p:spPr>
            <a:xfrm>
              <a:off x="4962375" y="3421475"/>
              <a:ext cx="247675" cy="185950"/>
            </a:xfrm>
            <a:custGeom>
              <a:avLst/>
              <a:gdLst/>
              <a:ahLst/>
              <a:cxnLst/>
              <a:rect l="l" t="t" r="r" b="b"/>
              <a:pathLst>
                <a:path w="9907" h="7438" extrusionOk="0">
                  <a:moveTo>
                    <a:pt x="4555" y="0"/>
                  </a:moveTo>
                  <a:cubicBezTo>
                    <a:pt x="4519" y="0"/>
                    <a:pt x="4484" y="1"/>
                    <a:pt x="4452" y="4"/>
                  </a:cubicBezTo>
                  <a:cubicBezTo>
                    <a:pt x="3858" y="49"/>
                    <a:pt x="1781" y="164"/>
                    <a:pt x="1484" y="460"/>
                  </a:cubicBezTo>
                  <a:cubicBezTo>
                    <a:pt x="1210" y="780"/>
                    <a:pt x="1370" y="1533"/>
                    <a:pt x="1553" y="1784"/>
                  </a:cubicBezTo>
                  <a:cubicBezTo>
                    <a:pt x="1302" y="1853"/>
                    <a:pt x="206" y="2286"/>
                    <a:pt x="92" y="2834"/>
                  </a:cubicBezTo>
                  <a:cubicBezTo>
                    <a:pt x="1" y="3359"/>
                    <a:pt x="1233" y="5733"/>
                    <a:pt x="2123" y="6486"/>
                  </a:cubicBezTo>
                  <a:cubicBezTo>
                    <a:pt x="2869" y="7098"/>
                    <a:pt x="3359" y="7438"/>
                    <a:pt x="4237" y="7438"/>
                  </a:cubicBezTo>
                  <a:cubicBezTo>
                    <a:pt x="4406" y="7438"/>
                    <a:pt x="4591" y="7425"/>
                    <a:pt x="4794" y="7399"/>
                  </a:cubicBezTo>
                  <a:cubicBezTo>
                    <a:pt x="6072" y="7239"/>
                    <a:pt x="8355" y="6075"/>
                    <a:pt x="9473" y="4683"/>
                  </a:cubicBezTo>
                  <a:cubicBezTo>
                    <a:pt x="9907" y="4135"/>
                    <a:pt x="8332" y="2218"/>
                    <a:pt x="7305" y="1282"/>
                  </a:cubicBezTo>
                  <a:cubicBezTo>
                    <a:pt x="6356" y="376"/>
                    <a:pt x="5182" y="0"/>
                    <a:pt x="4555"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8"/>
            <p:cNvSpPr/>
            <p:nvPr/>
          </p:nvSpPr>
          <p:spPr>
            <a:xfrm>
              <a:off x="4962375" y="3420425"/>
              <a:ext cx="247675" cy="190025"/>
            </a:xfrm>
            <a:custGeom>
              <a:avLst/>
              <a:gdLst/>
              <a:ahLst/>
              <a:cxnLst/>
              <a:rect l="l" t="t" r="r" b="b"/>
              <a:pathLst>
                <a:path w="9907" h="7601" fill="none" extrusionOk="0">
                  <a:moveTo>
                    <a:pt x="9473" y="4725"/>
                  </a:moveTo>
                  <a:cubicBezTo>
                    <a:pt x="8355" y="6117"/>
                    <a:pt x="6072" y="7281"/>
                    <a:pt x="4794" y="7441"/>
                  </a:cubicBezTo>
                  <a:cubicBezTo>
                    <a:pt x="3539" y="7601"/>
                    <a:pt x="3014" y="7259"/>
                    <a:pt x="2123" y="6528"/>
                  </a:cubicBezTo>
                  <a:cubicBezTo>
                    <a:pt x="1233" y="5775"/>
                    <a:pt x="1" y="3401"/>
                    <a:pt x="92" y="2876"/>
                  </a:cubicBezTo>
                  <a:cubicBezTo>
                    <a:pt x="206" y="2328"/>
                    <a:pt x="1302" y="1895"/>
                    <a:pt x="1553" y="1826"/>
                  </a:cubicBezTo>
                  <a:cubicBezTo>
                    <a:pt x="1370" y="1575"/>
                    <a:pt x="1210" y="822"/>
                    <a:pt x="1484" y="502"/>
                  </a:cubicBezTo>
                  <a:cubicBezTo>
                    <a:pt x="1781" y="206"/>
                    <a:pt x="3858" y="91"/>
                    <a:pt x="4452" y="46"/>
                  </a:cubicBezTo>
                  <a:cubicBezTo>
                    <a:pt x="5045" y="0"/>
                    <a:pt x="6300" y="365"/>
                    <a:pt x="7305" y="1324"/>
                  </a:cubicBezTo>
                  <a:cubicBezTo>
                    <a:pt x="8332" y="2260"/>
                    <a:pt x="9907" y="4177"/>
                    <a:pt x="9473" y="4725"/>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8"/>
            <p:cNvSpPr/>
            <p:nvPr/>
          </p:nvSpPr>
          <p:spPr>
            <a:xfrm>
              <a:off x="4988625" y="3455575"/>
              <a:ext cx="38825" cy="27850"/>
            </a:xfrm>
            <a:custGeom>
              <a:avLst/>
              <a:gdLst/>
              <a:ahLst/>
              <a:cxnLst/>
              <a:rect l="l" t="t" r="r" b="b"/>
              <a:pathLst>
                <a:path w="1553" h="1114" extrusionOk="0">
                  <a:moveTo>
                    <a:pt x="436" y="0"/>
                  </a:moveTo>
                  <a:cubicBezTo>
                    <a:pt x="288" y="0"/>
                    <a:pt x="139" y="104"/>
                    <a:pt x="69" y="260"/>
                  </a:cubicBezTo>
                  <a:cubicBezTo>
                    <a:pt x="1" y="443"/>
                    <a:pt x="115" y="671"/>
                    <a:pt x="297" y="763"/>
                  </a:cubicBezTo>
                  <a:lnTo>
                    <a:pt x="320" y="763"/>
                  </a:lnTo>
                  <a:lnTo>
                    <a:pt x="1233" y="1105"/>
                  </a:lnTo>
                  <a:cubicBezTo>
                    <a:pt x="1256" y="1111"/>
                    <a:pt x="1279" y="1113"/>
                    <a:pt x="1301" y="1113"/>
                  </a:cubicBezTo>
                  <a:cubicBezTo>
                    <a:pt x="1369" y="1113"/>
                    <a:pt x="1433" y="1088"/>
                    <a:pt x="1484" y="1036"/>
                  </a:cubicBezTo>
                  <a:cubicBezTo>
                    <a:pt x="1553" y="945"/>
                    <a:pt x="1530" y="831"/>
                    <a:pt x="1461" y="740"/>
                  </a:cubicBezTo>
                  <a:lnTo>
                    <a:pt x="1439" y="740"/>
                  </a:lnTo>
                  <a:lnTo>
                    <a:pt x="685" y="101"/>
                  </a:lnTo>
                  <a:cubicBezTo>
                    <a:pt x="663" y="78"/>
                    <a:pt x="617" y="32"/>
                    <a:pt x="571" y="32"/>
                  </a:cubicBezTo>
                  <a:cubicBezTo>
                    <a:pt x="528" y="10"/>
                    <a:pt x="482" y="0"/>
                    <a:pt x="436" y="0"/>
                  </a:cubicBezTo>
                  <a:close/>
                </a:path>
              </a:pathLst>
            </a:custGeom>
            <a:solidFill>
              <a:srgbClr val="69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8"/>
            <p:cNvSpPr/>
            <p:nvPr/>
          </p:nvSpPr>
          <p:spPr>
            <a:xfrm>
              <a:off x="5032575" y="3059425"/>
              <a:ext cx="713300" cy="549475"/>
            </a:xfrm>
            <a:custGeom>
              <a:avLst/>
              <a:gdLst/>
              <a:ahLst/>
              <a:cxnLst/>
              <a:rect l="l" t="t" r="r" b="b"/>
              <a:pathLst>
                <a:path w="28532" h="21979" extrusionOk="0">
                  <a:moveTo>
                    <a:pt x="18161" y="1"/>
                  </a:moveTo>
                  <a:cubicBezTo>
                    <a:pt x="16887" y="1"/>
                    <a:pt x="15666" y="298"/>
                    <a:pt x="14654" y="973"/>
                  </a:cubicBezTo>
                  <a:cubicBezTo>
                    <a:pt x="11892" y="2799"/>
                    <a:pt x="1164" y="11633"/>
                    <a:pt x="868" y="11929"/>
                  </a:cubicBezTo>
                  <a:cubicBezTo>
                    <a:pt x="594" y="12226"/>
                    <a:pt x="0" y="12979"/>
                    <a:pt x="594" y="13869"/>
                  </a:cubicBezTo>
                  <a:cubicBezTo>
                    <a:pt x="1187" y="14783"/>
                    <a:pt x="5501" y="20991"/>
                    <a:pt x="6140" y="21402"/>
                  </a:cubicBezTo>
                  <a:cubicBezTo>
                    <a:pt x="6650" y="21761"/>
                    <a:pt x="7254" y="21979"/>
                    <a:pt x="7770" y="21979"/>
                  </a:cubicBezTo>
                  <a:cubicBezTo>
                    <a:pt x="7878" y="21979"/>
                    <a:pt x="7982" y="21969"/>
                    <a:pt x="8080" y="21950"/>
                  </a:cubicBezTo>
                  <a:cubicBezTo>
                    <a:pt x="8651" y="21813"/>
                    <a:pt x="23784" y="13687"/>
                    <a:pt x="25519" y="12021"/>
                  </a:cubicBezTo>
                  <a:cubicBezTo>
                    <a:pt x="27254" y="10332"/>
                    <a:pt x="28532" y="6063"/>
                    <a:pt x="24378" y="2206"/>
                  </a:cubicBezTo>
                  <a:cubicBezTo>
                    <a:pt x="22665" y="867"/>
                    <a:pt x="20336" y="1"/>
                    <a:pt x="18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8"/>
            <p:cNvSpPr/>
            <p:nvPr/>
          </p:nvSpPr>
          <p:spPr>
            <a:xfrm>
              <a:off x="5032575" y="3054075"/>
              <a:ext cx="662525" cy="556950"/>
            </a:xfrm>
            <a:custGeom>
              <a:avLst/>
              <a:gdLst/>
              <a:ahLst/>
              <a:cxnLst/>
              <a:rect l="l" t="t" r="r" b="b"/>
              <a:pathLst>
                <a:path w="26501" h="22278" fill="none" extrusionOk="0">
                  <a:moveTo>
                    <a:pt x="20817" y="617"/>
                  </a:moveTo>
                  <a:cubicBezTo>
                    <a:pt x="18671" y="0"/>
                    <a:pt x="16366" y="46"/>
                    <a:pt x="14654" y="1187"/>
                  </a:cubicBezTo>
                  <a:cubicBezTo>
                    <a:pt x="11892" y="3013"/>
                    <a:pt x="1164" y="11847"/>
                    <a:pt x="868" y="12143"/>
                  </a:cubicBezTo>
                  <a:cubicBezTo>
                    <a:pt x="594" y="12440"/>
                    <a:pt x="0" y="13193"/>
                    <a:pt x="594" y="14083"/>
                  </a:cubicBezTo>
                  <a:cubicBezTo>
                    <a:pt x="1187" y="14997"/>
                    <a:pt x="5501" y="21205"/>
                    <a:pt x="6140" y="21616"/>
                  </a:cubicBezTo>
                  <a:cubicBezTo>
                    <a:pt x="6757" y="22050"/>
                    <a:pt x="7510" y="22278"/>
                    <a:pt x="8080" y="22164"/>
                  </a:cubicBezTo>
                  <a:cubicBezTo>
                    <a:pt x="8651" y="22027"/>
                    <a:pt x="23784" y="13901"/>
                    <a:pt x="25519" y="12235"/>
                  </a:cubicBezTo>
                  <a:lnTo>
                    <a:pt x="26500" y="11710"/>
                  </a:ln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8"/>
            <p:cNvSpPr/>
            <p:nvPr/>
          </p:nvSpPr>
          <p:spPr>
            <a:xfrm>
              <a:off x="5068525" y="3247700"/>
              <a:ext cx="214000" cy="257075"/>
            </a:xfrm>
            <a:custGeom>
              <a:avLst/>
              <a:gdLst/>
              <a:ahLst/>
              <a:cxnLst/>
              <a:rect l="l" t="t" r="r" b="b"/>
              <a:pathLst>
                <a:path w="8560" h="10283" extrusionOk="0">
                  <a:moveTo>
                    <a:pt x="3726" y="0"/>
                  </a:moveTo>
                  <a:cubicBezTo>
                    <a:pt x="3608" y="0"/>
                    <a:pt x="3494" y="40"/>
                    <a:pt x="3401" y="107"/>
                  </a:cubicBezTo>
                  <a:cubicBezTo>
                    <a:pt x="3150" y="290"/>
                    <a:pt x="617" y="2276"/>
                    <a:pt x="388" y="2550"/>
                  </a:cubicBezTo>
                  <a:cubicBezTo>
                    <a:pt x="160" y="2801"/>
                    <a:pt x="0" y="3097"/>
                    <a:pt x="228" y="3714"/>
                  </a:cubicBezTo>
                  <a:cubicBezTo>
                    <a:pt x="1324" y="6818"/>
                    <a:pt x="4291" y="10127"/>
                    <a:pt x="4497" y="10242"/>
                  </a:cubicBezTo>
                  <a:cubicBezTo>
                    <a:pt x="4547" y="10270"/>
                    <a:pt x="4736" y="10283"/>
                    <a:pt x="4996" y="10283"/>
                  </a:cubicBezTo>
                  <a:cubicBezTo>
                    <a:pt x="5792" y="10283"/>
                    <a:pt x="7263" y="10162"/>
                    <a:pt x="7555" y="9991"/>
                  </a:cubicBezTo>
                  <a:cubicBezTo>
                    <a:pt x="7943" y="9762"/>
                    <a:pt x="8560" y="7799"/>
                    <a:pt x="8537" y="6704"/>
                  </a:cubicBezTo>
                  <a:cubicBezTo>
                    <a:pt x="6825" y="4992"/>
                    <a:pt x="4269" y="404"/>
                    <a:pt x="4269" y="404"/>
                  </a:cubicBezTo>
                  <a:cubicBezTo>
                    <a:pt x="4139" y="116"/>
                    <a:pt x="3927" y="0"/>
                    <a:pt x="3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8"/>
            <p:cNvSpPr/>
            <p:nvPr/>
          </p:nvSpPr>
          <p:spPr>
            <a:xfrm>
              <a:off x="5068525" y="3245800"/>
              <a:ext cx="214000" cy="260800"/>
            </a:xfrm>
            <a:custGeom>
              <a:avLst/>
              <a:gdLst/>
              <a:ahLst/>
              <a:cxnLst/>
              <a:rect l="l" t="t" r="r" b="b"/>
              <a:pathLst>
                <a:path w="8560" h="10432" fill="none" extrusionOk="0">
                  <a:moveTo>
                    <a:pt x="4269" y="480"/>
                  </a:moveTo>
                  <a:cubicBezTo>
                    <a:pt x="4269" y="480"/>
                    <a:pt x="6825" y="5068"/>
                    <a:pt x="8537" y="6780"/>
                  </a:cubicBezTo>
                  <a:cubicBezTo>
                    <a:pt x="8560" y="7875"/>
                    <a:pt x="7943" y="9838"/>
                    <a:pt x="7555" y="10067"/>
                  </a:cubicBezTo>
                  <a:cubicBezTo>
                    <a:pt x="7167" y="10295"/>
                    <a:pt x="4702" y="10432"/>
                    <a:pt x="4497" y="10318"/>
                  </a:cubicBezTo>
                  <a:cubicBezTo>
                    <a:pt x="4291" y="10203"/>
                    <a:pt x="1324" y="6894"/>
                    <a:pt x="228" y="3790"/>
                  </a:cubicBezTo>
                  <a:cubicBezTo>
                    <a:pt x="0" y="3173"/>
                    <a:pt x="160" y="2877"/>
                    <a:pt x="388" y="2626"/>
                  </a:cubicBezTo>
                  <a:cubicBezTo>
                    <a:pt x="617" y="2352"/>
                    <a:pt x="3150" y="366"/>
                    <a:pt x="3401" y="183"/>
                  </a:cubicBezTo>
                  <a:cubicBezTo>
                    <a:pt x="3652" y="1"/>
                    <a:pt x="4063" y="23"/>
                    <a:pt x="4269" y="48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8"/>
            <p:cNvSpPr/>
            <p:nvPr/>
          </p:nvSpPr>
          <p:spPr>
            <a:xfrm>
              <a:off x="5170650" y="3407125"/>
              <a:ext cx="61100" cy="54000"/>
            </a:xfrm>
            <a:custGeom>
              <a:avLst/>
              <a:gdLst/>
              <a:ahLst/>
              <a:cxnLst/>
              <a:rect l="l" t="t" r="r" b="b"/>
              <a:pathLst>
                <a:path w="2444" h="2160" extrusionOk="0">
                  <a:moveTo>
                    <a:pt x="1204" y="1"/>
                  </a:moveTo>
                  <a:cubicBezTo>
                    <a:pt x="796" y="1"/>
                    <a:pt x="414" y="243"/>
                    <a:pt x="229" y="646"/>
                  </a:cubicBezTo>
                  <a:cubicBezTo>
                    <a:pt x="1" y="1194"/>
                    <a:pt x="252" y="1833"/>
                    <a:pt x="800" y="2061"/>
                  </a:cubicBezTo>
                  <a:cubicBezTo>
                    <a:pt x="945" y="2128"/>
                    <a:pt x="1096" y="2159"/>
                    <a:pt x="1244" y="2159"/>
                  </a:cubicBezTo>
                  <a:cubicBezTo>
                    <a:pt x="1657" y="2159"/>
                    <a:pt x="2047" y="1917"/>
                    <a:pt x="2215" y="1514"/>
                  </a:cubicBezTo>
                  <a:cubicBezTo>
                    <a:pt x="2443" y="966"/>
                    <a:pt x="2192" y="327"/>
                    <a:pt x="1644" y="98"/>
                  </a:cubicBezTo>
                  <a:cubicBezTo>
                    <a:pt x="1500" y="32"/>
                    <a:pt x="1350" y="1"/>
                    <a:pt x="1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8"/>
            <p:cNvSpPr/>
            <p:nvPr/>
          </p:nvSpPr>
          <p:spPr>
            <a:xfrm>
              <a:off x="5170650" y="3403300"/>
              <a:ext cx="61100" cy="61650"/>
            </a:xfrm>
            <a:custGeom>
              <a:avLst/>
              <a:gdLst/>
              <a:ahLst/>
              <a:cxnLst/>
              <a:rect l="l" t="t" r="r" b="b"/>
              <a:pathLst>
                <a:path w="2444" h="2466" fill="none" extrusionOk="0">
                  <a:moveTo>
                    <a:pt x="800" y="2214"/>
                  </a:moveTo>
                  <a:cubicBezTo>
                    <a:pt x="252" y="1986"/>
                    <a:pt x="1" y="1347"/>
                    <a:pt x="229" y="799"/>
                  </a:cubicBezTo>
                  <a:cubicBezTo>
                    <a:pt x="480" y="251"/>
                    <a:pt x="1097" y="0"/>
                    <a:pt x="1644" y="251"/>
                  </a:cubicBezTo>
                  <a:cubicBezTo>
                    <a:pt x="2192" y="480"/>
                    <a:pt x="2443" y="1119"/>
                    <a:pt x="2215" y="1667"/>
                  </a:cubicBezTo>
                  <a:cubicBezTo>
                    <a:pt x="1987" y="2214"/>
                    <a:pt x="1348" y="2465"/>
                    <a:pt x="800" y="2214"/>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8"/>
            <p:cNvSpPr/>
            <p:nvPr/>
          </p:nvSpPr>
          <p:spPr>
            <a:xfrm>
              <a:off x="5368100" y="2892350"/>
              <a:ext cx="1038000" cy="1047250"/>
            </a:xfrm>
            <a:custGeom>
              <a:avLst/>
              <a:gdLst/>
              <a:ahLst/>
              <a:cxnLst/>
              <a:rect l="l" t="t" r="r" b="b"/>
              <a:pathLst>
                <a:path w="41520" h="41890" extrusionOk="0">
                  <a:moveTo>
                    <a:pt x="16783" y="0"/>
                  </a:moveTo>
                  <a:cubicBezTo>
                    <a:pt x="13320" y="0"/>
                    <a:pt x="9538" y="126"/>
                    <a:pt x="6802" y="558"/>
                  </a:cubicBezTo>
                  <a:cubicBezTo>
                    <a:pt x="6802" y="558"/>
                    <a:pt x="1644" y="13910"/>
                    <a:pt x="1" y="37512"/>
                  </a:cubicBezTo>
                  <a:cubicBezTo>
                    <a:pt x="46" y="38288"/>
                    <a:pt x="571" y="41597"/>
                    <a:pt x="17553" y="41871"/>
                  </a:cubicBezTo>
                  <a:cubicBezTo>
                    <a:pt x="18300" y="41883"/>
                    <a:pt x="19025" y="41889"/>
                    <a:pt x="19728" y="41889"/>
                  </a:cubicBezTo>
                  <a:cubicBezTo>
                    <a:pt x="35001" y="41889"/>
                    <a:pt x="39957" y="39162"/>
                    <a:pt x="40219" y="38813"/>
                  </a:cubicBezTo>
                  <a:cubicBezTo>
                    <a:pt x="41520" y="37032"/>
                    <a:pt x="39100" y="17562"/>
                    <a:pt x="35562" y="8295"/>
                  </a:cubicBezTo>
                  <a:cubicBezTo>
                    <a:pt x="32390" y="4552"/>
                    <a:pt x="25725" y="238"/>
                    <a:pt x="25725" y="238"/>
                  </a:cubicBezTo>
                  <a:cubicBezTo>
                    <a:pt x="25725" y="238"/>
                    <a:pt x="21556" y="0"/>
                    <a:pt x="16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5368100" y="2880600"/>
              <a:ext cx="1038000" cy="1065400"/>
            </a:xfrm>
            <a:custGeom>
              <a:avLst/>
              <a:gdLst/>
              <a:ahLst/>
              <a:cxnLst/>
              <a:rect l="l" t="t" r="r" b="b"/>
              <a:pathLst>
                <a:path w="41520" h="42616" fill="none" extrusionOk="0">
                  <a:moveTo>
                    <a:pt x="6802" y="1028"/>
                  </a:moveTo>
                  <a:cubicBezTo>
                    <a:pt x="6802" y="1028"/>
                    <a:pt x="1644" y="14380"/>
                    <a:pt x="1" y="37982"/>
                  </a:cubicBezTo>
                  <a:cubicBezTo>
                    <a:pt x="46" y="38758"/>
                    <a:pt x="571" y="42067"/>
                    <a:pt x="17553" y="42341"/>
                  </a:cubicBezTo>
                  <a:cubicBezTo>
                    <a:pt x="34535" y="42615"/>
                    <a:pt x="39945" y="39648"/>
                    <a:pt x="40219" y="39283"/>
                  </a:cubicBezTo>
                  <a:cubicBezTo>
                    <a:pt x="41520" y="37502"/>
                    <a:pt x="39100" y="18032"/>
                    <a:pt x="35562" y="8765"/>
                  </a:cubicBezTo>
                  <a:cubicBezTo>
                    <a:pt x="32390" y="5022"/>
                    <a:pt x="25725" y="708"/>
                    <a:pt x="25725" y="708"/>
                  </a:cubicBezTo>
                  <a:cubicBezTo>
                    <a:pt x="25725" y="708"/>
                    <a:pt x="13308" y="0"/>
                    <a:pt x="6802" y="1028"/>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5291075" y="2999850"/>
              <a:ext cx="197450" cy="833725"/>
            </a:xfrm>
            <a:custGeom>
              <a:avLst/>
              <a:gdLst/>
              <a:ahLst/>
              <a:cxnLst/>
              <a:rect l="l" t="t" r="r" b="b"/>
              <a:pathLst>
                <a:path w="7898" h="33349" extrusionOk="0">
                  <a:moveTo>
                    <a:pt x="7898" y="1"/>
                  </a:moveTo>
                  <a:lnTo>
                    <a:pt x="7898" y="1"/>
                  </a:lnTo>
                  <a:cubicBezTo>
                    <a:pt x="6072" y="1005"/>
                    <a:pt x="4314" y="3356"/>
                    <a:pt x="4314" y="3356"/>
                  </a:cubicBezTo>
                  <a:cubicBezTo>
                    <a:pt x="4314" y="3356"/>
                    <a:pt x="3378" y="6757"/>
                    <a:pt x="2328" y="11528"/>
                  </a:cubicBezTo>
                  <a:cubicBezTo>
                    <a:pt x="1278" y="16275"/>
                    <a:pt x="0" y="30450"/>
                    <a:pt x="91" y="31340"/>
                  </a:cubicBezTo>
                  <a:cubicBezTo>
                    <a:pt x="183" y="32253"/>
                    <a:pt x="571" y="32641"/>
                    <a:pt x="1050" y="32778"/>
                  </a:cubicBezTo>
                  <a:cubicBezTo>
                    <a:pt x="1507" y="32915"/>
                    <a:pt x="3333" y="33349"/>
                    <a:pt x="4519" y="33349"/>
                  </a:cubicBezTo>
                  <a:cubicBezTo>
                    <a:pt x="5706" y="33349"/>
                    <a:pt x="5980" y="32641"/>
                    <a:pt x="6026" y="32162"/>
                  </a:cubicBezTo>
                  <a:cubicBezTo>
                    <a:pt x="6072" y="31682"/>
                    <a:pt x="6505" y="21411"/>
                    <a:pt x="6985" y="14700"/>
                  </a:cubicBezTo>
                  <a:cubicBezTo>
                    <a:pt x="7350" y="8903"/>
                    <a:pt x="7898" y="1"/>
                    <a:pt x="7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8"/>
            <p:cNvSpPr/>
            <p:nvPr/>
          </p:nvSpPr>
          <p:spPr>
            <a:xfrm>
              <a:off x="5291075" y="2999850"/>
              <a:ext cx="197450" cy="833725"/>
            </a:xfrm>
            <a:custGeom>
              <a:avLst/>
              <a:gdLst/>
              <a:ahLst/>
              <a:cxnLst/>
              <a:rect l="l" t="t" r="r" b="b"/>
              <a:pathLst>
                <a:path w="7898" h="33349" fill="none" extrusionOk="0">
                  <a:moveTo>
                    <a:pt x="2328" y="11528"/>
                  </a:moveTo>
                  <a:cubicBezTo>
                    <a:pt x="1278" y="16275"/>
                    <a:pt x="0" y="30450"/>
                    <a:pt x="91" y="31340"/>
                  </a:cubicBezTo>
                  <a:cubicBezTo>
                    <a:pt x="183" y="32253"/>
                    <a:pt x="571" y="32641"/>
                    <a:pt x="1050" y="32778"/>
                  </a:cubicBezTo>
                  <a:cubicBezTo>
                    <a:pt x="1507" y="32915"/>
                    <a:pt x="3333" y="33349"/>
                    <a:pt x="4519" y="33349"/>
                  </a:cubicBezTo>
                  <a:cubicBezTo>
                    <a:pt x="5706" y="33349"/>
                    <a:pt x="5980" y="32641"/>
                    <a:pt x="6026" y="32162"/>
                  </a:cubicBezTo>
                  <a:cubicBezTo>
                    <a:pt x="6072" y="31682"/>
                    <a:pt x="6505" y="21411"/>
                    <a:pt x="6985" y="14700"/>
                  </a:cubicBezTo>
                  <a:cubicBezTo>
                    <a:pt x="7350" y="8903"/>
                    <a:pt x="7898" y="1"/>
                    <a:pt x="7898" y="1"/>
                  </a:cubicBezTo>
                  <a:cubicBezTo>
                    <a:pt x="6072" y="1005"/>
                    <a:pt x="4314" y="3356"/>
                    <a:pt x="4314" y="3356"/>
                  </a:cubicBezTo>
                  <a:lnTo>
                    <a:pt x="3401" y="3995"/>
                  </a:ln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8"/>
            <p:cNvSpPr/>
            <p:nvPr/>
          </p:nvSpPr>
          <p:spPr>
            <a:xfrm>
              <a:off x="5405200" y="2832050"/>
              <a:ext cx="236250" cy="535325"/>
            </a:xfrm>
            <a:custGeom>
              <a:avLst/>
              <a:gdLst/>
              <a:ahLst/>
              <a:cxnLst/>
              <a:rect l="l" t="t" r="r" b="b"/>
              <a:pathLst>
                <a:path w="9450" h="21413" extrusionOk="0">
                  <a:moveTo>
                    <a:pt x="6513" y="0"/>
                  </a:moveTo>
                  <a:cubicBezTo>
                    <a:pt x="5046" y="0"/>
                    <a:pt x="3931" y="537"/>
                    <a:pt x="3036" y="1577"/>
                  </a:cubicBezTo>
                  <a:cubicBezTo>
                    <a:pt x="1644" y="3221"/>
                    <a:pt x="0" y="10137"/>
                    <a:pt x="2420" y="21412"/>
                  </a:cubicBezTo>
                  <a:cubicBezTo>
                    <a:pt x="4040" y="13994"/>
                    <a:pt x="6642" y="4590"/>
                    <a:pt x="9450" y="550"/>
                  </a:cubicBezTo>
                  <a:cubicBezTo>
                    <a:pt x="8335" y="181"/>
                    <a:pt x="7365" y="0"/>
                    <a:pt x="6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8"/>
            <p:cNvSpPr/>
            <p:nvPr/>
          </p:nvSpPr>
          <p:spPr>
            <a:xfrm>
              <a:off x="5405200" y="2820675"/>
              <a:ext cx="236250" cy="546700"/>
            </a:xfrm>
            <a:custGeom>
              <a:avLst/>
              <a:gdLst/>
              <a:ahLst/>
              <a:cxnLst/>
              <a:rect l="l" t="t" r="r" b="b"/>
              <a:pathLst>
                <a:path w="9450" h="21868" fill="none" extrusionOk="0">
                  <a:moveTo>
                    <a:pt x="2420" y="21867"/>
                  </a:moveTo>
                  <a:cubicBezTo>
                    <a:pt x="4040" y="14449"/>
                    <a:pt x="6642" y="5045"/>
                    <a:pt x="9450" y="1005"/>
                  </a:cubicBezTo>
                  <a:cubicBezTo>
                    <a:pt x="6414" y="1"/>
                    <a:pt x="4451" y="389"/>
                    <a:pt x="3036" y="2032"/>
                  </a:cubicBezTo>
                  <a:cubicBezTo>
                    <a:pt x="1644" y="3676"/>
                    <a:pt x="0" y="10592"/>
                    <a:pt x="2420" y="21867"/>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8"/>
            <p:cNvSpPr/>
            <p:nvPr/>
          </p:nvSpPr>
          <p:spPr>
            <a:xfrm>
              <a:off x="5575800" y="2889150"/>
              <a:ext cx="308175" cy="210600"/>
            </a:xfrm>
            <a:custGeom>
              <a:avLst/>
              <a:gdLst/>
              <a:ahLst/>
              <a:cxnLst/>
              <a:rect l="l" t="t" r="r" b="b"/>
              <a:pathLst>
                <a:path w="12327" h="8424" extrusionOk="0">
                  <a:moveTo>
                    <a:pt x="7510" y="1"/>
                  </a:moveTo>
                  <a:cubicBezTo>
                    <a:pt x="4520" y="1"/>
                    <a:pt x="1485" y="1895"/>
                    <a:pt x="754" y="4223"/>
                  </a:cubicBezTo>
                  <a:cubicBezTo>
                    <a:pt x="1" y="6529"/>
                    <a:pt x="1827" y="8423"/>
                    <a:pt x="4840" y="8423"/>
                  </a:cubicBezTo>
                  <a:cubicBezTo>
                    <a:pt x="7830" y="8423"/>
                    <a:pt x="10843" y="6529"/>
                    <a:pt x="11596" y="4223"/>
                  </a:cubicBezTo>
                  <a:cubicBezTo>
                    <a:pt x="12327" y="1895"/>
                    <a:pt x="10501" y="1"/>
                    <a:pt x="7510"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8"/>
            <p:cNvSpPr/>
            <p:nvPr/>
          </p:nvSpPr>
          <p:spPr>
            <a:xfrm>
              <a:off x="5575800" y="2889150"/>
              <a:ext cx="308175" cy="210600"/>
            </a:xfrm>
            <a:custGeom>
              <a:avLst/>
              <a:gdLst/>
              <a:ahLst/>
              <a:cxnLst/>
              <a:rect l="l" t="t" r="r" b="b"/>
              <a:pathLst>
                <a:path w="12327" h="8424" fill="none" extrusionOk="0">
                  <a:moveTo>
                    <a:pt x="11596" y="4223"/>
                  </a:moveTo>
                  <a:cubicBezTo>
                    <a:pt x="10843" y="6529"/>
                    <a:pt x="7830" y="8423"/>
                    <a:pt x="4840" y="8423"/>
                  </a:cubicBezTo>
                  <a:cubicBezTo>
                    <a:pt x="1827" y="8423"/>
                    <a:pt x="1" y="6529"/>
                    <a:pt x="754" y="4223"/>
                  </a:cubicBezTo>
                  <a:cubicBezTo>
                    <a:pt x="1485" y="1895"/>
                    <a:pt x="4520" y="1"/>
                    <a:pt x="7510" y="1"/>
                  </a:cubicBezTo>
                  <a:cubicBezTo>
                    <a:pt x="10501" y="1"/>
                    <a:pt x="12327" y="1895"/>
                    <a:pt x="11596" y="4223"/>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8"/>
            <p:cNvSpPr/>
            <p:nvPr/>
          </p:nvSpPr>
          <p:spPr>
            <a:xfrm>
              <a:off x="6515650" y="3413350"/>
              <a:ext cx="193450" cy="234000"/>
            </a:xfrm>
            <a:custGeom>
              <a:avLst/>
              <a:gdLst/>
              <a:ahLst/>
              <a:cxnLst/>
              <a:rect l="l" t="t" r="r" b="b"/>
              <a:pathLst>
                <a:path w="7738" h="9360" extrusionOk="0">
                  <a:moveTo>
                    <a:pt x="2646" y="1"/>
                  </a:moveTo>
                  <a:cubicBezTo>
                    <a:pt x="1976" y="1"/>
                    <a:pt x="897" y="2086"/>
                    <a:pt x="457" y="3342"/>
                  </a:cubicBezTo>
                  <a:cubicBezTo>
                    <a:pt x="0" y="4643"/>
                    <a:pt x="137" y="5944"/>
                    <a:pt x="411" y="6469"/>
                  </a:cubicBezTo>
                  <a:cubicBezTo>
                    <a:pt x="708" y="6994"/>
                    <a:pt x="1621" y="8865"/>
                    <a:pt x="2009" y="9002"/>
                  </a:cubicBezTo>
                  <a:cubicBezTo>
                    <a:pt x="2068" y="9025"/>
                    <a:pt x="2131" y="9035"/>
                    <a:pt x="2197" y="9035"/>
                  </a:cubicBezTo>
                  <a:cubicBezTo>
                    <a:pt x="2593" y="9035"/>
                    <a:pt x="3082" y="8667"/>
                    <a:pt x="3219" y="8432"/>
                  </a:cubicBezTo>
                  <a:cubicBezTo>
                    <a:pt x="3345" y="8622"/>
                    <a:pt x="4078" y="9360"/>
                    <a:pt x="4603" y="9360"/>
                  </a:cubicBezTo>
                  <a:cubicBezTo>
                    <a:pt x="4645" y="9360"/>
                    <a:pt x="4686" y="9355"/>
                    <a:pt x="4725" y="9345"/>
                  </a:cubicBezTo>
                  <a:cubicBezTo>
                    <a:pt x="5273" y="9231"/>
                    <a:pt x="6939" y="7154"/>
                    <a:pt x="7281" y="6058"/>
                  </a:cubicBezTo>
                  <a:cubicBezTo>
                    <a:pt x="7624" y="4939"/>
                    <a:pt x="7738" y="4323"/>
                    <a:pt x="7076" y="3228"/>
                  </a:cubicBezTo>
                  <a:cubicBezTo>
                    <a:pt x="6437" y="2132"/>
                    <a:pt x="4451" y="466"/>
                    <a:pt x="2716" y="9"/>
                  </a:cubicBezTo>
                  <a:cubicBezTo>
                    <a:pt x="2693" y="4"/>
                    <a:pt x="2670" y="1"/>
                    <a:pt x="2646"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6515650" y="3409575"/>
              <a:ext cx="193450" cy="240825"/>
            </a:xfrm>
            <a:custGeom>
              <a:avLst/>
              <a:gdLst/>
              <a:ahLst/>
              <a:cxnLst/>
              <a:rect l="l" t="t" r="r" b="b"/>
              <a:pathLst>
                <a:path w="7738" h="9633" fill="none" extrusionOk="0">
                  <a:moveTo>
                    <a:pt x="2716" y="160"/>
                  </a:moveTo>
                  <a:cubicBezTo>
                    <a:pt x="4451" y="617"/>
                    <a:pt x="6437" y="2283"/>
                    <a:pt x="7076" y="3379"/>
                  </a:cubicBezTo>
                  <a:cubicBezTo>
                    <a:pt x="7738" y="4474"/>
                    <a:pt x="7624" y="5090"/>
                    <a:pt x="7281" y="6209"/>
                  </a:cubicBezTo>
                  <a:cubicBezTo>
                    <a:pt x="6939" y="7305"/>
                    <a:pt x="5273" y="9382"/>
                    <a:pt x="4725" y="9496"/>
                  </a:cubicBezTo>
                  <a:cubicBezTo>
                    <a:pt x="4200" y="9633"/>
                    <a:pt x="3356" y="8788"/>
                    <a:pt x="3219" y="8583"/>
                  </a:cubicBezTo>
                  <a:cubicBezTo>
                    <a:pt x="3059" y="8857"/>
                    <a:pt x="2420" y="9313"/>
                    <a:pt x="2009" y="9153"/>
                  </a:cubicBezTo>
                  <a:cubicBezTo>
                    <a:pt x="1621" y="9016"/>
                    <a:pt x="708" y="7145"/>
                    <a:pt x="411" y="6620"/>
                  </a:cubicBezTo>
                  <a:cubicBezTo>
                    <a:pt x="137" y="6095"/>
                    <a:pt x="0" y="4794"/>
                    <a:pt x="457" y="3493"/>
                  </a:cubicBezTo>
                  <a:cubicBezTo>
                    <a:pt x="913" y="2192"/>
                    <a:pt x="2054" y="0"/>
                    <a:pt x="2716" y="16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8"/>
            <p:cNvSpPr/>
            <p:nvPr/>
          </p:nvSpPr>
          <p:spPr>
            <a:xfrm>
              <a:off x="6585825" y="3595450"/>
              <a:ext cx="20000" cy="40175"/>
            </a:xfrm>
            <a:custGeom>
              <a:avLst/>
              <a:gdLst/>
              <a:ahLst/>
              <a:cxnLst/>
              <a:rect l="l" t="t" r="r" b="b"/>
              <a:pathLst>
                <a:path w="800" h="1607" extrusionOk="0">
                  <a:moveTo>
                    <a:pt x="537" y="1"/>
                  </a:moveTo>
                  <a:cubicBezTo>
                    <a:pt x="444" y="1"/>
                    <a:pt x="358" y="48"/>
                    <a:pt x="320" y="143"/>
                  </a:cubicBezTo>
                  <a:lnTo>
                    <a:pt x="24" y="1102"/>
                  </a:lnTo>
                  <a:cubicBezTo>
                    <a:pt x="1" y="1148"/>
                    <a:pt x="1" y="1193"/>
                    <a:pt x="1" y="1239"/>
                  </a:cubicBezTo>
                  <a:cubicBezTo>
                    <a:pt x="22" y="1433"/>
                    <a:pt x="186" y="1606"/>
                    <a:pt x="377" y="1606"/>
                  </a:cubicBezTo>
                  <a:cubicBezTo>
                    <a:pt x="388" y="1606"/>
                    <a:pt x="400" y="1606"/>
                    <a:pt x="412" y="1604"/>
                  </a:cubicBezTo>
                  <a:cubicBezTo>
                    <a:pt x="617" y="1604"/>
                    <a:pt x="800" y="1422"/>
                    <a:pt x="777" y="1193"/>
                  </a:cubicBezTo>
                  <a:lnTo>
                    <a:pt x="731" y="212"/>
                  </a:lnTo>
                  <a:cubicBezTo>
                    <a:pt x="731" y="121"/>
                    <a:pt x="663" y="29"/>
                    <a:pt x="594" y="6"/>
                  </a:cubicBezTo>
                  <a:cubicBezTo>
                    <a:pt x="575" y="3"/>
                    <a:pt x="556" y="1"/>
                    <a:pt x="537" y="1"/>
                  </a:cubicBezTo>
                  <a:close/>
                </a:path>
              </a:pathLst>
            </a:custGeom>
            <a:solidFill>
              <a:srgbClr val="69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8"/>
            <p:cNvSpPr/>
            <p:nvPr/>
          </p:nvSpPr>
          <p:spPr>
            <a:xfrm>
              <a:off x="5870825" y="3005950"/>
              <a:ext cx="592925" cy="843700"/>
            </a:xfrm>
            <a:custGeom>
              <a:avLst/>
              <a:gdLst/>
              <a:ahLst/>
              <a:cxnLst/>
              <a:rect l="l" t="t" r="r" b="b"/>
              <a:pathLst>
                <a:path w="23717" h="33748" extrusionOk="0">
                  <a:moveTo>
                    <a:pt x="9617" y="0"/>
                  </a:moveTo>
                  <a:cubicBezTo>
                    <a:pt x="8190" y="0"/>
                    <a:pt x="6650" y="131"/>
                    <a:pt x="5912" y="328"/>
                  </a:cubicBezTo>
                  <a:cubicBezTo>
                    <a:pt x="4520" y="670"/>
                    <a:pt x="1" y="5623"/>
                    <a:pt x="69" y="12585"/>
                  </a:cubicBezTo>
                  <a:cubicBezTo>
                    <a:pt x="708" y="19843"/>
                    <a:pt x="3402" y="31804"/>
                    <a:pt x="3584" y="32602"/>
                  </a:cubicBezTo>
                  <a:cubicBezTo>
                    <a:pt x="3779" y="33340"/>
                    <a:pt x="4304" y="33747"/>
                    <a:pt x="5959" y="33747"/>
                  </a:cubicBezTo>
                  <a:cubicBezTo>
                    <a:pt x="6047" y="33747"/>
                    <a:pt x="6138" y="33746"/>
                    <a:pt x="6232" y="33744"/>
                  </a:cubicBezTo>
                  <a:cubicBezTo>
                    <a:pt x="8104" y="33675"/>
                    <a:pt x="16252" y="32602"/>
                    <a:pt x="19105" y="32077"/>
                  </a:cubicBezTo>
                  <a:cubicBezTo>
                    <a:pt x="21959" y="31575"/>
                    <a:pt x="23602" y="31233"/>
                    <a:pt x="23670" y="30411"/>
                  </a:cubicBezTo>
                  <a:cubicBezTo>
                    <a:pt x="23716" y="29590"/>
                    <a:pt x="19973" y="8522"/>
                    <a:pt x="19562" y="7038"/>
                  </a:cubicBezTo>
                  <a:cubicBezTo>
                    <a:pt x="19128" y="5577"/>
                    <a:pt x="13513" y="830"/>
                    <a:pt x="12463" y="328"/>
                  </a:cubicBezTo>
                  <a:cubicBezTo>
                    <a:pt x="11979" y="96"/>
                    <a:pt x="10839" y="0"/>
                    <a:pt x="9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8"/>
            <p:cNvSpPr/>
            <p:nvPr/>
          </p:nvSpPr>
          <p:spPr>
            <a:xfrm>
              <a:off x="5870825" y="3001575"/>
              <a:ext cx="592925" cy="849125"/>
            </a:xfrm>
            <a:custGeom>
              <a:avLst/>
              <a:gdLst/>
              <a:ahLst/>
              <a:cxnLst/>
              <a:rect l="l" t="t" r="r" b="b"/>
              <a:pathLst>
                <a:path w="23717" h="33965" fill="none" extrusionOk="0">
                  <a:moveTo>
                    <a:pt x="69" y="12760"/>
                  </a:moveTo>
                  <a:cubicBezTo>
                    <a:pt x="708" y="20018"/>
                    <a:pt x="3402" y="31979"/>
                    <a:pt x="3584" y="32777"/>
                  </a:cubicBezTo>
                  <a:cubicBezTo>
                    <a:pt x="3790" y="33554"/>
                    <a:pt x="4360" y="33964"/>
                    <a:pt x="6232" y="33919"/>
                  </a:cubicBezTo>
                  <a:cubicBezTo>
                    <a:pt x="8104" y="33850"/>
                    <a:pt x="16252" y="32777"/>
                    <a:pt x="19105" y="32252"/>
                  </a:cubicBezTo>
                  <a:cubicBezTo>
                    <a:pt x="21959" y="31750"/>
                    <a:pt x="23602" y="31408"/>
                    <a:pt x="23670" y="30586"/>
                  </a:cubicBezTo>
                  <a:cubicBezTo>
                    <a:pt x="23716" y="29765"/>
                    <a:pt x="19973" y="8697"/>
                    <a:pt x="19562" y="7213"/>
                  </a:cubicBezTo>
                  <a:cubicBezTo>
                    <a:pt x="19128" y="5752"/>
                    <a:pt x="13513" y="1005"/>
                    <a:pt x="12463" y="503"/>
                  </a:cubicBezTo>
                  <a:cubicBezTo>
                    <a:pt x="11413" y="0"/>
                    <a:pt x="7282" y="137"/>
                    <a:pt x="5912" y="503"/>
                  </a:cubicBezTo>
                  <a:cubicBezTo>
                    <a:pt x="4520" y="845"/>
                    <a:pt x="1" y="5798"/>
                    <a:pt x="69" y="1276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8"/>
            <p:cNvSpPr/>
            <p:nvPr/>
          </p:nvSpPr>
          <p:spPr>
            <a:xfrm>
              <a:off x="5886800" y="3203575"/>
              <a:ext cx="138975" cy="252725"/>
            </a:xfrm>
            <a:custGeom>
              <a:avLst/>
              <a:gdLst/>
              <a:ahLst/>
              <a:cxnLst/>
              <a:rect l="l" t="t" r="r" b="b"/>
              <a:pathLst>
                <a:path w="5559" h="10109" extrusionOk="0">
                  <a:moveTo>
                    <a:pt x="1416" y="1"/>
                  </a:moveTo>
                  <a:lnTo>
                    <a:pt x="1" y="1827"/>
                  </a:lnTo>
                  <a:cubicBezTo>
                    <a:pt x="1530" y="5684"/>
                    <a:pt x="3219" y="9359"/>
                    <a:pt x="3493" y="9884"/>
                  </a:cubicBezTo>
                  <a:cubicBezTo>
                    <a:pt x="3566" y="10037"/>
                    <a:pt x="3782" y="10108"/>
                    <a:pt x="4041" y="10108"/>
                  </a:cubicBezTo>
                  <a:cubicBezTo>
                    <a:pt x="4672" y="10108"/>
                    <a:pt x="5558" y="9683"/>
                    <a:pt x="5251" y="8971"/>
                  </a:cubicBezTo>
                  <a:cubicBezTo>
                    <a:pt x="4817" y="7967"/>
                    <a:pt x="1416" y="1"/>
                    <a:pt x="1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8"/>
            <p:cNvSpPr/>
            <p:nvPr/>
          </p:nvSpPr>
          <p:spPr>
            <a:xfrm>
              <a:off x="5886800" y="3203575"/>
              <a:ext cx="142125" cy="260225"/>
            </a:xfrm>
            <a:custGeom>
              <a:avLst/>
              <a:gdLst/>
              <a:ahLst/>
              <a:cxnLst/>
              <a:rect l="l" t="t" r="r" b="b"/>
              <a:pathLst>
                <a:path w="5685" h="10409" fill="none" extrusionOk="0">
                  <a:moveTo>
                    <a:pt x="1" y="1827"/>
                  </a:moveTo>
                  <a:cubicBezTo>
                    <a:pt x="1530" y="5684"/>
                    <a:pt x="3219" y="9359"/>
                    <a:pt x="3493" y="9884"/>
                  </a:cubicBezTo>
                  <a:cubicBezTo>
                    <a:pt x="3744" y="10409"/>
                    <a:pt x="5684" y="9975"/>
                    <a:pt x="5251" y="8971"/>
                  </a:cubicBezTo>
                  <a:cubicBezTo>
                    <a:pt x="4817" y="7967"/>
                    <a:pt x="1416" y="1"/>
                    <a:pt x="1416" y="1"/>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5853150" y="2787300"/>
              <a:ext cx="376050" cy="533275"/>
            </a:xfrm>
            <a:custGeom>
              <a:avLst/>
              <a:gdLst/>
              <a:ahLst/>
              <a:cxnLst/>
              <a:rect l="l" t="t" r="r" b="b"/>
              <a:pathLst>
                <a:path w="15042" h="21331" extrusionOk="0">
                  <a:moveTo>
                    <a:pt x="8320" y="0"/>
                  </a:moveTo>
                  <a:cubicBezTo>
                    <a:pt x="8256" y="0"/>
                    <a:pt x="8191" y="4"/>
                    <a:pt x="8126" y="12"/>
                  </a:cubicBezTo>
                  <a:cubicBezTo>
                    <a:pt x="6460" y="217"/>
                    <a:pt x="4314" y="1336"/>
                    <a:pt x="2739" y="4691"/>
                  </a:cubicBezTo>
                  <a:cubicBezTo>
                    <a:pt x="1164" y="8046"/>
                    <a:pt x="0" y="17245"/>
                    <a:pt x="776" y="21331"/>
                  </a:cubicBezTo>
                  <a:cubicBezTo>
                    <a:pt x="776" y="21331"/>
                    <a:pt x="4474" y="14209"/>
                    <a:pt x="7920" y="11379"/>
                  </a:cubicBezTo>
                  <a:cubicBezTo>
                    <a:pt x="10271" y="9439"/>
                    <a:pt x="13170" y="9074"/>
                    <a:pt x="13170" y="9074"/>
                  </a:cubicBezTo>
                  <a:cubicBezTo>
                    <a:pt x="13170" y="9074"/>
                    <a:pt x="15042" y="7042"/>
                    <a:pt x="14677" y="5399"/>
                  </a:cubicBezTo>
                  <a:cubicBezTo>
                    <a:pt x="14289" y="3732"/>
                    <a:pt x="12029" y="2979"/>
                    <a:pt x="12029" y="2979"/>
                  </a:cubicBezTo>
                  <a:cubicBezTo>
                    <a:pt x="10932" y="2365"/>
                    <a:pt x="9898" y="0"/>
                    <a:pt x="8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8"/>
            <p:cNvSpPr/>
            <p:nvPr/>
          </p:nvSpPr>
          <p:spPr>
            <a:xfrm>
              <a:off x="5853150" y="2782450"/>
              <a:ext cx="376050" cy="538125"/>
            </a:xfrm>
            <a:custGeom>
              <a:avLst/>
              <a:gdLst/>
              <a:ahLst/>
              <a:cxnLst/>
              <a:rect l="l" t="t" r="r" b="b"/>
              <a:pathLst>
                <a:path w="15042" h="21525" fill="none" extrusionOk="0">
                  <a:moveTo>
                    <a:pt x="12029" y="3173"/>
                  </a:moveTo>
                  <a:cubicBezTo>
                    <a:pt x="10888" y="2534"/>
                    <a:pt x="9815" y="0"/>
                    <a:pt x="8126" y="206"/>
                  </a:cubicBezTo>
                  <a:cubicBezTo>
                    <a:pt x="6460" y="411"/>
                    <a:pt x="4314" y="1530"/>
                    <a:pt x="2739" y="4885"/>
                  </a:cubicBezTo>
                  <a:cubicBezTo>
                    <a:pt x="1164" y="8240"/>
                    <a:pt x="0" y="17439"/>
                    <a:pt x="776" y="21525"/>
                  </a:cubicBezTo>
                  <a:cubicBezTo>
                    <a:pt x="776" y="21525"/>
                    <a:pt x="4474" y="14403"/>
                    <a:pt x="7920" y="11573"/>
                  </a:cubicBezTo>
                  <a:cubicBezTo>
                    <a:pt x="10271" y="9633"/>
                    <a:pt x="13170" y="9268"/>
                    <a:pt x="13170" y="9268"/>
                  </a:cubicBezTo>
                  <a:cubicBezTo>
                    <a:pt x="13170" y="9268"/>
                    <a:pt x="15042" y="7236"/>
                    <a:pt x="14677" y="5593"/>
                  </a:cubicBezTo>
                  <a:cubicBezTo>
                    <a:pt x="14289" y="3926"/>
                    <a:pt x="12029" y="3173"/>
                    <a:pt x="12029" y="3173"/>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8"/>
            <p:cNvSpPr/>
            <p:nvPr/>
          </p:nvSpPr>
          <p:spPr>
            <a:xfrm>
              <a:off x="5997500" y="3041825"/>
              <a:ext cx="647125" cy="579900"/>
            </a:xfrm>
            <a:custGeom>
              <a:avLst/>
              <a:gdLst/>
              <a:ahLst/>
              <a:cxnLst/>
              <a:rect l="l" t="t" r="r" b="b"/>
              <a:pathLst>
                <a:path w="25885" h="23196" extrusionOk="0">
                  <a:moveTo>
                    <a:pt x="7434" y="1"/>
                  </a:moveTo>
                  <a:cubicBezTo>
                    <a:pt x="5157" y="1"/>
                    <a:pt x="2291" y="1300"/>
                    <a:pt x="868" y="5329"/>
                  </a:cubicBezTo>
                  <a:cubicBezTo>
                    <a:pt x="1" y="8662"/>
                    <a:pt x="845" y="12930"/>
                    <a:pt x="3607" y="14733"/>
                  </a:cubicBezTo>
                  <a:cubicBezTo>
                    <a:pt x="6346" y="16536"/>
                    <a:pt x="18718" y="22905"/>
                    <a:pt x="19106" y="23064"/>
                  </a:cubicBezTo>
                  <a:cubicBezTo>
                    <a:pt x="19259" y="23122"/>
                    <a:pt x="19513" y="23196"/>
                    <a:pt x="19801" y="23196"/>
                  </a:cubicBezTo>
                  <a:cubicBezTo>
                    <a:pt x="20197" y="23196"/>
                    <a:pt x="20656" y="23056"/>
                    <a:pt x="21000" y="22540"/>
                  </a:cubicBezTo>
                  <a:cubicBezTo>
                    <a:pt x="21594" y="21627"/>
                    <a:pt x="25588" y="15213"/>
                    <a:pt x="25725" y="14482"/>
                  </a:cubicBezTo>
                  <a:cubicBezTo>
                    <a:pt x="25885" y="13729"/>
                    <a:pt x="25771" y="12953"/>
                    <a:pt x="25451" y="12474"/>
                  </a:cubicBezTo>
                  <a:cubicBezTo>
                    <a:pt x="25109" y="11994"/>
                    <a:pt x="11665" y="1312"/>
                    <a:pt x="9428" y="376"/>
                  </a:cubicBezTo>
                  <a:cubicBezTo>
                    <a:pt x="8877" y="143"/>
                    <a:pt x="8188" y="1"/>
                    <a:pt x="7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8"/>
            <p:cNvSpPr/>
            <p:nvPr/>
          </p:nvSpPr>
          <p:spPr>
            <a:xfrm>
              <a:off x="6013475" y="3034100"/>
              <a:ext cx="631150" cy="593475"/>
            </a:xfrm>
            <a:custGeom>
              <a:avLst/>
              <a:gdLst/>
              <a:ahLst/>
              <a:cxnLst/>
              <a:rect l="l" t="t" r="r" b="b"/>
              <a:pathLst>
                <a:path w="25246" h="23739" fill="none" extrusionOk="0">
                  <a:moveTo>
                    <a:pt x="1" y="9587"/>
                  </a:moveTo>
                  <a:cubicBezTo>
                    <a:pt x="275" y="11824"/>
                    <a:pt x="1233" y="13924"/>
                    <a:pt x="2968" y="15042"/>
                  </a:cubicBezTo>
                  <a:cubicBezTo>
                    <a:pt x="5707" y="16845"/>
                    <a:pt x="18079" y="23214"/>
                    <a:pt x="18467" y="23373"/>
                  </a:cubicBezTo>
                  <a:cubicBezTo>
                    <a:pt x="18832" y="23510"/>
                    <a:pt x="19768" y="23739"/>
                    <a:pt x="20361" y="22849"/>
                  </a:cubicBezTo>
                  <a:cubicBezTo>
                    <a:pt x="20955" y="21936"/>
                    <a:pt x="24949" y="15522"/>
                    <a:pt x="25086" y="14791"/>
                  </a:cubicBezTo>
                  <a:cubicBezTo>
                    <a:pt x="25246" y="14038"/>
                    <a:pt x="25132" y="13262"/>
                    <a:pt x="24812" y="12783"/>
                  </a:cubicBezTo>
                  <a:cubicBezTo>
                    <a:pt x="24470" y="12303"/>
                    <a:pt x="11026" y="1621"/>
                    <a:pt x="8789" y="685"/>
                  </a:cubicBezTo>
                  <a:lnTo>
                    <a:pt x="7944" y="0"/>
                  </a:ln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8"/>
            <p:cNvSpPr/>
            <p:nvPr/>
          </p:nvSpPr>
          <p:spPr>
            <a:xfrm>
              <a:off x="6326775" y="3373525"/>
              <a:ext cx="233400" cy="242825"/>
            </a:xfrm>
            <a:custGeom>
              <a:avLst/>
              <a:gdLst/>
              <a:ahLst/>
              <a:cxnLst/>
              <a:rect l="l" t="t" r="r" b="b"/>
              <a:pathLst>
                <a:path w="9336" h="9713" extrusionOk="0">
                  <a:moveTo>
                    <a:pt x="7167" y="0"/>
                  </a:moveTo>
                  <a:cubicBezTo>
                    <a:pt x="6383" y="0"/>
                    <a:pt x="5157" y="208"/>
                    <a:pt x="4451" y="529"/>
                  </a:cubicBezTo>
                  <a:cubicBezTo>
                    <a:pt x="3561" y="2766"/>
                    <a:pt x="365" y="6921"/>
                    <a:pt x="365" y="6921"/>
                  </a:cubicBezTo>
                  <a:cubicBezTo>
                    <a:pt x="0" y="7286"/>
                    <a:pt x="160" y="7674"/>
                    <a:pt x="434" y="7834"/>
                  </a:cubicBezTo>
                  <a:cubicBezTo>
                    <a:pt x="708" y="8016"/>
                    <a:pt x="3538" y="9545"/>
                    <a:pt x="3857" y="9660"/>
                  </a:cubicBezTo>
                  <a:cubicBezTo>
                    <a:pt x="3964" y="9690"/>
                    <a:pt x="4073" y="9713"/>
                    <a:pt x="4189" y="9713"/>
                  </a:cubicBezTo>
                  <a:cubicBezTo>
                    <a:pt x="4421" y="9713"/>
                    <a:pt x="4679" y="9621"/>
                    <a:pt x="4999" y="9317"/>
                  </a:cubicBezTo>
                  <a:cubicBezTo>
                    <a:pt x="7418" y="7103"/>
                    <a:pt x="9290" y="3063"/>
                    <a:pt x="9313" y="2835"/>
                  </a:cubicBezTo>
                  <a:cubicBezTo>
                    <a:pt x="9336" y="2584"/>
                    <a:pt x="8217" y="370"/>
                    <a:pt x="7852" y="119"/>
                  </a:cubicBezTo>
                  <a:cubicBezTo>
                    <a:pt x="7750" y="37"/>
                    <a:pt x="7498" y="0"/>
                    <a:pt x="7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8"/>
            <p:cNvSpPr/>
            <p:nvPr/>
          </p:nvSpPr>
          <p:spPr>
            <a:xfrm>
              <a:off x="6326775" y="3369625"/>
              <a:ext cx="233400" cy="248250"/>
            </a:xfrm>
            <a:custGeom>
              <a:avLst/>
              <a:gdLst/>
              <a:ahLst/>
              <a:cxnLst/>
              <a:rect l="l" t="t" r="r" b="b"/>
              <a:pathLst>
                <a:path w="9336" h="9930" fill="none" extrusionOk="0">
                  <a:moveTo>
                    <a:pt x="365" y="7077"/>
                  </a:moveTo>
                  <a:cubicBezTo>
                    <a:pt x="365" y="7077"/>
                    <a:pt x="3561" y="2922"/>
                    <a:pt x="4451" y="685"/>
                  </a:cubicBezTo>
                  <a:cubicBezTo>
                    <a:pt x="5455" y="229"/>
                    <a:pt x="7510" y="1"/>
                    <a:pt x="7852" y="275"/>
                  </a:cubicBezTo>
                  <a:cubicBezTo>
                    <a:pt x="8217" y="526"/>
                    <a:pt x="9336" y="2740"/>
                    <a:pt x="9313" y="2991"/>
                  </a:cubicBezTo>
                  <a:cubicBezTo>
                    <a:pt x="9290" y="3219"/>
                    <a:pt x="7418" y="7259"/>
                    <a:pt x="4999" y="9473"/>
                  </a:cubicBezTo>
                  <a:cubicBezTo>
                    <a:pt x="4519" y="9930"/>
                    <a:pt x="4177" y="9907"/>
                    <a:pt x="3857" y="9816"/>
                  </a:cubicBezTo>
                  <a:cubicBezTo>
                    <a:pt x="3538" y="9701"/>
                    <a:pt x="708" y="8172"/>
                    <a:pt x="434" y="7990"/>
                  </a:cubicBezTo>
                  <a:cubicBezTo>
                    <a:pt x="160" y="7830"/>
                    <a:pt x="0" y="7442"/>
                    <a:pt x="365" y="7077"/>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8"/>
            <p:cNvSpPr/>
            <p:nvPr/>
          </p:nvSpPr>
          <p:spPr>
            <a:xfrm>
              <a:off x="6460300" y="3426125"/>
              <a:ext cx="54225" cy="53650"/>
            </a:xfrm>
            <a:custGeom>
              <a:avLst/>
              <a:gdLst/>
              <a:ahLst/>
              <a:cxnLst/>
              <a:rect l="l" t="t" r="r" b="b"/>
              <a:pathLst>
                <a:path w="2169" h="2146" extrusionOk="0">
                  <a:moveTo>
                    <a:pt x="1073" y="0"/>
                  </a:moveTo>
                  <a:cubicBezTo>
                    <a:pt x="479" y="0"/>
                    <a:pt x="0" y="480"/>
                    <a:pt x="0" y="1073"/>
                  </a:cubicBezTo>
                  <a:cubicBezTo>
                    <a:pt x="0" y="1667"/>
                    <a:pt x="479" y="2146"/>
                    <a:pt x="1073" y="2146"/>
                  </a:cubicBezTo>
                  <a:cubicBezTo>
                    <a:pt x="1666" y="2146"/>
                    <a:pt x="2169" y="1667"/>
                    <a:pt x="2169" y="1073"/>
                  </a:cubicBezTo>
                  <a:cubicBezTo>
                    <a:pt x="2169" y="480"/>
                    <a:pt x="1666" y="0"/>
                    <a:pt x="1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6460300" y="3426125"/>
              <a:ext cx="54225" cy="53650"/>
            </a:xfrm>
            <a:custGeom>
              <a:avLst/>
              <a:gdLst/>
              <a:ahLst/>
              <a:cxnLst/>
              <a:rect l="l" t="t" r="r" b="b"/>
              <a:pathLst>
                <a:path w="2169" h="2146" fill="none" extrusionOk="0">
                  <a:moveTo>
                    <a:pt x="2169" y="1073"/>
                  </a:moveTo>
                  <a:cubicBezTo>
                    <a:pt x="2169" y="1667"/>
                    <a:pt x="1666" y="2146"/>
                    <a:pt x="1073" y="2146"/>
                  </a:cubicBezTo>
                  <a:cubicBezTo>
                    <a:pt x="479" y="2146"/>
                    <a:pt x="0" y="1667"/>
                    <a:pt x="0" y="1073"/>
                  </a:cubicBezTo>
                  <a:cubicBezTo>
                    <a:pt x="0" y="480"/>
                    <a:pt x="479" y="0"/>
                    <a:pt x="1073" y="0"/>
                  </a:cubicBezTo>
                  <a:cubicBezTo>
                    <a:pt x="1666" y="0"/>
                    <a:pt x="2169" y="480"/>
                    <a:pt x="2169" y="1073"/>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8"/>
            <p:cNvSpPr/>
            <p:nvPr/>
          </p:nvSpPr>
          <p:spPr>
            <a:xfrm>
              <a:off x="6025475" y="3479750"/>
              <a:ext cx="237975" cy="280225"/>
            </a:xfrm>
            <a:custGeom>
              <a:avLst/>
              <a:gdLst/>
              <a:ahLst/>
              <a:cxnLst/>
              <a:rect l="l" t="t" r="r" b="b"/>
              <a:pathLst>
                <a:path w="9519" h="11209" fill="none" extrusionOk="0">
                  <a:moveTo>
                    <a:pt x="0" y="1"/>
                  </a:moveTo>
                  <a:lnTo>
                    <a:pt x="1438" y="1"/>
                  </a:lnTo>
                  <a:cubicBezTo>
                    <a:pt x="1438" y="1"/>
                    <a:pt x="2899" y="5205"/>
                    <a:pt x="9336" y="9679"/>
                  </a:cubicBezTo>
                  <a:lnTo>
                    <a:pt x="9518" y="11208"/>
                  </a:ln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8"/>
            <p:cNvSpPr/>
            <p:nvPr/>
          </p:nvSpPr>
          <p:spPr>
            <a:xfrm>
              <a:off x="6388400" y="1971750"/>
              <a:ext cx="606025" cy="1048725"/>
            </a:xfrm>
            <a:custGeom>
              <a:avLst/>
              <a:gdLst/>
              <a:ahLst/>
              <a:cxnLst/>
              <a:rect l="l" t="t" r="r" b="b"/>
              <a:pathLst>
                <a:path w="24241" h="41949" extrusionOk="0">
                  <a:moveTo>
                    <a:pt x="6403" y="0"/>
                  </a:moveTo>
                  <a:cubicBezTo>
                    <a:pt x="4939" y="0"/>
                    <a:pt x="3660" y="372"/>
                    <a:pt x="2853" y="952"/>
                  </a:cubicBezTo>
                  <a:cubicBezTo>
                    <a:pt x="2853" y="952"/>
                    <a:pt x="0" y="10402"/>
                    <a:pt x="799" y="22363"/>
                  </a:cubicBezTo>
                  <a:cubicBezTo>
                    <a:pt x="1438" y="31652"/>
                    <a:pt x="2032" y="35944"/>
                    <a:pt x="3378" y="37359"/>
                  </a:cubicBezTo>
                  <a:cubicBezTo>
                    <a:pt x="3405" y="37391"/>
                    <a:pt x="3460" y="37407"/>
                    <a:pt x="3536" y="37407"/>
                  </a:cubicBezTo>
                  <a:cubicBezTo>
                    <a:pt x="4106" y="37407"/>
                    <a:pt x="5898" y="36546"/>
                    <a:pt x="6642" y="35419"/>
                  </a:cubicBezTo>
                  <a:cubicBezTo>
                    <a:pt x="7989" y="38865"/>
                    <a:pt x="11116" y="40600"/>
                    <a:pt x="11458" y="40691"/>
                  </a:cubicBezTo>
                  <a:cubicBezTo>
                    <a:pt x="11476" y="40696"/>
                    <a:pt x="11493" y="40699"/>
                    <a:pt x="11511" y="40699"/>
                  </a:cubicBezTo>
                  <a:cubicBezTo>
                    <a:pt x="11825" y="40699"/>
                    <a:pt x="12233" y="39942"/>
                    <a:pt x="12600" y="38409"/>
                  </a:cubicBezTo>
                  <a:cubicBezTo>
                    <a:pt x="12600" y="38409"/>
                    <a:pt x="14791" y="41787"/>
                    <a:pt x="15453" y="41947"/>
                  </a:cubicBezTo>
                  <a:cubicBezTo>
                    <a:pt x="15460" y="41948"/>
                    <a:pt x="15468" y="41949"/>
                    <a:pt x="15476" y="41949"/>
                  </a:cubicBezTo>
                  <a:cubicBezTo>
                    <a:pt x="16182" y="41949"/>
                    <a:pt x="19109" y="36071"/>
                    <a:pt x="19447" y="31219"/>
                  </a:cubicBezTo>
                  <a:cubicBezTo>
                    <a:pt x="19447" y="31219"/>
                    <a:pt x="21404" y="33229"/>
                    <a:pt x="22318" y="33229"/>
                  </a:cubicBezTo>
                  <a:cubicBezTo>
                    <a:pt x="22440" y="33229"/>
                    <a:pt x="22542" y="33193"/>
                    <a:pt x="22620" y="33113"/>
                  </a:cubicBezTo>
                  <a:cubicBezTo>
                    <a:pt x="23305" y="32428"/>
                    <a:pt x="24241" y="14031"/>
                    <a:pt x="15772" y="7321"/>
                  </a:cubicBezTo>
                  <a:cubicBezTo>
                    <a:pt x="13836" y="1841"/>
                    <a:pt x="9661" y="0"/>
                    <a:pt x="6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6388400" y="1971750"/>
              <a:ext cx="418850" cy="815300"/>
            </a:xfrm>
            <a:custGeom>
              <a:avLst/>
              <a:gdLst/>
              <a:ahLst/>
              <a:cxnLst/>
              <a:rect l="l" t="t" r="r" b="b"/>
              <a:pathLst>
                <a:path w="16754" h="32612" extrusionOk="0">
                  <a:moveTo>
                    <a:pt x="6403" y="0"/>
                  </a:moveTo>
                  <a:cubicBezTo>
                    <a:pt x="4939" y="0"/>
                    <a:pt x="3660" y="372"/>
                    <a:pt x="2853" y="952"/>
                  </a:cubicBezTo>
                  <a:cubicBezTo>
                    <a:pt x="2853" y="952"/>
                    <a:pt x="0" y="10402"/>
                    <a:pt x="799" y="22363"/>
                  </a:cubicBezTo>
                  <a:cubicBezTo>
                    <a:pt x="1119" y="26882"/>
                    <a:pt x="1415" y="30214"/>
                    <a:pt x="1781" y="32611"/>
                  </a:cubicBezTo>
                  <a:cubicBezTo>
                    <a:pt x="11276" y="27658"/>
                    <a:pt x="16754" y="14191"/>
                    <a:pt x="15772" y="7321"/>
                  </a:cubicBezTo>
                  <a:cubicBezTo>
                    <a:pt x="13836" y="1841"/>
                    <a:pt x="9661" y="0"/>
                    <a:pt x="6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6388400" y="1948750"/>
              <a:ext cx="606025" cy="1075100"/>
            </a:xfrm>
            <a:custGeom>
              <a:avLst/>
              <a:gdLst/>
              <a:ahLst/>
              <a:cxnLst/>
              <a:rect l="l" t="t" r="r" b="b"/>
              <a:pathLst>
                <a:path w="24241" h="43004" fill="none" extrusionOk="0">
                  <a:moveTo>
                    <a:pt x="2853" y="1872"/>
                  </a:moveTo>
                  <a:cubicBezTo>
                    <a:pt x="5455" y="1"/>
                    <a:pt x="12965" y="298"/>
                    <a:pt x="15772" y="8241"/>
                  </a:cubicBezTo>
                  <a:cubicBezTo>
                    <a:pt x="24241" y="14951"/>
                    <a:pt x="23305" y="33348"/>
                    <a:pt x="22620" y="34033"/>
                  </a:cubicBezTo>
                  <a:cubicBezTo>
                    <a:pt x="21958" y="34718"/>
                    <a:pt x="19447" y="32139"/>
                    <a:pt x="19447" y="32139"/>
                  </a:cubicBezTo>
                  <a:cubicBezTo>
                    <a:pt x="19105" y="37046"/>
                    <a:pt x="16115" y="43004"/>
                    <a:pt x="15453" y="42867"/>
                  </a:cubicBezTo>
                  <a:cubicBezTo>
                    <a:pt x="14791" y="42707"/>
                    <a:pt x="12600" y="39329"/>
                    <a:pt x="12600" y="39329"/>
                  </a:cubicBezTo>
                  <a:cubicBezTo>
                    <a:pt x="12212" y="40949"/>
                    <a:pt x="11778" y="41703"/>
                    <a:pt x="11458" y="41611"/>
                  </a:cubicBezTo>
                  <a:cubicBezTo>
                    <a:pt x="11116" y="41520"/>
                    <a:pt x="7989" y="39785"/>
                    <a:pt x="6642" y="36339"/>
                  </a:cubicBezTo>
                  <a:cubicBezTo>
                    <a:pt x="5798" y="37617"/>
                    <a:pt x="3607" y="38553"/>
                    <a:pt x="3378" y="38279"/>
                  </a:cubicBezTo>
                  <a:cubicBezTo>
                    <a:pt x="2032" y="36864"/>
                    <a:pt x="1438" y="32572"/>
                    <a:pt x="799" y="23283"/>
                  </a:cubicBezTo>
                  <a:cubicBezTo>
                    <a:pt x="0" y="11322"/>
                    <a:pt x="2853" y="1872"/>
                    <a:pt x="2853" y="1872"/>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8"/>
            <p:cNvSpPr/>
            <p:nvPr/>
          </p:nvSpPr>
          <p:spPr>
            <a:xfrm>
              <a:off x="6357575" y="1989850"/>
              <a:ext cx="275650" cy="295600"/>
            </a:xfrm>
            <a:custGeom>
              <a:avLst/>
              <a:gdLst/>
              <a:ahLst/>
              <a:cxnLst/>
              <a:rect l="l" t="t" r="r" b="b"/>
              <a:pathLst>
                <a:path w="11026" h="11824" extrusionOk="0">
                  <a:moveTo>
                    <a:pt x="5501" y="0"/>
                  </a:moveTo>
                  <a:cubicBezTo>
                    <a:pt x="2466" y="0"/>
                    <a:pt x="1" y="2648"/>
                    <a:pt x="1" y="5912"/>
                  </a:cubicBezTo>
                  <a:cubicBezTo>
                    <a:pt x="1" y="9176"/>
                    <a:pt x="2466" y="11824"/>
                    <a:pt x="5501" y="11824"/>
                  </a:cubicBezTo>
                  <a:cubicBezTo>
                    <a:pt x="8560" y="11824"/>
                    <a:pt x="11025" y="9176"/>
                    <a:pt x="11025" y="5912"/>
                  </a:cubicBezTo>
                  <a:cubicBezTo>
                    <a:pt x="11025" y="2648"/>
                    <a:pt x="8560" y="0"/>
                    <a:pt x="5501" y="0"/>
                  </a:cubicBezTo>
                  <a:close/>
                </a:path>
              </a:pathLst>
            </a:custGeom>
            <a:solidFill>
              <a:srgbClr val="D8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8"/>
            <p:cNvSpPr/>
            <p:nvPr/>
          </p:nvSpPr>
          <p:spPr>
            <a:xfrm>
              <a:off x="6357575" y="1989850"/>
              <a:ext cx="275650" cy="295600"/>
            </a:xfrm>
            <a:custGeom>
              <a:avLst/>
              <a:gdLst/>
              <a:ahLst/>
              <a:cxnLst/>
              <a:rect l="l" t="t" r="r" b="b"/>
              <a:pathLst>
                <a:path w="11026" h="11824" fill="none" extrusionOk="0">
                  <a:moveTo>
                    <a:pt x="11025" y="5912"/>
                  </a:moveTo>
                  <a:cubicBezTo>
                    <a:pt x="11025" y="9176"/>
                    <a:pt x="8560" y="11824"/>
                    <a:pt x="5501" y="11824"/>
                  </a:cubicBezTo>
                  <a:cubicBezTo>
                    <a:pt x="2466" y="11824"/>
                    <a:pt x="1" y="9176"/>
                    <a:pt x="1" y="5912"/>
                  </a:cubicBezTo>
                  <a:cubicBezTo>
                    <a:pt x="1" y="2648"/>
                    <a:pt x="2466" y="0"/>
                    <a:pt x="5501" y="0"/>
                  </a:cubicBezTo>
                  <a:cubicBezTo>
                    <a:pt x="8560" y="0"/>
                    <a:pt x="11025" y="2648"/>
                    <a:pt x="11025" y="5912"/>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8"/>
            <p:cNvSpPr/>
            <p:nvPr/>
          </p:nvSpPr>
          <p:spPr>
            <a:xfrm>
              <a:off x="5049125" y="1699875"/>
              <a:ext cx="1443725" cy="1320075"/>
            </a:xfrm>
            <a:custGeom>
              <a:avLst/>
              <a:gdLst/>
              <a:ahLst/>
              <a:cxnLst/>
              <a:rect l="l" t="t" r="r" b="b"/>
              <a:pathLst>
                <a:path w="57749" h="52803" extrusionOk="0">
                  <a:moveTo>
                    <a:pt x="27011" y="0"/>
                  </a:moveTo>
                  <a:cubicBezTo>
                    <a:pt x="26096" y="0"/>
                    <a:pt x="25164" y="24"/>
                    <a:pt x="24218" y="72"/>
                  </a:cubicBezTo>
                  <a:cubicBezTo>
                    <a:pt x="9359" y="848"/>
                    <a:pt x="4360" y="6646"/>
                    <a:pt x="2009" y="15411"/>
                  </a:cubicBezTo>
                  <a:cubicBezTo>
                    <a:pt x="0" y="23012"/>
                    <a:pt x="1895" y="30316"/>
                    <a:pt x="1872" y="31891"/>
                  </a:cubicBezTo>
                  <a:cubicBezTo>
                    <a:pt x="913" y="34927"/>
                    <a:pt x="411" y="38008"/>
                    <a:pt x="1119" y="40199"/>
                  </a:cubicBezTo>
                  <a:cubicBezTo>
                    <a:pt x="3447" y="47275"/>
                    <a:pt x="14859" y="52593"/>
                    <a:pt x="25405" y="52799"/>
                  </a:cubicBezTo>
                  <a:cubicBezTo>
                    <a:pt x="25539" y="52802"/>
                    <a:pt x="25674" y="52803"/>
                    <a:pt x="25811" y="52803"/>
                  </a:cubicBezTo>
                  <a:cubicBezTo>
                    <a:pt x="33463" y="52803"/>
                    <a:pt x="44303" y="48441"/>
                    <a:pt x="46815" y="44696"/>
                  </a:cubicBezTo>
                  <a:cubicBezTo>
                    <a:pt x="50604" y="42299"/>
                    <a:pt x="57748" y="28672"/>
                    <a:pt x="53936" y="16552"/>
                  </a:cubicBezTo>
                  <a:cubicBezTo>
                    <a:pt x="50368" y="5205"/>
                    <a:pt x="40437" y="0"/>
                    <a:pt x="27011"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8"/>
            <p:cNvSpPr/>
            <p:nvPr/>
          </p:nvSpPr>
          <p:spPr>
            <a:xfrm>
              <a:off x="5753275" y="2519325"/>
              <a:ext cx="353825" cy="258050"/>
            </a:xfrm>
            <a:custGeom>
              <a:avLst/>
              <a:gdLst/>
              <a:ahLst/>
              <a:cxnLst/>
              <a:rect l="l" t="t" r="r" b="b"/>
              <a:pathLst>
                <a:path w="14153" h="10322" extrusionOk="0">
                  <a:moveTo>
                    <a:pt x="6942" y="0"/>
                  </a:moveTo>
                  <a:cubicBezTo>
                    <a:pt x="3186" y="0"/>
                    <a:pt x="114" y="2227"/>
                    <a:pt x="69" y="5002"/>
                  </a:cubicBezTo>
                  <a:cubicBezTo>
                    <a:pt x="1" y="7855"/>
                    <a:pt x="3082" y="10229"/>
                    <a:pt x="6962" y="10320"/>
                  </a:cubicBezTo>
                  <a:cubicBezTo>
                    <a:pt x="7020" y="10321"/>
                    <a:pt x="7078" y="10322"/>
                    <a:pt x="7136" y="10322"/>
                  </a:cubicBezTo>
                  <a:cubicBezTo>
                    <a:pt x="10937" y="10322"/>
                    <a:pt x="14016" y="8109"/>
                    <a:pt x="14084" y="5298"/>
                  </a:cubicBezTo>
                  <a:cubicBezTo>
                    <a:pt x="14152" y="2445"/>
                    <a:pt x="11048" y="72"/>
                    <a:pt x="7168" y="3"/>
                  </a:cubicBezTo>
                  <a:cubicBezTo>
                    <a:pt x="7092" y="1"/>
                    <a:pt x="7017" y="0"/>
                    <a:pt x="6942" y="0"/>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8"/>
            <p:cNvSpPr/>
            <p:nvPr/>
          </p:nvSpPr>
          <p:spPr>
            <a:xfrm>
              <a:off x="5059950" y="2503325"/>
              <a:ext cx="266525" cy="257525"/>
            </a:xfrm>
            <a:custGeom>
              <a:avLst/>
              <a:gdLst/>
              <a:ahLst/>
              <a:cxnLst/>
              <a:rect l="l" t="t" r="r" b="b"/>
              <a:pathLst>
                <a:path w="10661" h="10301" extrusionOk="0">
                  <a:moveTo>
                    <a:pt x="3421" y="0"/>
                  </a:moveTo>
                  <a:cubicBezTo>
                    <a:pt x="2670" y="0"/>
                    <a:pt x="1956" y="91"/>
                    <a:pt x="1279" y="255"/>
                  </a:cubicBezTo>
                  <a:cubicBezTo>
                    <a:pt x="435" y="3131"/>
                    <a:pt x="1" y="5984"/>
                    <a:pt x="686" y="8061"/>
                  </a:cubicBezTo>
                  <a:cubicBezTo>
                    <a:pt x="914" y="8746"/>
                    <a:pt x="1233" y="9431"/>
                    <a:pt x="1621" y="10093"/>
                  </a:cubicBezTo>
                  <a:cubicBezTo>
                    <a:pt x="2215" y="10207"/>
                    <a:pt x="2831" y="10298"/>
                    <a:pt x="3470" y="10298"/>
                  </a:cubicBezTo>
                  <a:cubicBezTo>
                    <a:pt x="3547" y="10300"/>
                    <a:pt x="3623" y="10301"/>
                    <a:pt x="3699" y="10301"/>
                  </a:cubicBezTo>
                  <a:cubicBezTo>
                    <a:pt x="7475" y="10301"/>
                    <a:pt x="10525" y="8096"/>
                    <a:pt x="10592" y="5299"/>
                  </a:cubicBezTo>
                  <a:cubicBezTo>
                    <a:pt x="10660" y="2446"/>
                    <a:pt x="7556" y="72"/>
                    <a:pt x="3676" y="4"/>
                  </a:cubicBezTo>
                  <a:cubicBezTo>
                    <a:pt x="3590" y="2"/>
                    <a:pt x="3506" y="0"/>
                    <a:pt x="3421" y="0"/>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8"/>
            <p:cNvSpPr/>
            <p:nvPr/>
          </p:nvSpPr>
          <p:spPr>
            <a:xfrm>
              <a:off x="5049125" y="1682850"/>
              <a:ext cx="1443725" cy="1341000"/>
            </a:xfrm>
            <a:custGeom>
              <a:avLst/>
              <a:gdLst/>
              <a:ahLst/>
              <a:cxnLst/>
              <a:rect l="l" t="t" r="r" b="b"/>
              <a:pathLst>
                <a:path w="57749" h="53640" fill="none" extrusionOk="0">
                  <a:moveTo>
                    <a:pt x="1872" y="32572"/>
                  </a:moveTo>
                  <a:cubicBezTo>
                    <a:pt x="913" y="35608"/>
                    <a:pt x="411" y="38689"/>
                    <a:pt x="1119" y="40880"/>
                  </a:cubicBezTo>
                  <a:cubicBezTo>
                    <a:pt x="3447" y="47956"/>
                    <a:pt x="14859" y="53274"/>
                    <a:pt x="25405" y="53480"/>
                  </a:cubicBezTo>
                  <a:cubicBezTo>
                    <a:pt x="33074" y="53640"/>
                    <a:pt x="44258" y="49189"/>
                    <a:pt x="46815" y="45377"/>
                  </a:cubicBezTo>
                  <a:cubicBezTo>
                    <a:pt x="50604" y="42980"/>
                    <a:pt x="57748" y="29353"/>
                    <a:pt x="53936" y="17233"/>
                  </a:cubicBezTo>
                  <a:cubicBezTo>
                    <a:pt x="50125" y="5113"/>
                    <a:pt x="39054" y="0"/>
                    <a:pt x="24218" y="753"/>
                  </a:cubicBezTo>
                  <a:cubicBezTo>
                    <a:pt x="9359" y="1529"/>
                    <a:pt x="4360" y="7327"/>
                    <a:pt x="2009" y="16092"/>
                  </a:cubicBezTo>
                  <a:cubicBezTo>
                    <a:pt x="0" y="23693"/>
                    <a:pt x="1895" y="30997"/>
                    <a:pt x="1872" y="32572"/>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5253975" y="1552325"/>
              <a:ext cx="1376950" cy="1204475"/>
            </a:xfrm>
            <a:custGeom>
              <a:avLst/>
              <a:gdLst/>
              <a:ahLst/>
              <a:cxnLst/>
              <a:rect l="l" t="t" r="r" b="b"/>
              <a:pathLst>
                <a:path w="55078" h="48179" extrusionOk="0">
                  <a:moveTo>
                    <a:pt x="19150" y="0"/>
                  </a:moveTo>
                  <a:cubicBezTo>
                    <a:pt x="10990" y="0"/>
                    <a:pt x="3281" y="2061"/>
                    <a:pt x="0" y="4788"/>
                  </a:cubicBezTo>
                  <a:cubicBezTo>
                    <a:pt x="29924" y="10539"/>
                    <a:pt x="36201" y="30032"/>
                    <a:pt x="36201" y="30032"/>
                  </a:cubicBezTo>
                  <a:lnTo>
                    <a:pt x="41908" y="48178"/>
                  </a:lnTo>
                  <a:lnTo>
                    <a:pt x="44943" y="48178"/>
                  </a:lnTo>
                  <a:cubicBezTo>
                    <a:pt x="53571" y="43545"/>
                    <a:pt x="55078" y="28229"/>
                    <a:pt x="51837" y="20149"/>
                  </a:cubicBezTo>
                  <a:cubicBezTo>
                    <a:pt x="48596" y="12069"/>
                    <a:pt x="42182" y="5016"/>
                    <a:pt x="30815" y="1592"/>
                  </a:cubicBezTo>
                  <a:cubicBezTo>
                    <a:pt x="27118" y="479"/>
                    <a:pt x="23082" y="0"/>
                    <a:pt x="191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8"/>
            <p:cNvSpPr/>
            <p:nvPr/>
          </p:nvSpPr>
          <p:spPr>
            <a:xfrm>
              <a:off x="6125900" y="2127375"/>
              <a:ext cx="494775" cy="629425"/>
            </a:xfrm>
            <a:custGeom>
              <a:avLst/>
              <a:gdLst/>
              <a:ahLst/>
              <a:cxnLst/>
              <a:rect l="l" t="t" r="r" b="b"/>
              <a:pathLst>
                <a:path w="19791" h="25177" extrusionOk="0">
                  <a:moveTo>
                    <a:pt x="17827" y="0"/>
                  </a:moveTo>
                  <a:lnTo>
                    <a:pt x="17827" y="0"/>
                  </a:lnTo>
                  <a:cubicBezTo>
                    <a:pt x="14563" y="845"/>
                    <a:pt x="6825" y="2808"/>
                    <a:pt x="1" y="4154"/>
                  </a:cubicBezTo>
                  <a:cubicBezTo>
                    <a:pt x="959" y="5935"/>
                    <a:pt x="1324" y="7030"/>
                    <a:pt x="1324" y="7030"/>
                  </a:cubicBezTo>
                  <a:lnTo>
                    <a:pt x="7031" y="25176"/>
                  </a:lnTo>
                  <a:lnTo>
                    <a:pt x="10066" y="25176"/>
                  </a:lnTo>
                  <a:cubicBezTo>
                    <a:pt x="17781" y="21022"/>
                    <a:pt x="19790" y="8400"/>
                    <a:pt x="17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8"/>
            <p:cNvSpPr/>
            <p:nvPr/>
          </p:nvSpPr>
          <p:spPr>
            <a:xfrm>
              <a:off x="5253975" y="1506525"/>
              <a:ext cx="1376950" cy="1250275"/>
            </a:xfrm>
            <a:custGeom>
              <a:avLst/>
              <a:gdLst/>
              <a:ahLst/>
              <a:cxnLst/>
              <a:rect l="l" t="t" r="r" b="b"/>
              <a:pathLst>
                <a:path w="55078" h="50011" fill="none" extrusionOk="0">
                  <a:moveTo>
                    <a:pt x="0" y="6620"/>
                  </a:moveTo>
                  <a:cubicBezTo>
                    <a:pt x="4862" y="2579"/>
                    <a:pt x="19448" y="0"/>
                    <a:pt x="30815" y="3424"/>
                  </a:cubicBezTo>
                  <a:cubicBezTo>
                    <a:pt x="42182" y="6848"/>
                    <a:pt x="48596" y="13901"/>
                    <a:pt x="51837" y="21981"/>
                  </a:cubicBezTo>
                  <a:cubicBezTo>
                    <a:pt x="55078" y="30061"/>
                    <a:pt x="53571" y="45377"/>
                    <a:pt x="44943" y="50010"/>
                  </a:cubicBezTo>
                  <a:lnTo>
                    <a:pt x="41908" y="50010"/>
                  </a:lnTo>
                  <a:lnTo>
                    <a:pt x="36201" y="31864"/>
                  </a:lnTo>
                  <a:cubicBezTo>
                    <a:pt x="36201" y="31864"/>
                    <a:pt x="29924" y="12371"/>
                    <a:pt x="0" y="662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8"/>
            <p:cNvSpPr/>
            <p:nvPr/>
          </p:nvSpPr>
          <p:spPr>
            <a:xfrm>
              <a:off x="6204650" y="2517275"/>
              <a:ext cx="253375" cy="306225"/>
            </a:xfrm>
            <a:custGeom>
              <a:avLst/>
              <a:gdLst/>
              <a:ahLst/>
              <a:cxnLst/>
              <a:rect l="l" t="t" r="r" b="b"/>
              <a:pathLst>
                <a:path w="10135" h="12249" extrusionOk="0">
                  <a:moveTo>
                    <a:pt x="5922" y="0"/>
                  </a:moveTo>
                  <a:cubicBezTo>
                    <a:pt x="4740" y="0"/>
                    <a:pt x="3407" y="454"/>
                    <a:pt x="2351" y="1546"/>
                  </a:cubicBezTo>
                  <a:lnTo>
                    <a:pt x="0" y="11840"/>
                  </a:lnTo>
                  <a:cubicBezTo>
                    <a:pt x="660" y="12114"/>
                    <a:pt x="1373" y="12248"/>
                    <a:pt x="2101" y="12248"/>
                  </a:cubicBezTo>
                  <a:cubicBezTo>
                    <a:pt x="4345" y="12248"/>
                    <a:pt x="6730" y="10972"/>
                    <a:pt x="8126" y="8576"/>
                  </a:cubicBezTo>
                  <a:cubicBezTo>
                    <a:pt x="10135" y="5107"/>
                    <a:pt x="9815" y="2550"/>
                    <a:pt x="8400" y="930"/>
                  </a:cubicBezTo>
                  <a:cubicBezTo>
                    <a:pt x="7887" y="352"/>
                    <a:pt x="6963" y="0"/>
                    <a:pt x="5922"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6279975" y="2607825"/>
              <a:ext cx="83900" cy="98750"/>
            </a:xfrm>
            <a:custGeom>
              <a:avLst/>
              <a:gdLst/>
              <a:ahLst/>
              <a:cxnLst/>
              <a:rect l="l" t="t" r="r" b="b"/>
              <a:pathLst>
                <a:path w="3356" h="3950" fill="none" extrusionOk="0">
                  <a:moveTo>
                    <a:pt x="3356" y="1"/>
                  </a:moveTo>
                  <a:cubicBezTo>
                    <a:pt x="3356" y="1"/>
                    <a:pt x="1210" y="275"/>
                    <a:pt x="0" y="3470"/>
                  </a:cubicBezTo>
                  <a:cubicBezTo>
                    <a:pt x="1210" y="2375"/>
                    <a:pt x="2990" y="2923"/>
                    <a:pt x="3264" y="3950"/>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8"/>
            <p:cNvSpPr/>
            <p:nvPr/>
          </p:nvSpPr>
          <p:spPr>
            <a:xfrm>
              <a:off x="6204650" y="2504550"/>
              <a:ext cx="253375" cy="336700"/>
            </a:xfrm>
            <a:custGeom>
              <a:avLst/>
              <a:gdLst/>
              <a:ahLst/>
              <a:cxnLst/>
              <a:rect l="l" t="t" r="r" b="b"/>
              <a:pathLst>
                <a:path w="10135" h="13468" fill="none" extrusionOk="0">
                  <a:moveTo>
                    <a:pt x="2351" y="2055"/>
                  </a:moveTo>
                  <a:cubicBezTo>
                    <a:pt x="4337" y="1"/>
                    <a:pt x="7305" y="206"/>
                    <a:pt x="8400" y="1439"/>
                  </a:cubicBezTo>
                  <a:cubicBezTo>
                    <a:pt x="9815" y="3059"/>
                    <a:pt x="10135" y="5616"/>
                    <a:pt x="8126" y="9085"/>
                  </a:cubicBezTo>
                  <a:cubicBezTo>
                    <a:pt x="6277" y="12258"/>
                    <a:pt x="2694" y="13467"/>
                    <a:pt x="0" y="12349"/>
                  </a:cubicBez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8"/>
            <p:cNvSpPr/>
            <p:nvPr/>
          </p:nvSpPr>
          <p:spPr>
            <a:xfrm>
              <a:off x="5402900" y="2719675"/>
              <a:ext cx="382925" cy="221800"/>
            </a:xfrm>
            <a:custGeom>
              <a:avLst/>
              <a:gdLst/>
              <a:ahLst/>
              <a:cxnLst/>
              <a:rect l="l" t="t" r="r" b="b"/>
              <a:pathLst>
                <a:path w="15317" h="8872" extrusionOk="0">
                  <a:moveTo>
                    <a:pt x="11025" y="1"/>
                  </a:moveTo>
                  <a:cubicBezTo>
                    <a:pt x="9656" y="1"/>
                    <a:pt x="3288" y="1325"/>
                    <a:pt x="1850" y="1667"/>
                  </a:cubicBezTo>
                  <a:cubicBezTo>
                    <a:pt x="435" y="2032"/>
                    <a:pt x="1" y="2877"/>
                    <a:pt x="46" y="3128"/>
                  </a:cubicBezTo>
                  <a:cubicBezTo>
                    <a:pt x="826" y="7426"/>
                    <a:pt x="4128" y="8871"/>
                    <a:pt x="7410" y="8871"/>
                  </a:cubicBezTo>
                  <a:cubicBezTo>
                    <a:pt x="8258" y="8871"/>
                    <a:pt x="9105" y="8775"/>
                    <a:pt x="9907" y="8606"/>
                  </a:cubicBezTo>
                  <a:cubicBezTo>
                    <a:pt x="13262" y="7875"/>
                    <a:pt x="15317" y="5593"/>
                    <a:pt x="14700" y="3173"/>
                  </a:cubicBezTo>
                  <a:cubicBezTo>
                    <a:pt x="14084" y="754"/>
                    <a:pt x="12395" y="1"/>
                    <a:pt x="11025" y="1"/>
                  </a:cubicBezTo>
                  <a:close/>
                </a:path>
              </a:pathLst>
            </a:custGeom>
            <a:solidFill>
              <a:srgbClr val="D8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5481075" y="2799300"/>
              <a:ext cx="301325" cy="142100"/>
            </a:xfrm>
            <a:custGeom>
              <a:avLst/>
              <a:gdLst/>
              <a:ahLst/>
              <a:cxnLst/>
              <a:rect l="l" t="t" r="r" b="b"/>
              <a:pathLst>
                <a:path w="12053" h="5684" extrusionOk="0">
                  <a:moveTo>
                    <a:pt x="9450" y="1"/>
                  </a:moveTo>
                  <a:cubicBezTo>
                    <a:pt x="5120" y="1"/>
                    <a:pt x="1314" y="2508"/>
                    <a:pt x="1" y="4645"/>
                  </a:cubicBezTo>
                  <a:cubicBezTo>
                    <a:pt x="1266" y="5386"/>
                    <a:pt x="2771" y="5683"/>
                    <a:pt x="4270" y="5683"/>
                  </a:cubicBezTo>
                  <a:cubicBezTo>
                    <a:pt x="5124" y="5683"/>
                    <a:pt x="5976" y="5587"/>
                    <a:pt x="6780" y="5421"/>
                  </a:cubicBezTo>
                  <a:cubicBezTo>
                    <a:pt x="10021" y="4713"/>
                    <a:pt x="12053" y="2568"/>
                    <a:pt x="11619" y="217"/>
                  </a:cubicBezTo>
                  <a:cubicBezTo>
                    <a:pt x="10888" y="68"/>
                    <a:pt x="10162" y="1"/>
                    <a:pt x="9450" y="1"/>
                  </a:cubicBezTo>
                  <a:close/>
                </a:path>
              </a:pathLst>
            </a:custGeom>
            <a:solidFill>
              <a:srgbClr val="FFB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8"/>
            <p:cNvSpPr/>
            <p:nvPr/>
          </p:nvSpPr>
          <p:spPr>
            <a:xfrm>
              <a:off x="5481075" y="2778450"/>
              <a:ext cx="290475" cy="136975"/>
            </a:xfrm>
            <a:custGeom>
              <a:avLst/>
              <a:gdLst/>
              <a:ahLst/>
              <a:cxnLst/>
              <a:rect l="l" t="t" r="r" b="b"/>
              <a:pathLst>
                <a:path w="11619" h="5479" fill="none" extrusionOk="0">
                  <a:moveTo>
                    <a:pt x="11619" y="1051"/>
                  </a:moveTo>
                  <a:cubicBezTo>
                    <a:pt x="6438" y="1"/>
                    <a:pt x="1530" y="2991"/>
                    <a:pt x="1" y="5479"/>
                  </a:cubicBezTo>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8"/>
            <p:cNvSpPr/>
            <p:nvPr/>
          </p:nvSpPr>
          <p:spPr>
            <a:xfrm>
              <a:off x="5416600" y="2719675"/>
              <a:ext cx="300750" cy="65650"/>
            </a:xfrm>
            <a:custGeom>
              <a:avLst/>
              <a:gdLst/>
              <a:ahLst/>
              <a:cxnLst/>
              <a:rect l="l" t="t" r="r" b="b"/>
              <a:pathLst>
                <a:path w="12030" h="2626" extrusionOk="0">
                  <a:moveTo>
                    <a:pt x="10477" y="1"/>
                  </a:moveTo>
                  <a:cubicBezTo>
                    <a:pt x="9108" y="1"/>
                    <a:pt x="2740" y="1325"/>
                    <a:pt x="1302" y="1667"/>
                  </a:cubicBezTo>
                  <a:cubicBezTo>
                    <a:pt x="708" y="1827"/>
                    <a:pt x="297" y="2055"/>
                    <a:pt x="1" y="2306"/>
                  </a:cubicBezTo>
                  <a:cubicBezTo>
                    <a:pt x="620" y="2517"/>
                    <a:pt x="1603" y="2626"/>
                    <a:pt x="2762" y="2626"/>
                  </a:cubicBezTo>
                  <a:cubicBezTo>
                    <a:pt x="5743" y="2626"/>
                    <a:pt x="9893" y="1905"/>
                    <a:pt x="12030" y="343"/>
                  </a:cubicBezTo>
                  <a:cubicBezTo>
                    <a:pt x="11505" y="92"/>
                    <a:pt x="10980" y="1"/>
                    <a:pt x="10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8"/>
            <p:cNvSpPr/>
            <p:nvPr/>
          </p:nvSpPr>
          <p:spPr>
            <a:xfrm>
              <a:off x="5416600" y="2728250"/>
              <a:ext cx="300750" cy="67925"/>
            </a:xfrm>
            <a:custGeom>
              <a:avLst/>
              <a:gdLst/>
              <a:ahLst/>
              <a:cxnLst/>
              <a:rect l="l" t="t" r="r" b="b"/>
              <a:pathLst>
                <a:path w="12030" h="2717" fill="none" extrusionOk="0">
                  <a:moveTo>
                    <a:pt x="1" y="1963"/>
                  </a:moveTo>
                  <a:cubicBezTo>
                    <a:pt x="2215" y="2716"/>
                    <a:pt x="9062" y="2168"/>
                    <a:pt x="12030" y="0"/>
                  </a:cubicBezTo>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8"/>
            <p:cNvSpPr/>
            <p:nvPr/>
          </p:nvSpPr>
          <p:spPr>
            <a:xfrm>
              <a:off x="5402900" y="2719675"/>
              <a:ext cx="382925" cy="235700"/>
            </a:xfrm>
            <a:custGeom>
              <a:avLst/>
              <a:gdLst/>
              <a:ahLst/>
              <a:cxnLst/>
              <a:rect l="l" t="t" r="r" b="b"/>
              <a:pathLst>
                <a:path w="15317" h="9428" fill="none" extrusionOk="0">
                  <a:moveTo>
                    <a:pt x="46" y="3128"/>
                  </a:moveTo>
                  <a:cubicBezTo>
                    <a:pt x="1" y="2877"/>
                    <a:pt x="435" y="2032"/>
                    <a:pt x="1850" y="1667"/>
                  </a:cubicBezTo>
                  <a:cubicBezTo>
                    <a:pt x="3288" y="1325"/>
                    <a:pt x="9656" y="1"/>
                    <a:pt x="11025" y="1"/>
                  </a:cubicBezTo>
                  <a:cubicBezTo>
                    <a:pt x="12395" y="1"/>
                    <a:pt x="14084" y="754"/>
                    <a:pt x="14700" y="3173"/>
                  </a:cubicBezTo>
                  <a:cubicBezTo>
                    <a:pt x="15317" y="5593"/>
                    <a:pt x="13262" y="7875"/>
                    <a:pt x="9907" y="8606"/>
                  </a:cubicBezTo>
                  <a:cubicBezTo>
                    <a:pt x="6004" y="9428"/>
                    <a:pt x="1028" y="8537"/>
                    <a:pt x="46" y="3128"/>
                  </a:cubicBezTo>
                  <a:close/>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8"/>
            <p:cNvSpPr/>
            <p:nvPr/>
          </p:nvSpPr>
          <p:spPr>
            <a:xfrm>
              <a:off x="5389225" y="2616975"/>
              <a:ext cx="38250" cy="50225"/>
            </a:xfrm>
            <a:custGeom>
              <a:avLst/>
              <a:gdLst/>
              <a:ahLst/>
              <a:cxnLst/>
              <a:rect l="l" t="t" r="r" b="b"/>
              <a:pathLst>
                <a:path w="1530" h="2009" fill="none" extrusionOk="0">
                  <a:moveTo>
                    <a:pt x="1233" y="0"/>
                  </a:moveTo>
                  <a:cubicBezTo>
                    <a:pt x="1233" y="0"/>
                    <a:pt x="0" y="959"/>
                    <a:pt x="1529" y="2009"/>
                  </a:cubicBez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8"/>
            <p:cNvSpPr/>
            <p:nvPr/>
          </p:nvSpPr>
          <p:spPr>
            <a:xfrm>
              <a:off x="5868550" y="2574100"/>
              <a:ext cx="115275" cy="38700"/>
            </a:xfrm>
            <a:custGeom>
              <a:avLst/>
              <a:gdLst/>
              <a:ahLst/>
              <a:cxnLst/>
              <a:rect l="l" t="t" r="r" b="b"/>
              <a:pathLst>
                <a:path w="4611" h="1548" extrusionOk="0">
                  <a:moveTo>
                    <a:pt x="4309" y="0"/>
                  </a:moveTo>
                  <a:cubicBezTo>
                    <a:pt x="4296" y="0"/>
                    <a:pt x="4282" y="1"/>
                    <a:pt x="4269" y="3"/>
                  </a:cubicBezTo>
                  <a:cubicBezTo>
                    <a:pt x="4269" y="3"/>
                    <a:pt x="3995" y="49"/>
                    <a:pt x="3584" y="95"/>
                  </a:cubicBezTo>
                  <a:cubicBezTo>
                    <a:pt x="3470" y="117"/>
                    <a:pt x="3356" y="140"/>
                    <a:pt x="3241" y="163"/>
                  </a:cubicBezTo>
                  <a:cubicBezTo>
                    <a:pt x="3127" y="186"/>
                    <a:pt x="3013" y="209"/>
                    <a:pt x="2876" y="232"/>
                  </a:cubicBezTo>
                  <a:cubicBezTo>
                    <a:pt x="2739" y="277"/>
                    <a:pt x="2625" y="300"/>
                    <a:pt x="2488" y="323"/>
                  </a:cubicBezTo>
                  <a:cubicBezTo>
                    <a:pt x="2351" y="368"/>
                    <a:pt x="2214" y="414"/>
                    <a:pt x="2077" y="437"/>
                  </a:cubicBezTo>
                  <a:cubicBezTo>
                    <a:pt x="1803" y="528"/>
                    <a:pt x="1552" y="620"/>
                    <a:pt x="1301" y="711"/>
                  </a:cubicBezTo>
                  <a:cubicBezTo>
                    <a:pt x="1073" y="802"/>
                    <a:pt x="845" y="916"/>
                    <a:pt x="662" y="1008"/>
                  </a:cubicBezTo>
                  <a:cubicBezTo>
                    <a:pt x="480" y="1099"/>
                    <a:pt x="320" y="1190"/>
                    <a:pt x="206" y="1259"/>
                  </a:cubicBezTo>
                  <a:cubicBezTo>
                    <a:pt x="114" y="1304"/>
                    <a:pt x="46" y="1350"/>
                    <a:pt x="46" y="1350"/>
                  </a:cubicBezTo>
                  <a:cubicBezTo>
                    <a:pt x="0" y="1396"/>
                    <a:pt x="0" y="1441"/>
                    <a:pt x="23" y="1510"/>
                  </a:cubicBezTo>
                  <a:cubicBezTo>
                    <a:pt x="36" y="1536"/>
                    <a:pt x="66" y="1548"/>
                    <a:pt x="96" y="1548"/>
                  </a:cubicBezTo>
                  <a:cubicBezTo>
                    <a:pt x="118" y="1548"/>
                    <a:pt x="141" y="1542"/>
                    <a:pt x="160" y="1533"/>
                  </a:cubicBezTo>
                  <a:cubicBezTo>
                    <a:pt x="160" y="1533"/>
                    <a:pt x="229" y="1510"/>
                    <a:pt x="320" y="1441"/>
                  </a:cubicBezTo>
                  <a:cubicBezTo>
                    <a:pt x="434" y="1396"/>
                    <a:pt x="594" y="1327"/>
                    <a:pt x="776" y="1259"/>
                  </a:cubicBezTo>
                  <a:cubicBezTo>
                    <a:pt x="959" y="1190"/>
                    <a:pt x="1187" y="1099"/>
                    <a:pt x="1415" y="1030"/>
                  </a:cubicBezTo>
                  <a:cubicBezTo>
                    <a:pt x="1667" y="962"/>
                    <a:pt x="1918" y="871"/>
                    <a:pt x="2192" y="825"/>
                  </a:cubicBezTo>
                  <a:cubicBezTo>
                    <a:pt x="2306" y="802"/>
                    <a:pt x="2443" y="779"/>
                    <a:pt x="2580" y="734"/>
                  </a:cubicBezTo>
                  <a:cubicBezTo>
                    <a:pt x="2694" y="734"/>
                    <a:pt x="2831" y="711"/>
                    <a:pt x="2968" y="688"/>
                  </a:cubicBezTo>
                  <a:cubicBezTo>
                    <a:pt x="3082" y="665"/>
                    <a:pt x="3196" y="665"/>
                    <a:pt x="3310" y="642"/>
                  </a:cubicBezTo>
                  <a:cubicBezTo>
                    <a:pt x="3424" y="620"/>
                    <a:pt x="3538" y="620"/>
                    <a:pt x="3630" y="620"/>
                  </a:cubicBezTo>
                  <a:cubicBezTo>
                    <a:pt x="4040" y="597"/>
                    <a:pt x="4314" y="574"/>
                    <a:pt x="4314" y="574"/>
                  </a:cubicBezTo>
                  <a:lnTo>
                    <a:pt x="4360" y="574"/>
                  </a:lnTo>
                  <a:cubicBezTo>
                    <a:pt x="4497" y="551"/>
                    <a:pt x="4611" y="414"/>
                    <a:pt x="4588" y="254"/>
                  </a:cubicBezTo>
                  <a:cubicBezTo>
                    <a:pt x="4567" y="108"/>
                    <a:pt x="4451" y="0"/>
                    <a:pt x="4309"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8"/>
            <p:cNvSpPr/>
            <p:nvPr/>
          </p:nvSpPr>
          <p:spPr>
            <a:xfrm>
              <a:off x="5901650" y="2605475"/>
              <a:ext cx="81625" cy="25375"/>
            </a:xfrm>
            <a:custGeom>
              <a:avLst/>
              <a:gdLst/>
              <a:ahLst/>
              <a:cxnLst/>
              <a:rect l="l" t="t" r="r" b="b"/>
              <a:pathLst>
                <a:path w="3265" h="1015" extrusionOk="0">
                  <a:moveTo>
                    <a:pt x="2963" y="1"/>
                  </a:moveTo>
                  <a:cubicBezTo>
                    <a:pt x="2949" y="1"/>
                    <a:pt x="2936" y="2"/>
                    <a:pt x="2922" y="4"/>
                  </a:cubicBezTo>
                  <a:cubicBezTo>
                    <a:pt x="2922" y="4"/>
                    <a:pt x="2739" y="26"/>
                    <a:pt x="2465" y="72"/>
                  </a:cubicBezTo>
                  <a:cubicBezTo>
                    <a:pt x="2328" y="72"/>
                    <a:pt x="2169" y="118"/>
                    <a:pt x="1986" y="141"/>
                  </a:cubicBezTo>
                  <a:cubicBezTo>
                    <a:pt x="1826" y="186"/>
                    <a:pt x="1644" y="232"/>
                    <a:pt x="1461" y="278"/>
                  </a:cubicBezTo>
                  <a:cubicBezTo>
                    <a:pt x="1278" y="323"/>
                    <a:pt x="1096" y="369"/>
                    <a:pt x="936" y="437"/>
                  </a:cubicBezTo>
                  <a:cubicBezTo>
                    <a:pt x="776" y="483"/>
                    <a:pt x="616" y="551"/>
                    <a:pt x="502" y="597"/>
                  </a:cubicBezTo>
                  <a:cubicBezTo>
                    <a:pt x="365" y="666"/>
                    <a:pt x="251" y="711"/>
                    <a:pt x="183" y="757"/>
                  </a:cubicBezTo>
                  <a:cubicBezTo>
                    <a:pt x="114" y="780"/>
                    <a:pt x="69" y="803"/>
                    <a:pt x="69" y="803"/>
                  </a:cubicBezTo>
                  <a:cubicBezTo>
                    <a:pt x="23" y="825"/>
                    <a:pt x="0" y="894"/>
                    <a:pt x="23" y="939"/>
                  </a:cubicBezTo>
                  <a:cubicBezTo>
                    <a:pt x="42" y="977"/>
                    <a:pt x="91" y="1014"/>
                    <a:pt x="133" y="1014"/>
                  </a:cubicBezTo>
                  <a:cubicBezTo>
                    <a:pt x="142" y="1014"/>
                    <a:pt x="152" y="1012"/>
                    <a:pt x="160" y="1008"/>
                  </a:cubicBezTo>
                  <a:cubicBezTo>
                    <a:pt x="160" y="1008"/>
                    <a:pt x="206" y="985"/>
                    <a:pt x="274" y="962"/>
                  </a:cubicBezTo>
                  <a:cubicBezTo>
                    <a:pt x="343" y="939"/>
                    <a:pt x="457" y="894"/>
                    <a:pt x="594" y="848"/>
                  </a:cubicBezTo>
                  <a:cubicBezTo>
                    <a:pt x="708" y="825"/>
                    <a:pt x="868" y="780"/>
                    <a:pt x="1027" y="757"/>
                  </a:cubicBezTo>
                  <a:cubicBezTo>
                    <a:pt x="1187" y="711"/>
                    <a:pt x="1370" y="666"/>
                    <a:pt x="1529" y="666"/>
                  </a:cubicBezTo>
                  <a:cubicBezTo>
                    <a:pt x="1712" y="620"/>
                    <a:pt x="1895" y="597"/>
                    <a:pt x="2054" y="597"/>
                  </a:cubicBezTo>
                  <a:cubicBezTo>
                    <a:pt x="2214" y="597"/>
                    <a:pt x="2374" y="574"/>
                    <a:pt x="2511" y="574"/>
                  </a:cubicBezTo>
                  <a:lnTo>
                    <a:pt x="2990" y="574"/>
                  </a:lnTo>
                  <a:cubicBezTo>
                    <a:pt x="3150" y="551"/>
                    <a:pt x="3264" y="415"/>
                    <a:pt x="3241" y="255"/>
                  </a:cubicBezTo>
                  <a:cubicBezTo>
                    <a:pt x="3241" y="109"/>
                    <a:pt x="3108" y="1"/>
                    <a:pt x="2963"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8"/>
            <p:cNvSpPr/>
            <p:nvPr/>
          </p:nvSpPr>
          <p:spPr>
            <a:xfrm>
              <a:off x="5935300" y="2636950"/>
              <a:ext cx="47975" cy="14850"/>
            </a:xfrm>
            <a:custGeom>
              <a:avLst/>
              <a:gdLst/>
              <a:ahLst/>
              <a:cxnLst/>
              <a:rect l="l" t="t" r="r" b="b"/>
              <a:pathLst>
                <a:path w="1919" h="594" extrusionOk="0">
                  <a:moveTo>
                    <a:pt x="1599" y="0"/>
                  </a:moveTo>
                  <a:cubicBezTo>
                    <a:pt x="1599" y="0"/>
                    <a:pt x="1507" y="23"/>
                    <a:pt x="1348" y="23"/>
                  </a:cubicBezTo>
                  <a:cubicBezTo>
                    <a:pt x="1279" y="23"/>
                    <a:pt x="1188" y="23"/>
                    <a:pt x="1096" y="46"/>
                  </a:cubicBezTo>
                  <a:cubicBezTo>
                    <a:pt x="1005" y="46"/>
                    <a:pt x="914" y="69"/>
                    <a:pt x="823" y="91"/>
                  </a:cubicBezTo>
                  <a:cubicBezTo>
                    <a:pt x="640" y="114"/>
                    <a:pt x="457" y="160"/>
                    <a:pt x="320" y="183"/>
                  </a:cubicBezTo>
                  <a:cubicBezTo>
                    <a:pt x="183" y="228"/>
                    <a:pt x="92" y="251"/>
                    <a:pt x="92" y="251"/>
                  </a:cubicBezTo>
                  <a:lnTo>
                    <a:pt x="69" y="251"/>
                  </a:lnTo>
                  <a:cubicBezTo>
                    <a:pt x="24" y="274"/>
                    <a:pt x="1" y="320"/>
                    <a:pt x="1" y="365"/>
                  </a:cubicBezTo>
                  <a:cubicBezTo>
                    <a:pt x="20" y="422"/>
                    <a:pt x="54" y="462"/>
                    <a:pt x="91" y="462"/>
                  </a:cubicBezTo>
                  <a:cubicBezTo>
                    <a:pt x="99" y="462"/>
                    <a:pt x="107" y="461"/>
                    <a:pt x="115" y="457"/>
                  </a:cubicBezTo>
                  <a:lnTo>
                    <a:pt x="343" y="457"/>
                  </a:lnTo>
                  <a:cubicBezTo>
                    <a:pt x="480" y="457"/>
                    <a:pt x="663" y="457"/>
                    <a:pt x="845" y="479"/>
                  </a:cubicBezTo>
                  <a:cubicBezTo>
                    <a:pt x="937" y="479"/>
                    <a:pt x="1028" y="479"/>
                    <a:pt x="1096" y="502"/>
                  </a:cubicBezTo>
                  <a:cubicBezTo>
                    <a:pt x="1188" y="502"/>
                    <a:pt x="1256" y="525"/>
                    <a:pt x="1325" y="548"/>
                  </a:cubicBezTo>
                  <a:cubicBezTo>
                    <a:pt x="1439" y="571"/>
                    <a:pt x="1530" y="571"/>
                    <a:pt x="1530" y="571"/>
                  </a:cubicBezTo>
                  <a:lnTo>
                    <a:pt x="1576" y="571"/>
                  </a:lnTo>
                  <a:cubicBezTo>
                    <a:pt x="1599" y="593"/>
                    <a:pt x="1621" y="593"/>
                    <a:pt x="1644" y="593"/>
                  </a:cubicBezTo>
                  <a:cubicBezTo>
                    <a:pt x="1804" y="571"/>
                    <a:pt x="1918" y="434"/>
                    <a:pt x="1918" y="274"/>
                  </a:cubicBezTo>
                  <a:cubicBezTo>
                    <a:pt x="1895" y="114"/>
                    <a:pt x="1758" y="0"/>
                    <a:pt x="1599"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8"/>
            <p:cNvSpPr/>
            <p:nvPr/>
          </p:nvSpPr>
          <p:spPr>
            <a:xfrm>
              <a:off x="5130725" y="2556975"/>
              <a:ext cx="74775" cy="42125"/>
            </a:xfrm>
            <a:custGeom>
              <a:avLst/>
              <a:gdLst/>
              <a:ahLst/>
              <a:cxnLst/>
              <a:rect l="l" t="t" r="r" b="b"/>
              <a:pathLst>
                <a:path w="2991" h="1685" extrusionOk="0">
                  <a:moveTo>
                    <a:pt x="294" y="0"/>
                  </a:moveTo>
                  <a:cubicBezTo>
                    <a:pt x="156" y="0"/>
                    <a:pt x="43" y="88"/>
                    <a:pt x="23" y="232"/>
                  </a:cubicBezTo>
                  <a:cubicBezTo>
                    <a:pt x="0" y="392"/>
                    <a:pt x="91" y="551"/>
                    <a:pt x="251" y="574"/>
                  </a:cubicBezTo>
                  <a:lnTo>
                    <a:pt x="297" y="574"/>
                  </a:lnTo>
                  <a:cubicBezTo>
                    <a:pt x="297" y="574"/>
                    <a:pt x="457" y="597"/>
                    <a:pt x="708" y="643"/>
                  </a:cubicBezTo>
                  <a:cubicBezTo>
                    <a:pt x="845" y="643"/>
                    <a:pt x="982" y="688"/>
                    <a:pt x="1141" y="734"/>
                  </a:cubicBezTo>
                  <a:cubicBezTo>
                    <a:pt x="1210" y="757"/>
                    <a:pt x="1301" y="780"/>
                    <a:pt x="1370" y="802"/>
                  </a:cubicBezTo>
                  <a:cubicBezTo>
                    <a:pt x="1461" y="848"/>
                    <a:pt x="1529" y="871"/>
                    <a:pt x="1621" y="917"/>
                  </a:cubicBezTo>
                  <a:cubicBezTo>
                    <a:pt x="1781" y="962"/>
                    <a:pt x="1918" y="1053"/>
                    <a:pt x="2077" y="1122"/>
                  </a:cubicBezTo>
                  <a:cubicBezTo>
                    <a:pt x="2146" y="1168"/>
                    <a:pt x="2214" y="1213"/>
                    <a:pt x="2260" y="1259"/>
                  </a:cubicBezTo>
                  <a:cubicBezTo>
                    <a:pt x="2328" y="1305"/>
                    <a:pt x="2397" y="1327"/>
                    <a:pt x="2442" y="1373"/>
                  </a:cubicBezTo>
                  <a:cubicBezTo>
                    <a:pt x="2557" y="1441"/>
                    <a:pt x="2648" y="1510"/>
                    <a:pt x="2694" y="1578"/>
                  </a:cubicBezTo>
                  <a:cubicBezTo>
                    <a:pt x="2739" y="1624"/>
                    <a:pt x="2785" y="1647"/>
                    <a:pt x="2785" y="1647"/>
                  </a:cubicBezTo>
                  <a:cubicBezTo>
                    <a:pt x="2798" y="1674"/>
                    <a:pt x="2827" y="1685"/>
                    <a:pt x="2858" y="1685"/>
                  </a:cubicBezTo>
                  <a:cubicBezTo>
                    <a:pt x="2880" y="1685"/>
                    <a:pt x="2903" y="1679"/>
                    <a:pt x="2922" y="1670"/>
                  </a:cubicBezTo>
                  <a:cubicBezTo>
                    <a:pt x="2967" y="1624"/>
                    <a:pt x="2990" y="1556"/>
                    <a:pt x="2945" y="1510"/>
                  </a:cubicBezTo>
                  <a:cubicBezTo>
                    <a:pt x="2945" y="1510"/>
                    <a:pt x="2922" y="1464"/>
                    <a:pt x="2853" y="1419"/>
                  </a:cubicBezTo>
                  <a:cubicBezTo>
                    <a:pt x="2808" y="1350"/>
                    <a:pt x="2716" y="1259"/>
                    <a:pt x="2625" y="1168"/>
                  </a:cubicBezTo>
                  <a:cubicBezTo>
                    <a:pt x="2579" y="1122"/>
                    <a:pt x="2511" y="1076"/>
                    <a:pt x="2442" y="1008"/>
                  </a:cubicBezTo>
                  <a:cubicBezTo>
                    <a:pt x="2374" y="962"/>
                    <a:pt x="2328" y="917"/>
                    <a:pt x="2260" y="848"/>
                  </a:cubicBezTo>
                  <a:cubicBezTo>
                    <a:pt x="2100" y="757"/>
                    <a:pt x="1963" y="643"/>
                    <a:pt x="1781" y="551"/>
                  </a:cubicBezTo>
                  <a:cubicBezTo>
                    <a:pt x="1712" y="506"/>
                    <a:pt x="1621" y="460"/>
                    <a:pt x="1552" y="414"/>
                  </a:cubicBezTo>
                  <a:cubicBezTo>
                    <a:pt x="1461" y="369"/>
                    <a:pt x="1370" y="346"/>
                    <a:pt x="1301" y="300"/>
                  </a:cubicBezTo>
                  <a:cubicBezTo>
                    <a:pt x="1141" y="232"/>
                    <a:pt x="982" y="163"/>
                    <a:pt x="845" y="140"/>
                  </a:cubicBezTo>
                  <a:cubicBezTo>
                    <a:pt x="571" y="49"/>
                    <a:pt x="365" y="4"/>
                    <a:pt x="365" y="4"/>
                  </a:cubicBezTo>
                  <a:lnTo>
                    <a:pt x="343" y="4"/>
                  </a:lnTo>
                  <a:cubicBezTo>
                    <a:pt x="326" y="1"/>
                    <a:pt x="310" y="0"/>
                    <a:pt x="294"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5130150" y="2588375"/>
              <a:ext cx="53650" cy="27275"/>
            </a:xfrm>
            <a:custGeom>
              <a:avLst/>
              <a:gdLst/>
              <a:ahLst/>
              <a:cxnLst/>
              <a:rect l="l" t="t" r="r" b="b"/>
              <a:pathLst>
                <a:path w="2146" h="1091" extrusionOk="0">
                  <a:moveTo>
                    <a:pt x="262" y="0"/>
                  </a:moveTo>
                  <a:cubicBezTo>
                    <a:pt x="118" y="0"/>
                    <a:pt x="0" y="129"/>
                    <a:pt x="0" y="277"/>
                  </a:cubicBezTo>
                  <a:cubicBezTo>
                    <a:pt x="0" y="437"/>
                    <a:pt x="114" y="574"/>
                    <a:pt x="274" y="574"/>
                  </a:cubicBezTo>
                  <a:lnTo>
                    <a:pt x="297" y="574"/>
                  </a:lnTo>
                  <a:cubicBezTo>
                    <a:pt x="297" y="574"/>
                    <a:pt x="411" y="574"/>
                    <a:pt x="571" y="596"/>
                  </a:cubicBezTo>
                  <a:cubicBezTo>
                    <a:pt x="589" y="592"/>
                    <a:pt x="608" y="590"/>
                    <a:pt x="626" y="590"/>
                  </a:cubicBezTo>
                  <a:cubicBezTo>
                    <a:pt x="699" y="590"/>
                    <a:pt x="772" y="619"/>
                    <a:pt x="845" y="619"/>
                  </a:cubicBezTo>
                  <a:cubicBezTo>
                    <a:pt x="959" y="642"/>
                    <a:pt x="1050" y="665"/>
                    <a:pt x="1164" y="688"/>
                  </a:cubicBezTo>
                  <a:cubicBezTo>
                    <a:pt x="1370" y="756"/>
                    <a:pt x="1575" y="847"/>
                    <a:pt x="1735" y="939"/>
                  </a:cubicBezTo>
                  <a:cubicBezTo>
                    <a:pt x="1804" y="962"/>
                    <a:pt x="1872" y="1007"/>
                    <a:pt x="1918" y="1030"/>
                  </a:cubicBezTo>
                  <a:cubicBezTo>
                    <a:pt x="1941" y="1053"/>
                    <a:pt x="1963" y="1076"/>
                    <a:pt x="1963" y="1076"/>
                  </a:cubicBezTo>
                  <a:cubicBezTo>
                    <a:pt x="1982" y="1085"/>
                    <a:pt x="2005" y="1091"/>
                    <a:pt x="2029" y="1091"/>
                  </a:cubicBezTo>
                  <a:cubicBezTo>
                    <a:pt x="2062" y="1091"/>
                    <a:pt x="2096" y="1080"/>
                    <a:pt x="2123" y="1053"/>
                  </a:cubicBezTo>
                  <a:cubicBezTo>
                    <a:pt x="2146" y="1007"/>
                    <a:pt x="2146" y="939"/>
                    <a:pt x="2100" y="916"/>
                  </a:cubicBezTo>
                  <a:cubicBezTo>
                    <a:pt x="2100" y="916"/>
                    <a:pt x="2100" y="893"/>
                    <a:pt x="2055" y="847"/>
                  </a:cubicBezTo>
                  <a:cubicBezTo>
                    <a:pt x="2009" y="802"/>
                    <a:pt x="1963" y="756"/>
                    <a:pt x="1872" y="710"/>
                  </a:cubicBezTo>
                  <a:cubicBezTo>
                    <a:pt x="1735" y="596"/>
                    <a:pt x="1530" y="437"/>
                    <a:pt x="1301" y="345"/>
                  </a:cubicBezTo>
                  <a:cubicBezTo>
                    <a:pt x="1210" y="277"/>
                    <a:pt x="1096" y="208"/>
                    <a:pt x="982" y="185"/>
                  </a:cubicBezTo>
                  <a:cubicBezTo>
                    <a:pt x="868" y="140"/>
                    <a:pt x="754" y="94"/>
                    <a:pt x="662" y="71"/>
                  </a:cubicBezTo>
                  <a:cubicBezTo>
                    <a:pt x="480" y="26"/>
                    <a:pt x="366" y="3"/>
                    <a:pt x="366" y="3"/>
                  </a:cubicBezTo>
                  <a:lnTo>
                    <a:pt x="297" y="3"/>
                  </a:lnTo>
                  <a:cubicBezTo>
                    <a:pt x="285" y="1"/>
                    <a:pt x="274" y="0"/>
                    <a:pt x="262"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8"/>
            <p:cNvSpPr/>
            <p:nvPr/>
          </p:nvSpPr>
          <p:spPr>
            <a:xfrm>
              <a:off x="5127875" y="2619825"/>
              <a:ext cx="34825" cy="14575"/>
            </a:xfrm>
            <a:custGeom>
              <a:avLst/>
              <a:gdLst/>
              <a:ahLst/>
              <a:cxnLst/>
              <a:rect l="l" t="t" r="r" b="b"/>
              <a:pathLst>
                <a:path w="1393" h="583" extrusionOk="0">
                  <a:moveTo>
                    <a:pt x="251" y="0"/>
                  </a:moveTo>
                  <a:cubicBezTo>
                    <a:pt x="91" y="46"/>
                    <a:pt x="0" y="206"/>
                    <a:pt x="46" y="365"/>
                  </a:cubicBezTo>
                  <a:cubicBezTo>
                    <a:pt x="65" y="497"/>
                    <a:pt x="177" y="583"/>
                    <a:pt x="305" y="583"/>
                  </a:cubicBezTo>
                  <a:cubicBezTo>
                    <a:pt x="332" y="583"/>
                    <a:pt x="360" y="579"/>
                    <a:pt x="388" y="571"/>
                  </a:cubicBezTo>
                  <a:lnTo>
                    <a:pt x="434" y="571"/>
                  </a:lnTo>
                  <a:cubicBezTo>
                    <a:pt x="434" y="571"/>
                    <a:pt x="479" y="548"/>
                    <a:pt x="548" y="548"/>
                  </a:cubicBezTo>
                  <a:cubicBezTo>
                    <a:pt x="594" y="525"/>
                    <a:pt x="639" y="525"/>
                    <a:pt x="662" y="502"/>
                  </a:cubicBezTo>
                  <a:lnTo>
                    <a:pt x="822" y="502"/>
                  </a:lnTo>
                  <a:cubicBezTo>
                    <a:pt x="936" y="480"/>
                    <a:pt x="1027" y="480"/>
                    <a:pt x="1118" y="480"/>
                  </a:cubicBezTo>
                  <a:cubicBezTo>
                    <a:pt x="1187" y="480"/>
                    <a:pt x="1255" y="502"/>
                    <a:pt x="1255" y="502"/>
                  </a:cubicBezTo>
                  <a:cubicBezTo>
                    <a:pt x="1301" y="502"/>
                    <a:pt x="1347" y="502"/>
                    <a:pt x="1370" y="457"/>
                  </a:cubicBezTo>
                  <a:cubicBezTo>
                    <a:pt x="1392" y="411"/>
                    <a:pt x="1392" y="343"/>
                    <a:pt x="1347" y="297"/>
                  </a:cubicBezTo>
                  <a:lnTo>
                    <a:pt x="1324" y="297"/>
                  </a:lnTo>
                  <a:cubicBezTo>
                    <a:pt x="1324" y="297"/>
                    <a:pt x="1278" y="274"/>
                    <a:pt x="1187" y="229"/>
                  </a:cubicBezTo>
                  <a:cubicBezTo>
                    <a:pt x="1118" y="183"/>
                    <a:pt x="1004" y="137"/>
                    <a:pt x="867" y="92"/>
                  </a:cubicBezTo>
                  <a:cubicBezTo>
                    <a:pt x="822" y="92"/>
                    <a:pt x="753" y="69"/>
                    <a:pt x="708" y="46"/>
                  </a:cubicBezTo>
                  <a:cubicBezTo>
                    <a:pt x="639" y="46"/>
                    <a:pt x="571" y="23"/>
                    <a:pt x="525" y="23"/>
                  </a:cubicBezTo>
                  <a:cubicBezTo>
                    <a:pt x="434" y="23"/>
                    <a:pt x="365" y="0"/>
                    <a:pt x="365"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8"/>
            <p:cNvSpPr/>
            <p:nvPr/>
          </p:nvSpPr>
          <p:spPr>
            <a:xfrm>
              <a:off x="5664825" y="2248350"/>
              <a:ext cx="177675" cy="74200"/>
            </a:xfrm>
            <a:custGeom>
              <a:avLst/>
              <a:gdLst/>
              <a:ahLst/>
              <a:cxnLst/>
              <a:rect l="l" t="t" r="r" b="b"/>
              <a:pathLst>
                <a:path w="7107" h="2968" extrusionOk="0">
                  <a:moveTo>
                    <a:pt x="3617" y="0"/>
                  </a:moveTo>
                  <a:cubicBezTo>
                    <a:pt x="3008" y="0"/>
                    <a:pt x="2415" y="64"/>
                    <a:pt x="1941" y="228"/>
                  </a:cubicBezTo>
                  <a:cubicBezTo>
                    <a:pt x="1188" y="502"/>
                    <a:pt x="1" y="2967"/>
                    <a:pt x="526" y="2967"/>
                  </a:cubicBezTo>
                  <a:cubicBezTo>
                    <a:pt x="3036" y="2922"/>
                    <a:pt x="6711" y="959"/>
                    <a:pt x="6940" y="685"/>
                  </a:cubicBezTo>
                  <a:cubicBezTo>
                    <a:pt x="7107" y="484"/>
                    <a:pt x="5297" y="0"/>
                    <a:pt x="36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5233550" y="2238675"/>
              <a:ext cx="137625" cy="77050"/>
            </a:xfrm>
            <a:custGeom>
              <a:avLst/>
              <a:gdLst/>
              <a:ahLst/>
              <a:cxnLst/>
              <a:rect l="l" t="t" r="r" b="b"/>
              <a:pathLst>
                <a:path w="5505" h="3082" extrusionOk="0">
                  <a:moveTo>
                    <a:pt x="2512" y="1"/>
                  </a:moveTo>
                  <a:cubicBezTo>
                    <a:pt x="1265" y="1"/>
                    <a:pt x="0" y="382"/>
                    <a:pt x="110" y="570"/>
                  </a:cubicBezTo>
                  <a:cubicBezTo>
                    <a:pt x="292" y="866"/>
                    <a:pt x="3123" y="2943"/>
                    <a:pt x="5109" y="3080"/>
                  </a:cubicBezTo>
                  <a:cubicBezTo>
                    <a:pt x="5112" y="3081"/>
                    <a:pt x="5116" y="3081"/>
                    <a:pt x="5119" y="3081"/>
                  </a:cubicBezTo>
                  <a:cubicBezTo>
                    <a:pt x="5504" y="3081"/>
                    <a:pt x="4670" y="612"/>
                    <a:pt x="4081" y="296"/>
                  </a:cubicBezTo>
                  <a:cubicBezTo>
                    <a:pt x="3651" y="81"/>
                    <a:pt x="3084" y="1"/>
                    <a:pt x="2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8"/>
            <p:cNvSpPr/>
            <p:nvPr/>
          </p:nvSpPr>
          <p:spPr>
            <a:xfrm>
              <a:off x="5117025" y="2329325"/>
              <a:ext cx="238550" cy="238300"/>
            </a:xfrm>
            <a:custGeom>
              <a:avLst/>
              <a:gdLst/>
              <a:ahLst/>
              <a:cxnLst/>
              <a:rect l="l" t="t" r="r" b="b"/>
              <a:pathLst>
                <a:path w="9542" h="9532" extrusionOk="0">
                  <a:moveTo>
                    <a:pt x="4613" y="0"/>
                  </a:moveTo>
                  <a:cubicBezTo>
                    <a:pt x="4575" y="0"/>
                    <a:pt x="4536" y="1"/>
                    <a:pt x="4497" y="2"/>
                  </a:cubicBezTo>
                  <a:cubicBezTo>
                    <a:pt x="822" y="162"/>
                    <a:pt x="0" y="3609"/>
                    <a:pt x="92" y="5161"/>
                  </a:cubicBezTo>
                  <a:cubicBezTo>
                    <a:pt x="160" y="6736"/>
                    <a:pt x="936" y="8904"/>
                    <a:pt x="2876" y="9338"/>
                  </a:cubicBezTo>
                  <a:cubicBezTo>
                    <a:pt x="3401" y="9463"/>
                    <a:pt x="4006" y="9531"/>
                    <a:pt x="4630" y="9531"/>
                  </a:cubicBezTo>
                  <a:cubicBezTo>
                    <a:pt x="6288" y="9531"/>
                    <a:pt x="8084" y="9048"/>
                    <a:pt x="8879" y="7854"/>
                  </a:cubicBezTo>
                  <a:cubicBezTo>
                    <a:pt x="9541" y="5366"/>
                    <a:pt x="9039" y="3540"/>
                    <a:pt x="8354" y="2536"/>
                  </a:cubicBezTo>
                  <a:cubicBezTo>
                    <a:pt x="7706" y="1552"/>
                    <a:pt x="6424"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8"/>
            <p:cNvSpPr/>
            <p:nvPr/>
          </p:nvSpPr>
          <p:spPr>
            <a:xfrm>
              <a:off x="5089050" y="2316850"/>
              <a:ext cx="267650" cy="166625"/>
            </a:xfrm>
            <a:custGeom>
              <a:avLst/>
              <a:gdLst/>
              <a:ahLst/>
              <a:cxnLst/>
              <a:rect l="l" t="t" r="r" b="b"/>
              <a:pathLst>
                <a:path w="10706" h="6665" extrusionOk="0">
                  <a:moveTo>
                    <a:pt x="5423" y="1"/>
                  </a:moveTo>
                  <a:cubicBezTo>
                    <a:pt x="5134" y="1"/>
                    <a:pt x="4833" y="23"/>
                    <a:pt x="4520" y="68"/>
                  </a:cubicBezTo>
                  <a:cubicBezTo>
                    <a:pt x="868" y="570"/>
                    <a:pt x="1" y="4975"/>
                    <a:pt x="1" y="4975"/>
                  </a:cubicBezTo>
                  <a:cubicBezTo>
                    <a:pt x="1" y="4975"/>
                    <a:pt x="686" y="5865"/>
                    <a:pt x="1256" y="6048"/>
                  </a:cubicBezTo>
                  <a:cubicBezTo>
                    <a:pt x="1123" y="3731"/>
                    <a:pt x="2511" y="1067"/>
                    <a:pt x="5547" y="1067"/>
                  </a:cubicBezTo>
                  <a:cubicBezTo>
                    <a:pt x="5622" y="1067"/>
                    <a:pt x="5699" y="1069"/>
                    <a:pt x="5776" y="1072"/>
                  </a:cubicBezTo>
                  <a:cubicBezTo>
                    <a:pt x="8994" y="1209"/>
                    <a:pt x="10478" y="5089"/>
                    <a:pt x="10706" y="6664"/>
                  </a:cubicBezTo>
                  <a:cubicBezTo>
                    <a:pt x="10622" y="2984"/>
                    <a:pt x="8813" y="1"/>
                    <a:pt x="5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5121575" y="2335000"/>
              <a:ext cx="172950" cy="223300"/>
            </a:xfrm>
            <a:custGeom>
              <a:avLst/>
              <a:gdLst/>
              <a:ahLst/>
              <a:cxnLst/>
              <a:rect l="l" t="t" r="r" b="b"/>
              <a:pathLst>
                <a:path w="6918" h="8932" extrusionOk="0">
                  <a:moveTo>
                    <a:pt x="3551" y="0"/>
                  </a:moveTo>
                  <a:cubicBezTo>
                    <a:pt x="1777" y="0"/>
                    <a:pt x="249" y="1886"/>
                    <a:pt x="138" y="4295"/>
                  </a:cubicBezTo>
                  <a:cubicBezTo>
                    <a:pt x="1" y="6760"/>
                    <a:pt x="1393" y="8837"/>
                    <a:pt x="3242" y="8928"/>
                  </a:cubicBezTo>
                  <a:cubicBezTo>
                    <a:pt x="3284" y="8930"/>
                    <a:pt x="3326" y="8931"/>
                    <a:pt x="3367" y="8931"/>
                  </a:cubicBezTo>
                  <a:cubicBezTo>
                    <a:pt x="5163" y="8931"/>
                    <a:pt x="6691" y="7024"/>
                    <a:pt x="6803" y="4637"/>
                  </a:cubicBezTo>
                  <a:cubicBezTo>
                    <a:pt x="6917" y="2172"/>
                    <a:pt x="5525" y="95"/>
                    <a:pt x="3676" y="3"/>
                  </a:cubicBezTo>
                  <a:cubicBezTo>
                    <a:pt x="3634" y="1"/>
                    <a:pt x="3592" y="0"/>
                    <a:pt x="3551" y="0"/>
                  </a:cubicBezTo>
                  <a:close/>
                </a:path>
              </a:pathLst>
            </a:custGeom>
            <a:solidFill>
              <a:srgbClr val="FFB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8"/>
            <p:cNvSpPr/>
            <p:nvPr/>
          </p:nvSpPr>
          <p:spPr>
            <a:xfrm>
              <a:off x="5127875" y="2335025"/>
              <a:ext cx="166650" cy="116475"/>
            </a:xfrm>
            <a:custGeom>
              <a:avLst/>
              <a:gdLst/>
              <a:ahLst/>
              <a:cxnLst/>
              <a:rect l="l" t="t" r="r" b="b"/>
              <a:pathLst>
                <a:path w="6666" h="4659" extrusionOk="0">
                  <a:moveTo>
                    <a:pt x="3316" y="0"/>
                  </a:moveTo>
                  <a:cubicBezTo>
                    <a:pt x="1763" y="0"/>
                    <a:pt x="402" y="1440"/>
                    <a:pt x="0" y="3403"/>
                  </a:cubicBezTo>
                  <a:cubicBezTo>
                    <a:pt x="451" y="3340"/>
                    <a:pt x="891" y="3312"/>
                    <a:pt x="1317" y="3312"/>
                  </a:cubicBezTo>
                  <a:cubicBezTo>
                    <a:pt x="3657" y="3312"/>
                    <a:pt x="5586" y="4157"/>
                    <a:pt x="6551" y="4659"/>
                  </a:cubicBezTo>
                  <a:cubicBezTo>
                    <a:pt x="6551" y="4659"/>
                    <a:pt x="6551" y="4636"/>
                    <a:pt x="6551" y="4636"/>
                  </a:cubicBezTo>
                  <a:cubicBezTo>
                    <a:pt x="6665" y="2171"/>
                    <a:pt x="5273" y="94"/>
                    <a:pt x="3424" y="2"/>
                  </a:cubicBezTo>
                  <a:cubicBezTo>
                    <a:pt x="3388" y="1"/>
                    <a:pt x="3352" y="0"/>
                    <a:pt x="3316" y="0"/>
                  </a:cubicBezTo>
                  <a:close/>
                </a:path>
              </a:pathLst>
            </a:custGeom>
            <a:solidFill>
              <a:srgbClr val="F291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8"/>
            <p:cNvSpPr/>
            <p:nvPr/>
          </p:nvSpPr>
          <p:spPr>
            <a:xfrm>
              <a:off x="5121575" y="2332800"/>
              <a:ext cx="172950" cy="227700"/>
            </a:xfrm>
            <a:custGeom>
              <a:avLst/>
              <a:gdLst/>
              <a:ahLst/>
              <a:cxnLst/>
              <a:rect l="l" t="t" r="r" b="b"/>
              <a:pathLst>
                <a:path w="6918" h="9108" fill="none" extrusionOk="0">
                  <a:moveTo>
                    <a:pt x="138" y="4383"/>
                  </a:moveTo>
                  <a:cubicBezTo>
                    <a:pt x="1" y="6848"/>
                    <a:pt x="1393" y="8925"/>
                    <a:pt x="3242" y="9016"/>
                  </a:cubicBezTo>
                  <a:cubicBezTo>
                    <a:pt x="5091" y="9107"/>
                    <a:pt x="6689" y="7167"/>
                    <a:pt x="6803" y="4725"/>
                  </a:cubicBezTo>
                  <a:cubicBezTo>
                    <a:pt x="6917" y="2260"/>
                    <a:pt x="5525" y="183"/>
                    <a:pt x="3676" y="91"/>
                  </a:cubicBezTo>
                  <a:cubicBezTo>
                    <a:pt x="1850" y="0"/>
                    <a:pt x="252" y="1917"/>
                    <a:pt x="138" y="4383"/>
                  </a:cubicBezTo>
                  <a:close/>
                </a:path>
              </a:pathLst>
            </a:custGeom>
            <a:noFill/>
            <a:ln w="142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8"/>
            <p:cNvSpPr/>
            <p:nvPr/>
          </p:nvSpPr>
          <p:spPr>
            <a:xfrm>
              <a:off x="5158675" y="2397225"/>
              <a:ext cx="75350" cy="97700"/>
            </a:xfrm>
            <a:custGeom>
              <a:avLst/>
              <a:gdLst/>
              <a:ahLst/>
              <a:cxnLst/>
              <a:rect l="l" t="t" r="r" b="b"/>
              <a:pathLst>
                <a:path w="3014" h="3908" extrusionOk="0">
                  <a:moveTo>
                    <a:pt x="1537" y="1"/>
                  </a:moveTo>
                  <a:cubicBezTo>
                    <a:pt x="763" y="1"/>
                    <a:pt x="91" y="829"/>
                    <a:pt x="46" y="1874"/>
                  </a:cubicBezTo>
                  <a:cubicBezTo>
                    <a:pt x="1" y="2947"/>
                    <a:pt x="594" y="3860"/>
                    <a:pt x="1416" y="3906"/>
                  </a:cubicBezTo>
                  <a:cubicBezTo>
                    <a:pt x="1436" y="3907"/>
                    <a:pt x="1457" y="3907"/>
                    <a:pt x="1478" y="3907"/>
                  </a:cubicBezTo>
                  <a:cubicBezTo>
                    <a:pt x="2251" y="3907"/>
                    <a:pt x="2923" y="3079"/>
                    <a:pt x="2968" y="2034"/>
                  </a:cubicBezTo>
                  <a:cubicBezTo>
                    <a:pt x="3014" y="938"/>
                    <a:pt x="2420" y="48"/>
                    <a:pt x="1598" y="2"/>
                  </a:cubicBezTo>
                  <a:cubicBezTo>
                    <a:pt x="1578" y="1"/>
                    <a:pt x="1557" y="1"/>
                    <a:pt x="15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8"/>
            <p:cNvSpPr/>
            <p:nvPr/>
          </p:nvSpPr>
          <p:spPr>
            <a:xfrm>
              <a:off x="5238575" y="2441550"/>
              <a:ext cx="94775" cy="58975"/>
            </a:xfrm>
            <a:custGeom>
              <a:avLst/>
              <a:gdLst/>
              <a:ahLst/>
              <a:cxnLst/>
              <a:rect l="l" t="t" r="r" b="b"/>
              <a:pathLst>
                <a:path w="3791" h="2359" extrusionOk="0">
                  <a:moveTo>
                    <a:pt x="1056" y="0"/>
                  </a:moveTo>
                  <a:cubicBezTo>
                    <a:pt x="527" y="0"/>
                    <a:pt x="108" y="84"/>
                    <a:pt x="69" y="261"/>
                  </a:cubicBezTo>
                  <a:cubicBezTo>
                    <a:pt x="0" y="672"/>
                    <a:pt x="1529" y="2110"/>
                    <a:pt x="2488" y="2338"/>
                  </a:cubicBezTo>
                  <a:cubicBezTo>
                    <a:pt x="2547" y="2352"/>
                    <a:pt x="2603" y="2359"/>
                    <a:pt x="2658" y="2359"/>
                  </a:cubicBezTo>
                  <a:cubicBezTo>
                    <a:pt x="3490" y="2359"/>
                    <a:pt x="3790" y="806"/>
                    <a:pt x="3104" y="421"/>
                  </a:cubicBezTo>
                  <a:cubicBezTo>
                    <a:pt x="2649" y="147"/>
                    <a:pt x="1756" y="0"/>
                    <a:pt x="10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8"/>
            <p:cNvSpPr/>
            <p:nvPr/>
          </p:nvSpPr>
          <p:spPr>
            <a:xfrm>
              <a:off x="5135850" y="2448725"/>
              <a:ext cx="34250" cy="30750"/>
            </a:xfrm>
            <a:custGeom>
              <a:avLst/>
              <a:gdLst/>
              <a:ahLst/>
              <a:cxnLst/>
              <a:rect l="l" t="t" r="r" b="b"/>
              <a:pathLst>
                <a:path w="1370" h="1230" extrusionOk="0">
                  <a:moveTo>
                    <a:pt x="1009" y="0"/>
                  </a:moveTo>
                  <a:cubicBezTo>
                    <a:pt x="723" y="0"/>
                    <a:pt x="337" y="101"/>
                    <a:pt x="183" y="339"/>
                  </a:cubicBezTo>
                  <a:cubicBezTo>
                    <a:pt x="1" y="636"/>
                    <a:pt x="183" y="1206"/>
                    <a:pt x="411" y="1229"/>
                  </a:cubicBezTo>
                  <a:cubicBezTo>
                    <a:pt x="414" y="1230"/>
                    <a:pt x="416" y="1230"/>
                    <a:pt x="419" y="1230"/>
                  </a:cubicBezTo>
                  <a:cubicBezTo>
                    <a:pt x="634" y="1230"/>
                    <a:pt x="1370" y="291"/>
                    <a:pt x="1347" y="111"/>
                  </a:cubicBezTo>
                  <a:cubicBezTo>
                    <a:pt x="1330" y="40"/>
                    <a:pt x="1189"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a:off x="5687650" y="2349575"/>
              <a:ext cx="316725" cy="253125"/>
            </a:xfrm>
            <a:custGeom>
              <a:avLst/>
              <a:gdLst/>
              <a:ahLst/>
              <a:cxnLst/>
              <a:rect l="l" t="t" r="r" b="b"/>
              <a:pathLst>
                <a:path w="12669" h="10125" extrusionOk="0">
                  <a:moveTo>
                    <a:pt x="6151" y="0"/>
                  </a:moveTo>
                  <a:cubicBezTo>
                    <a:pt x="3593" y="0"/>
                    <a:pt x="1833" y="1681"/>
                    <a:pt x="1028" y="3187"/>
                  </a:cubicBezTo>
                  <a:cubicBezTo>
                    <a:pt x="1" y="5150"/>
                    <a:pt x="914" y="8596"/>
                    <a:pt x="914" y="8596"/>
                  </a:cubicBezTo>
                  <a:cubicBezTo>
                    <a:pt x="914" y="8596"/>
                    <a:pt x="1690" y="9852"/>
                    <a:pt x="4315" y="10103"/>
                  </a:cubicBezTo>
                  <a:cubicBezTo>
                    <a:pt x="4487" y="10118"/>
                    <a:pt x="4663" y="10125"/>
                    <a:pt x="4842" y="10125"/>
                  </a:cubicBezTo>
                  <a:cubicBezTo>
                    <a:pt x="7409" y="10125"/>
                    <a:pt x="10554" y="8657"/>
                    <a:pt x="11984" y="7569"/>
                  </a:cubicBezTo>
                  <a:cubicBezTo>
                    <a:pt x="12669" y="5743"/>
                    <a:pt x="12646" y="2068"/>
                    <a:pt x="8697" y="516"/>
                  </a:cubicBezTo>
                  <a:cubicBezTo>
                    <a:pt x="7778" y="155"/>
                    <a:pt x="6928" y="0"/>
                    <a:pt x="6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8"/>
            <p:cNvSpPr/>
            <p:nvPr/>
          </p:nvSpPr>
          <p:spPr>
            <a:xfrm>
              <a:off x="5711625" y="2371475"/>
              <a:ext cx="188900" cy="222775"/>
            </a:xfrm>
            <a:custGeom>
              <a:avLst/>
              <a:gdLst/>
              <a:ahLst/>
              <a:cxnLst/>
              <a:rect l="l" t="t" r="r" b="b"/>
              <a:pathLst>
                <a:path w="7556" h="8911" extrusionOk="0">
                  <a:moveTo>
                    <a:pt x="3824" y="0"/>
                  </a:moveTo>
                  <a:cubicBezTo>
                    <a:pt x="1889" y="0"/>
                    <a:pt x="248" y="1878"/>
                    <a:pt x="137" y="4274"/>
                  </a:cubicBezTo>
                  <a:cubicBezTo>
                    <a:pt x="0" y="6739"/>
                    <a:pt x="1552" y="8816"/>
                    <a:pt x="3561" y="8907"/>
                  </a:cubicBezTo>
                  <a:cubicBezTo>
                    <a:pt x="3608" y="8909"/>
                    <a:pt x="3654" y="8910"/>
                    <a:pt x="3700" y="8910"/>
                  </a:cubicBezTo>
                  <a:cubicBezTo>
                    <a:pt x="5649" y="8910"/>
                    <a:pt x="7308" y="7047"/>
                    <a:pt x="7441" y="4639"/>
                  </a:cubicBezTo>
                  <a:cubicBezTo>
                    <a:pt x="7556" y="2174"/>
                    <a:pt x="6026" y="97"/>
                    <a:pt x="3995" y="5"/>
                  </a:cubicBezTo>
                  <a:cubicBezTo>
                    <a:pt x="3938" y="2"/>
                    <a:pt x="3881" y="0"/>
                    <a:pt x="3824" y="0"/>
                  </a:cubicBezTo>
                  <a:close/>
                </a:path>
              </a:pathLst>
            </a:custGeom>
            <a:solidFill>
              <a:srgbClr val="FFB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8"/>
            <p:cNvSpPr/>
            <p:nvPr/>
          </p:nvSpPr>
          <p:spPr>
            <a:xfrm>
              <a:off x="5717900" y="2371500"/>
              <a:ext cx="182625" cy="117100"/>
            </a:xfrm>
            <a:custGeom>
              <a:avLst/>
              <a:gdLst/>
              <a:ahLst/>
              <a:cxnLst/>
              <a:rect l="l" t="t" r="r" b="b"/>
              <a:pathLst>
                <a:path w="7305" h="4684" extrusionOk="0">
                  <a:moveTo>
                    <a:pt x="3585" y="0"/>
                  </a:moveTo>
                  <a:cubicBezTo>
                    <a:pt x="1894" y="0"/>
                    <a:pt x="421" y="1412"/>
                    <a:pt x="0" y="3360"/>
                  </a:cubicBezTo>
                  <a:cubicBezTo>
                    <a:pt x="462" y="3303"/>
                    <a:pt x="915" y="3278"/>
                    <a:pt x="1355" y="3278"/>
                  </a:cubicBezTo>
                  <a:cubicBezTo>
                    <a:pt x="3957" y="3278"/>
                    <a:pt x="6117" y="4156"/>
                    <a:pt x="7190" y="4683"/>
                  </a:cubicBezTo>
                  <a:cubicBezTo>
                    <a:pt x="7190" y="4661"/>
                    <a:pt x="7190" y="4638"/>
                    <a:pt x="7190" y="4638"/>
                  </a:cubicBezTo>
                  <a:cubicBezTo>
                    <a:pt x="7305" y="2173"/>
                    <a:pt x="5775" y="96"/>
                    <a:pt x="3744" y="4"/>
                  </a:cubicBezTo>
                  <a:cubicBezTo>
                    <a:pt x="3691" y="2"/>
                    <a:pt x="3638" y="0"/>
                    <a:pt x="3585" y="0"/>
                  </a:cubicBezTo>
                  <a:close/>
                </a:path>
              </a:pathLst>
            </a:custGeom>
            <a:solidFill>
              <a:srgbClr val="F291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5711625" y="2368750"/>
              <a:ext cx="188900" cy="227700"/>
            </a:xfrm>
            <a:custGeom>
              <a:avLst/>
              <a:gdLst/>
              <a:ahLst/>
              <a:cxnLst/>
              <a:rect l="l" t="t" r="r" b="b"/>
              <a:pathLst>
                <a:path w="7556" h="9108" fill="none" extrusionOk="0">
                  <a:moveTo>
                    <a:pt x="137" y="4383"/>
                  </a:moveTo>
                  <a:cubicBezTo>
                    <a:pt x="0" y="6848"/>
                    <a:pt x="1552" y="8925"/>
                    <a:pt x="3561" y="9016"/>
                  </a:cubicBezTo>
                  <a:cubicBezTo>
                    <a:pt x="5570" y="9107"/>
                    <a:pt x="7304" y="7213"/>
                    <a:pt x="7441" y="4748"/>
                  </a:cubicBezTo>
                  <a:cubicBezTo>
                    <a:pt x="7556" y="2283"/>
                    <a:pt x="6026" y="206"/>
                    <a:pt x="3995" y="114"/>
                  </a:cubicBezTo>
                  <a:cubicBezTo>
                    <a:pt x="1986" y="0"/>
                    <a:pt x="251" y="1917"/>
                    <a:pt x="137" y="4383"/>
                  </a:cubicBezTo>
                  <a:close/>
                </a:path>
              </a:pathLst>
            </a:custGeom>
            <a:noFill/>
            <a:ln w="142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8"/>
            <p:cNvSpPr/>
            <p:nvPr/>
          </p:nvSpPr>
          <p:spPr>
            <a:xfrm>
              <a:off x="5751575" y="2433175"/>
              <a:ext cx="82750" cy="97700"/>
            </a:xfrm>
            <a:custGeom>
              <a:avLst/>
              <a:gdLst/>
              <a:ahLst/>
              <a:cxnLst/>
              <a:rect l="l" t="t" r="r" b="b"/>
              <a:pathLst>
                <a:path w="3310" h="3908" extrusionOk="0">
                  <a:moveTo>
                    <a:pt x="1689" y="1"/>
                  </a:moveTo>
                  <a:cubicBezTo>
                    <a:pt x="829" y="1"/>
                    <a:pt x="113" y="829"/>
                    <a:pt x="69" y="1874"/>
                  </a:cubicBezTo>
                  <a:cubicBezTo>
                    <a:pt x="0" y="2970"/>
                    <a:pt x="685" y="3860"/>
                    <a:pt x="1575" y="3906"/>
                  </a:cubicBezTo>
                  <a:cubicBezTo>
                    <a:pt x="1598" y="3907"/>
                    <a:pt x="1620" y="3907"/>
                    <a:pt x="1642" y="3907"/>
                  </a:cubicBezTo>
                  <a:cubicBezTo>
                    <a:pt x="2482" y="3907"/>
                    <a:pt x="3220" y="3079"/>
                    <a:pt x="3264" y="2034"/>
                  </a:cubicBezTo>
                  <a:cubicBezTo>
                    <a:pt x="3310" y="961"/>
                    <a:pt x="2648" y="48"/>
                    <a:pt x="1758" y="2"/>
                  </a:cubicBezTo>
                  <a:cubicBezTo>
                    <a:pt x="1735" y="1"/>
                    <a:pt x="1712" y="1"/>
                    <a:pt x="16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8"/>
            <p:cNvSpPr/>
            <p:nvPr/>
          </p:nvSpPr>
          <p:spPr>
            <a:xfrm>
              <a:off x="5838875" y="2478250"/>
              <a:ext cx="104250" cy="58900"/>
            </a:xfrm>
            <a:custGeom>
              <a:avLst/>
              <a:gdLst/>
              <a:ahLst/>
              <a:cxnLst/>
              <a:rect l="l" t="t" r="r" b="b"/>
              <a:pathLst>
                <a:path w="4170" h="2356" extrusionOk="0">
                  <a:moveTo>
                    <a:pt x="1136" y="0"/>
                  </a:moveTo>
                  <a:cubicBezTo>
                    <a:pt x="572" y="0"/>
                    <a:pt x="130" y="80"/>
                    <a:pt x="92" y="254"/>
                  </a:cubicBezTo>
                  <a:cubicBezTo>
                    <a:pt x="0" y="665"/>
                    <a:pt x="1689" y="2103"/>
                    <a:pt x="2762" y="2331"/>
                  </a:cubicBezTo>
                  <a:cubicBezTo>
                    <a:pt x="2833" y="2348"/>
                    <a:pt x="2900" y="2356"/>
                    <a:pt x="2964" y="2356"/>
                  </a:cubicBezTo>
                  <a:cubicBezTo>
                    <a:pt x="3862" y="2356"/>
                    <a:pt x="4170" y="818"/>
                    <a:pt x="3424" y="413"/>
                  </a:cubicBezTo>
                  <a:cubicBezTo>
                    <a:pt x="2910" y="150"/>
                    <a:pt x="1908" y="0"/>
                    <a:pt x="1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5727025" y="2484675"/>
              <a:ext cx="37675" cy="30750"/>
            </a:xfrm>
            <a:custGeom>
              <a:avLst/>
              <a:gdLst/>
              <a:ahLst/>
              <a:cxnLst/>
              <a:rect l="l" t="t" r="r" b="b"/>
              <a:pathLst>
                <a:path w="1507" h="1230" extrusionOk="0">
                  <a:moveTo>
                    <a:pt x="1093" y="0"/>
                  </a:moveTo>
                  <a:cubicBezTo>
                    <a:pt x="781" y="0"/>
                    <a:pt x="360" y="101"/>
                    <a:pt x="206" y="339"/>
                  </a:cubicBezTo>
                  <a:cubicBezTo>
                    <a:pt x="1" y="636"/>
                    <a:pt x="206" y="1206"/>
                    <a:pt x="434" y="1229"/>
                  </a:cubicBezTo>
                  <a:cubicBezTo>
                    <a:pt x="437" y="1230"/>
                    <a:pt x="440" y="1230"/>
                    <a:pt x="443" y="1230"/>
                  </a:cubicBezTo>
                  <a:cubicBezTo>
                    <a:pt x="705" y="1230"/>
                    <a:pt x="1507" y="291"/>
                    <a:pt x="1461" y="111"/>
                  </a:cubicBezTo>
                  <a:cubicBezTo>
                    <a:pt x="1444" y="40"/>
                    <a:pt x="1290" y="0"/>
                    <a:pt x="10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8"/>
            <p:cNvSpPr/>
            <p:nvPr/>
          </p:nvSpPr>
          <p:spPr>
            <a:xfrm>
              <a:off x="5682425" y="2331725"/>
              <a:ext cx="368175" cy="207100"/>
            </a:xfrm>
            <a:custGeom>
              <a:avLst/>
              <a:gdLst/>
              <a:ahLst/>
              <a:cxnLst/>
              <a:rect l="l" t="t" r="r" b="b"/>
              <a:pathLst>
                <a:path w="14727" h="8284" extrusionOk="0">
                  <a:moveTo>
                    <a:pt x="7044" y="1"/>
                  </a:moveTo>
                  <a:cubicBezTo>
                    <a:pt x="2541" y="1"/>
                    <a:pt x="1" y="3824"/>
                    <a:pt x="324" y="7849"/>
                  </a:cubicBezTo>
                  <a:cubicBezTo>
                    <a:pt x="324" y="7849"/>
                    <a:pt x="1374" y="1801"/>
                    <a:pt x="5779" y="1321"/>
                  </a:cubicBezTo>
                  <a:cubicBezTo>
                    <a:pt x="6009" y="1296"/>
                    <a:pt x="6233" y="1284"/>
                    <a:pt x="6452" y="1284"/>
                  </a:cubicBezTo>
                  <a:cubicBezTo>
                    <a:pt x="10434" y="1284"/>
                    <a:pt x="12626" y="5276"/>
                    <a:pt x="12193" y="8283"/>
                  </a:cubicBezTo>
                  <a:cubicBezTo>
                    <a:pt x="13357" y="7986"/>
                    <a:pt x="14727" y="6708"/>
                    <a:pt x="14727" y="6708"/>
                  </a:cubicBezTo>
                  <a:cubicBezTo>
                    <a:pt x="14727" y="6708"/>
                    <a:pt x="12695" y="523"/>
                    <a:pt x="7879" y="43"/>
                  </a:cubicBezTo>
                  <a:cubicBezTo>
                    <a:pt x="7594" y="15"/>
                    <a:pt x="7315" y="1"/>
                    <a:pt x="70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4859675" y="1611525"/>
              <a:ext cx="1613200" cy="1104175"/>
            </a:xfrm>
            <a:custGeom>
              <a:avLst/>
              <a:gdLst/>
              <a:ahLst/>
              <a:cxnLst/>
              <a:rect l="l" t="t" r="r" b="b"/>
              <a:pathLst>
                <a:path w="64528" h="44167" extrusionOk="0">
                  <a:moveTo>
                    <a:pt x="24195" y="1"/>
                  </a:moveTo>
                  <a:cubicBezTo>
                    <a:pt x="20531" y="1"/>
                    <a:pt x="16102" y="704"/>
                    <a:pt x="12440" y="3538"/>
                  </a:cubicBezTo>
                  <a:cubicBezTo>
                    <a:pt x="6893" y="7829"/>
                    <a:pt x="4976" y="13832"/>
                    <a:pt x="4611" y="18625"/>
                  </a:cubicBezTo>
                  <a:cubicBezTo>
                    <a:pt x="2169" y="22437"/>
                    <a:pt x="0" y="27345"/>
                    <a:pt x="411" y="32047"/>
                  </a:cubicBezTo>
                  <a:cubicBezTo>
                    <a:pt x="425" y="32201"/>
                    <a:pt x="498" y="32266"/>
                    <a:pt x="610" y="32266"/>
                  </a:cubicBezTo>
                  <a:cubicBezTo>
                    <a:pt x="1211" y="32266"/>
                    <a:pt x="2945" y="30403"/>
                    <a:pt x="2945" y="30403"/>
                  </a:cubicBezTo>
                  <a:cubicBezTo>
                    <a:pt x="3209" y="37961"/>
                    <a:pt x="7302" y="42243"/>
                    <a:pt x="7709" y="42243"/>
                  </a:cubicBezTo>
                  <a:cubicBezTo>
                    <a:pt x="7723" y="42243"/>
                    <a:pt x="7733" y="42238"/>
                    <a:pt x="7738" y="42227"/>
                  </a:cubicBezTo>
                  <a:cubicBezTo>
                    <a:pt x="7875" y="41884"/>
                    <a:pt x="9632" y="28166"/>
                    <a:pt x="16389" y="17872"/>
                  </a:cubicBezTo>
                  <a:lnTo>
                    <a:pt x="16389" y="17872"/>
                  </a:lnTo>
                  <a:cubicBezTo>
                    <a:pt x="15225" y="22300"/>
                    <a:pt x="16183" y="26546"/>
                    <a:pt x="16937" y="26637"/>
                  </a:cubicBezTo>
                  <a:cubicBezTo>
                    <a:pt x="16940" y="26638"/>
                    <a:pt x="16944" y="26638"/>
                    <a:pt x="16948" y="26638"/>
                  </a:cubicBezTo>
                  <a:cubicBezTo>
                    <a:pt x="17723" y="26638"/>
                    <a:pt x="20920" y="17928"/>
                    <a:pt x="27596" y="11116"/>
                  </a:cubicBezTo>
                  <a:cubicBezTo>
                    <a:pt x="30239" y="22621"/>
                    <a:pt x="41894" y="32137"/>
                    <a:pt x="42773" y="32137"/>
                  </a:cubicBezTo>
                  <a:cubicBezTo>
                    <a:pt x="42797" y="32137"/>
                    <a:pt x="42813" y="32130"/>
                    <a:pt x="42820" y="32115"/>
                  </a:cubicBezTo>
                  <a:cubicBezTo>
                    <a:pt x="43071" y="31545"/>
                    <a:pt x="41953" y="26113"/>
                    <a:pt x="41953" y="26112"/>
                  </a:cubicBezTo>
                  <a:lnTo>
                    <a:pt x="41953" y="26112"/>
                  </a:lnTo>
                  <a:cubicBezTo>
                    <a:pt x="45468" y="30403"/>
                    <a:pt x="50923" y="35653"/>
                    <a:pt x="50923" y="35653"/>
                  </a:cubicBezTo>
                  <a:cubicBezTo>
                    <a:pt x="50923" y="35653"/>
                    <a:pt x="51334" y="43710"/>
                    <a:pt x="51677" y="44144"/>
                  </a:cubicBezTo>
                  <a:cubicBezTo>
                    <a:pt x="51688" y="44159"/>
                    <a:pt x="51709" y="44167"/>
                    <a:pt x="51738" y="44167"/>
                  </a:cubicBezTo>
                  <a:cubicBezTo>
                    <a:pt x="52599" y="44167"/>
                    <a:pt x="60917" y="37743"/>
                    <a:pt x="61469" y="25473"/>
                  </a:cubicBezTo>
                  <a:cubicBezTo>
                    <a:pt x="62145" y="26445"/>
                    <a:pt x="63703" y="28201"/>
                    <a:pt x="64147" y="28201"/>
                  </a:cubicBezTo>
                  <a:cubicBezTo>
                    <a:pt x="64182" y="28201"/>
                    <a:pt x="64210" y="28190"/>
                    <a:pt x="64231" y="28166"/>
                  </a:cubicBezTo>
                  <a:cubicBezTo>
                    <a:pt x="64527" y="27870"/>
                    <a:pt x="64276" y="13398"/>
                    <a:pt x="56812" y="7601"/>
                  </a:cubicBezTo>
                  <a:cubicBezTo>
                    <a:pt x="50584" y="2763"/>
                    <a:pt x="41908" y="39"/>
                    <a:pt x="33782" y="39"/>
                  </a:cubicBezTo>
                  <a:cubicBezTo>
                    <a:pt x="32170" y="39"/>
                    <a:pt x="30579" y="146"/>
                    <a:pt x="29034" y="365"/>
                  </a:cubicBezTo>
                  <a:cubicBezTo>
                    <a:pt x="27762" y="187"/>
                    <a:pt x="26080" y="1"/>
                    <a:pt x="24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8"/>
            <p:cNvSpPr/>
            <p:nvPr/>
          </p:nvSpPr>
          <p:spPr>
            <a:xfrm>
              <a:off x="5723750" y="1969625"/>
              <a:ext cx="268400" cy="167750"/>
            </a:xfrm>
            <a:custGeom>
              <a:avLst/>
              <a:gdLst/>
              <a:ahLst/>
              <a:cxnLst/>
              <a:rect l="l" t="t" r="r" b="b"/>
              <a:pathLst>
                <a:path w="10736" h="6710" extrusionOk="0">
                  <a:moveTo>
                    <a:pt x="966" y="0"/>
                  </a:moveTo>
                  <a:cubicBezTo>
                    <a:pt x="318" y="0"/>
                    <a:pt x="1" y="243"/>
                    <a:pt x="246" y="832"/>
                  </a:cubicBezTo>
                  <a:cubicBezTo>
                    <a:pt x="891" y="2338"/>
                    <a:pt x="8492" y="6710"/>
                    <a:pt x="10295" y="6710"/>
                  </a:cubicBezTo>
                  <a:cubicBezTo>
                    <a:pt x="10596" y="6710"/>
                    <a:pt x="10736" y="6588"/>
                    <a:pt x="10654" y="6310"/>
                  </a:cubicBezTo>
                  <a:cubicBezTo>
                    <a:pt x="10083" y="4347"/>
                    <a:pt x="8257" y="2772"/>
                    <a:pt x="6956" y="2065"/>
                  </a:cubicBezTo>
                  <a:cubicBezTo>
                    <a:pt x="4847" y="957"/>
                    <a:pt x="2253" y="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8"/>
            <p:cNvSpPr/>
            <p:nvPr/>
          </p:nvSpPr>
          <p:spPr>
            <a:xfrm>
              <a:off x="5010325" y="1743900"/>
              <a:ext cx="416000" cy="181125"/>
            </a:xfrm>
            <a:custGeom>
              <a:avLst/>
              <a:gdLst/>
              <a:ahLst/>
              <a:cxnLst/>
              <a:rect l="l" t="t" r="r" b="b"/>
              <a:pathLst>
                <a:path w="16640" h="7245" extrusionOk="0">
                  <a:moveTo>
                    <a:pt x="4451" y="1"/>
                  </a:moveTo>
                  <a:cubicBezTo>
                    <a:pt x="2328" y="2123"/>
                    <a:pt x="913" y="4543"/>
                    <a:pt x="0" y="6962"/>
                  </a:cubicBezTo>
                  <a:cubicBezTo>
                    <a:pt x="1541" y="7161"/>
                    <a:pt x="3075" y="7245"/>
                    <a:pt x="4551" y="7245"/>
                  </a:cubicBezTo>
                  <a:cubicBezTo>
                    <a:pt x="10857" y="7245"/>
                    <a:pt x="16107" y="5723"/>
                    <a:pt x="16366" y="5205"/>
                  </a:cubicBezTo>
                  <a:cubicBezTo>
                    <a:pt x="16640" y="4634"/>
                    <a:pt x="9655" y="2192"/>
                    <a:pt x="4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5776425" y="1836925"/>
              <a:ext cx="659350" cy="235975"/>
            </a:xfrm>
            <a:custGeom>
              <a:avLst/>
              <a:gdLst/>
              <a:ahLst/>
              <a:cxnLst/>
              <a:rect l="l" t="t" r="r" b="b"/>
              <a:pathLst>
                <a:path w="26374" h="9439" extrusionOk="0">
                  <a:moveTo>
                    <a:pt x="21672" y="0"/>
                  </a:moveTo>
                  <a:cubicBezTo>
                    <a:pt x="13546" y="1484"/>
                    <a:pt x="467" y="3013"/>
                    <a:pt x="216" y="3515"/>
                  </a:cubicBezTo>
                  <a:cubicBezTo>
                    <a:pt x="0" y="3968"/>
                    <a:pt x="12755" y="9438"/>
                    <a:pt x="24370" y="9438"/>
                  </a:cubicBezTo>
                  <a:cubicBezTo>
                    <a:pt x="25042" y="9438"/>
                    <a:pt x="25711" y="9420"/>
                    <a:pt x="26374" y="9381"/>
                  </a:cubicBezTo>
                  <a:cubicBezTo>
                    <a:pt x="25506" y="6072"/>
                    <a:pt x="24045" y="2556"/>
                    <a:pt x="21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8"/>
            <p:cNvSpPr/>
            <p:nvPr/>
          </p:nvSpPr>
          <p:spPr>
            <a:xfrm>
              <a:off x="6274825" y="1796900"/>
              <a:ext cx="173500" cy="289900"/>
            </a:xfrm>
            <a:custGeom>
              <a:avLst/>
              <a:gdLst/>
              <a:ahLst/>
              <a:cxnLst/>
              <a:rect l="l" t="t" r="r" b="b"/>
              <a:pathLst>
                <a:path w="6940" h="11596" extrusionOk="0">
                  <a:moveTo>
                    <a:pt x="196" y="0"/>
                  </a:moveTo>
                  <a:cubicBezTo>
                    <a:pt x="149" y="0"/>
                    <a:pt x="106" y="23"/>
                    <a:pt x="69" y="72"/>
                  </a:cubicBezTo>
                  <a:cubicBezTo>
                    <a:pt x="1" y="140"/>
                    <a:pt x="1" y="254"/>
                    <a:pt x="92" y="323"/>
                  </a:cubicBezTo>
                  <a:cubicBezTo>
                    <a:pt x="92" y="323"/>
                    <a:pt x="252" y="460"/>
                    <a:pt x="503" y="688"/>
                  </a:cubicBezTo>
                  <a:cubicBezTo>
                    <a:pt x="640" y="802"/>
                    <a:pt x="800" y="939"/>
                    <a:pt x="960" y="1122"/>
                  </a:cubicBezTo>
                  <a:cubicBezTo>
                    <a:pt x="1142" y="1281"/>
                    <a:pt x="1325" y="1464"/>
                    <a:pt x="1530" y="1692"/>
                  </a:cubicBezTo>
                  <a:cubicBezTo>
                    <a:pt x="1736" y="1921"/>
                    <a:pt x="1941" y="2172"/>
                    <a:pt x="2146" y="2446"/>
                  </a:cubicBezTo>
                  <a:cubicBezTo>
                    <a:pt x="2375" y="2697"/>
                    <a:pt x="2580" y="2993"/>
                    <a:pt x="2786" y="3290"/>
                  </a:cubicBezTo>
                  <a:cubicBezTo>
                    <a:pt x="2991" y="3610"/>
                    <a:pt x="3219" y="3929"/>
                    <a:pt x="3402" y="4272"/>
                  </a:cubicBezTo>
                  <a:cubicBezTo>
                    <a:pt x="3607" y="4614"/>
                    <a:pt x="3790" y="4956"/>
                    <a:pt x="3973" y="5322"/>
                  </a:cubicBezTo>
                  <a:cubicBezTo>
                    <a:pt x="4338" y="6029"/>
                    <a:pt x="4657" y="6760"/>
                    <a:pt x="4931" y="7444"/>
                  </a:cubicBezTo>
                  <a:cubicBezTo>
                    <a:pt x="5068" y="7809"/>
                    <a:pt x="5205" y="8129"/>
                    <a:pt x="5319" y="8471"/>
                  </a:cubicBezTo>
                  <a:cubicBezTo>
                    <a:pt x="5411" y="8791"/>
                    <a:pt x="5525" y="9088"/>
                    <a:pt x="5616" y="9384"/>
                  </a:cubicBezTo>
                  <a:cubicBezTo>
                    <a:pt x="5799" y="9955"/>
                    <a:pt x="5913" y="10434"/>
                    <a:pt x="6004" y="10777"/>
                  </a:cubicBezTo>
                  <a:cubicBezTo>
                    <a:pt x="6095" y="11119"/>
                    <a:pt x="6141" y="11302"/>
                    <a:pt x="6141" y="11302"/>
                  </a:cubicBezTo>
                  <a:cubicBezTo>
                    <a:pt x="6141" y="11325"/>
                    <a:pt x="6141" y="11325"/>
                    <a:pt x="6141" y="11325"/>
                  </a:cubicBezTo>
                  <a:cubicBezTo>
                    <a:pt x="6196" y="11489"/>
                    <a:pt x="6339" y="11596"/>
                    <a:pt x="6500" y="11596"/>
                  </a:cubicBezTo>
                  <a:cubicBezTo>
                    <a:pt x="6539" y="11596"/>
                    <a:pt x="6580" y="11589"/>
                    <a:pt x="6620" y="11576"/>
                  </a:cubicBezTo>
                  <a:cubicBezTo>
                    <a:pt x="6826" y="11530"/>
                    <a:pt x="6940" y="11325"/>
                    <a:pt x="6871" y="11119"/>
                  </a:cubicBezTo>
                  <a:cubicBezTo>
                    <a:pt x="6871" y="11119"/>
                    <a:pt x="6826" y="10914"/>
                    <a:pt x="6712" y="10571"/>
                  </a:cubicBezTo>
                  <a:cubicBezTo>
                    <a:pt x="6620" y="10252"/>
                    <a:pt x="6483" y="9750"/>
                    <a:pt x="6278" y="9156"/>
                  </a:cubicBezTo>
                  <a:cubicBezTo>
                    <a:pt x="6187" y="8882"/>
                    <a:pt x="6072" y="8563"/>
                    <a:pt x="5935" y="8243"/>
                  </a:cubicBezTo>
                  <a:cubicBezTo>
                    <a:pt x="5821" y="7901"/>
                    <a:pt x="5662" y="7558"/>
                    <a:pt x="5525" y="7216"/>
                  </a:cubicBezTo>
                  <a:cubicBezTo>
                    <a:pt x="5228" y="6508"/>
                    <a:pt x="4863" y="5778"/>
                    <a:pt x="4475" y="5048"/>
                  </a:cubicBezTo>
                  <a:cubicBezTo>
                    <a:pt x="4269" y="4682"/>
                    <a:pt x="4087" y="4340"/>
                    <a:pt x="3858" y="3998"/>
                  </a:cubicBezTo>
                  <a:cubicBezTo>
                    <a:pt x="3653" y="3655"/>
                    <a:pt x="3425" y="3336"/>
                    <a:pt x="3196" y="3016"/>
                  </a:cubicBezTo>
                  <a:cubicBezTo>
                    <a:pt x="2968" y="2719"/>
                    <a:pt x="2740" y="2400"/>
                    <a:pt x="2512" y="2149"/>
                  </a:cubicBezTo>
                  <a:cubicBezTo>
                    <a:pt x="2283" y="1875"/>
                    <a:pt x="2055" y="1624"/>
                    <a:pt x="1850" y="1418"/>
                  </a:cubicBezTo>
                  <a:cubicBezTo>
                    <a:pt x="1644" y="1190"/>
                    <a:pt x="1439" y="985"/>
                    <a:pt x="1233" y="825"/>
                  </a:cubicBezTo>
                  <a:cubicBezTo>
                    <a:pt x="1051" y="642"/>
                    <a:pt x="891" y="505"/>
                    <a:pt x="754" y="391"/>
                  </a:cubicBezTo>
                  <a:cubicBezTo>
                    <a:pt x="480" y="163"/>
                    <a:pt x="320" y="49"/>
                    <a:pt x="320" y="49"/>
                  </a:cubicBezTo>
                  <a:cubicBezTo>
                    <a:pt x="278" y="17"/>
                    <a:pt x="236" y="0"/>
                    <a:pt x="1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8"/>
            <p:cNvSpPr/>
            <p:nvPr/>
          </p:nvSpPr>
          <p:spPr>
            <a:xfrm>
              <a:off x="4859675" y="1592675"/>
              <a:ext cx="1609775" cy="1133875"/>
            </a:xfrm>
            <a:custGeom>
              <a:avLst/>
              <a:gdLst/>
              <a:ahLst/>
              <a:cxnLst/>
              <a:rect l="l" t="t" r="r" b="b"/>
              <a:pathLst>
                <a:path w="64391" h="45355" fill="none" extrusionOk="0">
                  <a:moveTo>
                    <a:pt x="29034" y="1119"/>
                  </a:moveTo>
                  <a:cubicBezTo>
                    <a:pt x="25291" y="594"/>
                    <a:pt x="17986" y="1"/>
                    <a:pt x="12440" y="4292"/>
                  </a:cubicBezTo>
                  <a:cubicBezTo>
                    <a:pt x="6893" y="8583"/>
                    <a:pt x="4976" y="14586"/>
                    <a:pt x="4611" y="19379"/>
                  </a:cubicBezTo>
                  <a:cubicBezTo>
                    <a:pt x="2169" y="23191"/>
                    <a:pt x="0" y="28099"/>
                    <a:pt x="411" y="32801"/>
                  </a:cubicBezTo>
                  <a:cubicBezTo>
                    <a:pt x="502" y="33782"/>
                    <a:pt x="2945" y="31157"/>
                    <a:pt x="2945" y="31157"/>
                  </a:cubicBezTo>
                  <a:cubicBezTo>
                    <a:pt x="3219" y="38986"/>
                    <a:pt x="7601" y="43300"/>
                    <a:pt x="7738" y="42981"/>
                  </a:cubicBezTo>
                  <a:cubicBezTo>
                    <a:pt x="7875" y="42638"/>
                    <a:pt x="9632" y="28920"/>
                    <a:pt x="16389" y="18626"/>
                  </a:cubicBezTo>
                  <a:cubicBezTo>
                    <a:pt x="15225" y="23054"/>
                    <a:pt x="16183" y="27300"/>
                    <a:pt x="16937" y="27391"/>
                  </a:cubicBezTo>
                  <a:cubicBezTo>
                    <a:pt x="17690" y="27482"/>
                    <a:pt x="20885" y="18718"/>
                    <a:pt x="27596" y="11870"/>
                  </a:cubicBezTo>
                  <a:cubicBezTo>
                    <a:pt x="30312" y="23693"/>
                    <a:pt x="42547" y="33417"/>
                    <a:pt x="42820" y="32869"/>
                  </a:cubicBezTo>
                  <a:cubicBezTo>
                    <a:pt x="43072" y="32299"/>
                    <a:pt x="41953" y="26866"/>
                    <a:pt x="41953" y="26866"/>
                  </a:cubicBezTo>
                  <a:cubicBezTo>
                    <a:pt x="45468" y="31157"/>
                    <a:pt x="50923" y="36407"/>
                    <a:pt x="50923" y="36407"/>
                  </a:cubicBezTo>
                  <a:cubicBezTo>
                    <a:pt x="50923" y="36407"/>
                    <a:pt x="51334" y="44464"/>
                    <a:pt x="51677" y="44898"/>
                  </a:cubicBezTo>
                  <a:cubicBezTo>
                    <a:pt x="52019" y="45355"/>
                    <a:pt x="60898" y="38918"/>
                    <a:pt x="61469" y="26227"/>
                  </a:cubicBezTo>
                  <a:cubicBezTo>
                    <a:pt x="62199" y="27277"/>
                    <a:pt x="63957" y="29240"/>
                    <a:pt x="64231" y="28920"/>
                  </a:cubicBezTo>
                  <a:cubicBezTo>
                    <a:pt x="64390" y="28761"/>
                    <a:pt x="64390" y="24310"/>
                    <a:pt x="63112" y="19379"/>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8"/>
            <p:cNvSpPr/>
            <p:nvPr/>
          </p:nvSpPr>
          <p:spPr>
            <a:xfrm>
              <a:off x="6085950" y="2214550"/>
              <a:ext cx="56525" cy="298575"/>
            </a:xfrm>
            <a:custGeom>
              <a:avLst/>
              <a:gdLst/>
              <a:ahLst/>
              <a:cxnLst/>
              <a:rect l="l" t="t" r="r" b="b"/>
              <a:pathLst>
                <a:path w="2261" h="11943" extrusionOk="0">
                  <a:moveTo>
                    <a:pt x="220" y="1"/>
                  </a:moveTo>
                  <a:cubicBezTo>
                    <a:pt x="207" y="1"/>
                    <a:pt x="195" y="2"/>
                    <a:pt x="183" y="5"/>
                  </a:cubicBezTo>
                  <a:cubicBezTo>
                    <a:pt x="69" y="51"/>
                    <a:pt x="1" y="165"/>
                    <a:pt x="24" y="256"/>
                  </a:cubicBezTo>
                  <a:lnTo>
                    <a:pt x="24" y="279"/>
                  </a:lnTo>
                  <a:cubicBezTo>
                    <a:pt x="24" y="279"/>
                    <a:pt x="206" y="964"/>
                    <a:pt x="480" y="2014"/>
                  </a:cubicBezTo>
                  <a:cubicBezTo>
                    <a:pt x="549" y="2265"/>
                    <a:pt x="594" y="2539"/>
                    <a:pt x="640" y="2859"/>
                  </a:cubicBezTo>
                  <a:cubicBezTo>
                    <a:pt x="708" y="3155"/>
                    <a:pt x="754" y="3475"/>
                    <a:pt x="822" y="3794"/>
                  </a:cubicBezTo>
                  <a:cubicBezTo>
                    <a:pt x="959" y="4456"/>
                    <a:pt x="1028" y="5164"/>
                    <a:pt x="1142" y="5871"/>
                  </a:cubicBezTo>
                  <a:cubicBezTo>
                    <a:pt x="1188" y="6214"/>
                    <a:pt x="1210" y="6579"/>
                    <a:pt x="1233" y="6921"/>
                  </a:cubicBezTo>
                  <a:cubicBezTo>
                    <a:pt x="1279" y="7264"/>
                    <a:pt x="1325" y="7606"/>
                    <a:pt x="1347" y="7949"/>
                  </a:cubicBezTo>
                  <a:cubicBezTo>
                    <a:pt x="1370" y="8610"/>
                    <a:pt x="1439" y="9227"/>
                    <a:pt x="1439" y="9775"/>
                  </a:cubicBezTo>
                  <a:cubicBezTo>
                    <a:pt x="1462" y="10300"/>
                    <a:pt x="1484" y="10756"/>
                    <a:pt x="1484" y="11053"/>
                  </a:cubicBezTo>
                  <a:cubicBezTo>
                    <a:pt x="1484" y="11372"/>
                    <a:pt x="1484" y="11555"/>
                    <a:pt x="1484" y="11555"/>
                  </a:cubicBezTo>
                  <a:cubicBezTo>
                    <a:pt x="1484" y="11555"/>
                    <a:pt x="1484" y="11555"/>
                    <a:pt x="1484" y="11578"/>
                  </a:cubicBezTo>
                  <a:cubicBezTo>
                    <a:pt x="1484" y="11783"/>
                    <a:pt x="1667" y="11943"/>
                    <a:pt x="1872" y="11943"/>
                  </a:cubicBezTo>
                  <a:cubicBezTo>
                    <a:pt x="2101" y="11920"/>
                    <a:pt x="2260" y="11738"/>
                    <a:pt x="2238" y="11532"/>
                  </a:cubicBezTo>
                  <a:cubicBezTo>
                    <a:pt x="2238" y="11532"/>
                    <a:pt x="2238" y="11350"/>
                    <a:pt x="2238" y="11053"/>
                  </a:cubicBezTo>
                  <a:cubicBezTo>
                    <a:pt x="2215" y="10733"/>
                    <a:pt x="2192" y="10277"/>
                    <a:pt x="2146" y="9729"/>
                  </a:cubicBezTo>
                  <a:cubicBezTo>
                    <a:pt x="2123" y="9181"/>
                    <a:pt x="2055" y="8565"/>
                    <a:pt x="1987" y="7880"/>
                  </a:cubicBezTo>
                  <a:cubicBezTo>
                    <a:pt x="1964" y="7561"/>
                    <a:pt x="1895" y="7195"/>
                    <a:pt x="1850" y="6853"/>
                  </a:cubicBezTo>
                  <a:cubicBezTo>
                    <a:pt x="1804" y="6511"/>
                    <a:pt x="1781" y="6145"/>
                    <a:pt x="1713" y="5780"/>
                  </a:cubicBezTo>
                  <a:cubicBezTo>
                    <a:pt x="1576" y="5073"/>
                    <a:pt x="1484" y="4365"/>
                    <a:pt x="1347" y="3703"/>
                  </a:cubicBezTo>
                  <a:cubicBezTo>
                    <a:pt x="1279" y="3361"/>
                    <a:pt x="1188" y="3041"/>
                    <a:pt x="1142" y="2744"/>
                  </a:cubicBezTo>
                  <a:cubicBezTo>
                    <a:pt x="1051" y="2448"/>
                    <a:pt x="1005" y="2151"/>
                    <a:pt x="937" y="1900"/>
                  </a:cubicBezTo>
                  <a:cubicBezTo>
                    <a:pt x="617" y="850"/>
                    <a:pt x="434" y="165"/>
                    <a:pt x="434" y="165"/>
                  </a:cubicBezTo>
                  <a:cubicBezTo>
                    <a:pt x="395" y="66"/>
                    <a:pt x="303" y="1"/>
                    <a:pt x="2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4963525" y="1998950"/>
              <a:ext cx="93025" cy="88250"/>
            </a:xfrm>
            <a:custGeom>
              <a:avLst/>
              <a:gdLst/>
              <a:ahLst/>
              <a:cxnLst/>
              <a:rect l="l" t="t" r="r" b="b"/>
              <a:pathLst>
                <a:path w="3721" h="3530" extrusionOk="0">
                  <a:moveTo>
                    <a:pt x="3542" y="0"/>
                  </a:moveTo>
                  <a:cubicBezTo>
                    <a:pt x="3512" y="0"/>
                    <a:pt x="3479" y="8"/>
                    <a:pt x="3447" y="24"/>
                  </a:cubicBezTo>
                  <a:cubicBezTo>
                    <a:pt x="3447" y="24"/>
                    <a:pt x="3401" y="47"/>
                    <a:pt x="3287" y="116"/>
                  </a:cubicBezTo>
                  <a:cubicBezTo>
                    <a:pt x="3242" y="161"/>
                    <a:pt x="3173" y="184"/>
                    <a:pt x="3105" y="230"/>
                  </a:cubicBezTo>
                  <a:cubicBezTo>
                    <a:pt x="3036" y="275"/>
                    <a:pt x="2945" y="321"/>
                    <a:pt x="2854" y="389"/>
                  </a:cubicBezTo>
                  <a:cubicBezTo>
                    <a:pt x="2694" y="526"/>
                    <a:pt x="2511" y="663"/>
                    <a:pt x="2306" y="823"/>
                  </a:cubicBezTo>
                  <a:cubicBezTo>
                    <a:pt x="2100" y="983"/>
                    <a:pt x="1895" y="1165"/>
                    <a:pt x="1689" y="1348"/>
                  </a:cubicBezTo>
                  <a:cubicBezTo>
                    <a:pt x="1301" y="1713"/>
                    <a:pt x="913" y="2101"/>
                    <a:pt x="617" y="2398"/>
                  </a:cubicBezTo>
                  <a:cubicBezTo>
                    <a:pt x="480" y="2535"/>
                    <a:pt x="366" y="2672"/>
                    <a:pt x="274" y="2763"/>
                  </a:cubicBezTo>
                  <a:cubicBezTo>
                    <a:pt x="206" y="2855"/>
                    <a:pt x="160" y="2900"/>
                    <a:pt x="160" y="2900"/>
                  </a:cubicBezTo>
                  <a:cubicBezTo>
                    <a:pt x="137" y="2900"/>
                    <a:pt x="137" y="2923"/>
                    <a:pt x="137" y="2923"/>
                  </a:cubicBezTo>
                  <a:cubicBezTo>
                    <a:pt x="0" y="3083"/>
                    <a:pt x="46" y="3334"/>
                    <a:pt x="206" y="3448"/>
                  </a:cubicBezTo>
                  <a:cubicBezTo>
                    <a:pt x="271" y="3504"/>
                    <a:pt x="351" y="3529"/>
                    <a:pt x="430" y="3529"/>
                  </a:cubicBezTo>
                  <a:cubicBezTo>
                    <a:pt x="547" y="3529"/>
                    <a:pt x="663" y="3474"/>
                    <a:pt x="731" y="3380"/>
                  </a:cubicBezTo>
                  <a:lnTo>
                    <a:pt x="754" y="3380"/>
                  </a:lnTo>
                  <a:cubicBezTo>
                    <a:pt x="754" y="3380"/>
                    <a:pt x="776" y="3334"/>
                    <a:pt x="845" y="3220"/>
                  </a:cubicBezTo>
                  <a:cubicBezTo>
                    <a:pt x="913" y="3128"/>
                    <a:pt x="1028" y="3014"/>
                    <a:pt x="1142" y="2855"/>
                  </a:cubicBezTo>
                  <a:cubicBezTo>
                    <a:pt x="1393" y="2535"/>
                    <a:pt x="1735" y="2124"/>
                    <a:pt x="2077" y="1736"/>
                  </a:cubicBezTo>
                  <a:cubicBezTo>
                    <a:pt x="2260" y="1531"/>
                    <a:pt x="2443" y="1348"/>
                    <a:pt x="2625" y="1165"/>
                  </a:cubicBezTo>
                  <a:cubicBezTo>
                    <a:pt x="2785" y="983"/>
                    <a:pt x="2968" y="846"/>
                    <a:pt x="3105" y="709"/>
                  </a:cubicBezTo>
                  <a:cubicBezTo>
                    <a:pt x="3173" y="641"/>
                    <a:pt x="3264" y="595"/>
                    <a:pt x="3310" y="549"/>
                  </a:cubicBezTo>
                  <a:cubicBezTo>
                    <a:pt x="3379" y="504"/>
                    <a:pt x="3424" y="458"/>
                    <a:pt x="3470" y="412"/>
                  </a:cubicBezTo>
                  <a:cubicBezTo>
                    <a:pt x="3561" y="344"/>
                    <a:pt x="3630" y="298"/>
                    <a:pt x="3630" y="298"/>
                  </a:cubicBezTo>
                  <a:lnTo>
                    <a:pt x="3652" y="298"/>
                  </a:lnTo>
                  <a:cubicBezTo>
                    <a:pt x="3698" y="252"/>
                    <a:pt x="3721" y="138"/>
                    <a:pt x="3675" y="70"/>
                  </a:cubicBezTo>
                  <a:cubicBezTo>
                    <a:pt x="3646" y="26"/>
                    <a:pt x="3597" y="0"/>
                    <a:pt x="35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8"/>
            <p:cNvSpPr/>
            <p:nvPr/>
          </p:nvSpPr>
          <p:spPr>
            <a:xfrm>
              <a:off x="5144975" y="1394575"/>
              <a:ext cx="456550" cy="257475"/>
            </a:xfrm>
            <a:custGeom>
              <a:avLst/>
              <a:gdLst/>
              <a:ahLst/>
              <a:cxnLst/>
              <a:rect l="l" t="t" r="r" b="b"/>
              <a:pathLst>
                <a:path w="18262" h="10299" extrusionOk="0">
                  <a:moveTo>
                    <a:pt x="3093" y="1"/>
                  </a:moveTo>
                  <a:cubicBezTo>
                    <a:pt x="2105" y="1"/>
                    <a:pt x="1074" y="74"/>
                    <a:pt x="1" y="233"/>
                  </a:cubicBezTo>
                  <a:cubicBezTo>
                    <a:pt x="3790" y="3451"/>
                    <a:pt x="9131" y="7834"/>
                    <a:pt x="16252" y="10299"/>
                  </a:cubicBezTo>
                  <a:lnTo>
                    <a:pt x="18261" y="9911"/>
                  </a:lnTo>
                  <a:cubicBezTo>
                    <a:pt x="17317" y="5907"/>
                    <a:pt x="11939" y="1"/>
                    <a:pt x="3093" y="1"/>
                  </a:cubicBez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8"/>
            <p:cNvSpPr/>
            <p:nvPr/>
          </p:nvSpPr>
          <p:spPr>
            <a:xfrm>
              <a:off x="5144975" y="1361000"/>
              <a:ext cx="456550" cy="291050"/>
            </a:xfrm>
            <a:custGeom>
              <a:avLst/>
              <a:gdLst/>
              <a:ahLst/>
              <a:cxnLst/>
              <a:rect l="l" t="t" r="r" b="b"/>
              <a:pathLst>
                <a:path w="18262" h="11642" fill="none" extrusionOk="0">
                  <a:moveTo>
                    <a:pt x="18261" y="11254"/>
                  </a:moveTo>
                  <a:cubicBezTo>
                    <a:pt x="17211" y="6803"/>
                    <a:pt x="10683" y="1"/>
                    <a:pt x="1" y="1576"/>
                  </a:cubicBezTo>
                  <a:cubicBezTo>
                    <a:pt x="3790" y="4794"/>
                    <a:pt x="9131" y="9177"/>
                    <a:pt x="16252" y="11642"/>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8"/>
            <p:cNvSpPr/>
            <p:nvPr/>
          </p:nvSpPr>
          <p:spPr>
            <a:xfrm>
              <a:off x="5533025" y="3276050"/>
              <a:ext cx="297875" cy="223700"/>
            </a:xfrm>
            <a:custGeom>
              <a:avLst/>
              <a:gdLst/>
              <a:ahLst/>
              <a:cxnLst/>
              <a:rect l="l" t="t" r="r" b="b"/>
              <a:pathLst>
                <a:path w="11915" h="8948" extrusionOk="0">
                  <a:moveTo>
                    <a:pt x="3561" y="0"/>
                  </a:moveTo>
                  <a:cubicBezTo>
                    <a:pt x="1895" y="0"/>
                    <a:pt x="434" y="1279"/>
                    <a:pt x="274" y="2853"/>
                  </a:cubicBezTo>
                  <a:cubicBezTo>
                    <a:pt x="205" y="3538"/>
                    <a:pt x="0" y="5364"/>
                    <a:pt x="3857" y="7921"/>
                  </a:cubicBezTo>
                  <a:lnTo>
                    <a:pt x="5364" y="8948"/>
                  </a:lnTo>
                  <a:lnTo>
                    <a:pt x="7099" y="7921"/>
                  </a:lnTo>
                  <a:cubicBezTo>
                    <a:pt x="11481" y="5364"/>
                    <a:pt x="11664" y="3538"/>
                    <a:pt x="11732" y="2853"/>
                  </a:cubicBezTo>
                  <a:cubicBezTo>
                    <a:pt x="11915" y="1279"/>
                    <a:pt x="10705" y="0"/>
                    <a:pt x="9062" y="0"/>
                  </a:cubicBezTo>
                  <a:cubicBezTo>
                    <a:pt x="7829" y="0"/>
                    <a:pt x="6665" y="731"/>
                    <a:pt x="6117" y="1781"/>
                  </a:cubicBezTo>
                  <a:cubicBezTo>
                    <a:pt x="5775" y="731"/>
                    <a:pt x="4793" y="0"/>
                    <a:pt x="3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8"/>
            <p:cNvSpPr/>
            <p:nvPr/>
          </p:nvSpPr>
          <p:spPr>
            <a:xfrm>
              <a:off x="5533025" y="3276050"/>
              <a:ext cx="297875" cy="223700"/>
            </a:xfrm>
            <a:custGeom>
              <a:avLst/>
              <a:gdLst/>
              <a:ahLst/>
              <a:cxnLst/>
              <a:rect l="l" t="t" r="r" b="b"/>
              <a:pathLst>
                <a:path w="11915" h="8948" fill="none" extrusionOk="0">
                  <a:moveTo>
                    <a:pt x="9062" y="0"/>
                  </a:moveTo>
                  <a:cubicBezTo>
                    <a:pt x="7829" y="0"/>
                    <a:pt x="6665" y="731"/>
                    <a:pt x="6117" y="1781"/>
                  </a:cubicBezTo>
                  <a:cubicBezTo>
                    <a:pt x="5775" y="731"/>
                    <a:pt x="4793" y="0"/>
                    <a:pt x="3561" y="0"/>
                  </a:cubicBezTo>
                  <a:cubicBezTo>
                    <a:pt x="1895" y="0"/>
                    <a:pt x="434" y="1279"/>
                    <a:pt x="274" y="2853"/>
                  </a:cubicBezTo>
                  <a:cubicBezTo>
                    <a:pt x="205" y="3538"/>
                    <a:pt x="0" y="5364"/>
                    <a:pt x="3857" y="7921"/>
                  </a:cubicBezTo>
                  <a:lnTo>
                    <a:pt x="5364" y="8948"/>
                  </a:lnTo>
                  <a:lnTo>
                    <a:pt x="7099" y="7921"/>
                  </a:lnTo>
                  <a:cubicBezTo>
                    <a:pt x="11481" y="5364"/>
                    <a:pt x="11664" y="3538"/>
                    <a:pt x="11732" y="2853"/>
                  </a:cubicBezTo>
                  <a:cubicBezTo>
                    <a:pt x="11915" y="1279"/>
                    <a:pt x="10705" y="0"/>
                    <a:pt x="9062" y="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78"/>
          <p:cNvGrpSpPr/>
          <p:nvPr/>
        </p:nvGrpSpPr>
        <p:grpSpPr>
          <a:xfrm>
            <a:off x="4727621" y="2535014"/>
            <a:ext cx="1338789" cy="2012486"/>
            <a:chOff x="658675" y="1653750"/>
            <a:chExt cx="2034325" cy="3058025"/>
          </a:xfrm>
        </p:grpSpPr>
        <p:sp>
          <p:nvSpPr>
            <p:cNvPr id="2496" name="Google Shape;2496;p78"/>
            <p:cNvSpPr/>
            <p:nvPr/>
          </p:nvSpPr>
          <p:spPr>
            <a:xfrm>
              <a:off x="1910075" y="3404450"/>
              <a:ext cx="267075" cy="373375"/>
            </a:xfrm>
            <a:custGeom>
              <a:avLst/>
              <a:gdLst/>
              <a:ahLst/>
              <a:cxnLst/>
              <a:rect l="l" t="t" r="r" b="b"/>
              <a:pathLst>
                <a:path w="10683" h="14935" extrusionOk="0">
                  <a:moveTo>
                    <a:pt x="0" y="0"/>
                  </a:moveTo>
                  <a:lnTo>
                    <a:pt x="0" y="14928"/>
                  </a:lnTo>
                  <a:cubicBezTo>
                    <a:pt x="329" y="14928"/>
                    <a:pt x="938" y="14935"/>
                    <a:pt x="1701" y="14935"/>
                  </a:cubicBezTo>
                  <a:cubicBezTo>
                    <a:pt x="4586" y="14935"/>
                    <a:pt x="9664" y="14835"/>
                    <a:pt x="10043" y="13878"/>
                  </a:cubicBezTo>
                  <a:cubicBezTo>
                    <a:pt x="10545" y="12668"/>
                    <a:pt x="10682" y="9929"/>
                    <a:pt x="10135" y="8559"/>
                  </a:cubicBezTo>
                  <a:cubicBezTo>
                    <a:pt x="9587" y="7190"/>
                    <a:pt x="5433" y="2031"/>
                    <a:pt x="3492" y="0"/>
                  </a:cubicBezTo>
                  <a:close/>
                </a:path>
              </a:pathLst>
            </a:custGeom>
            <a:solidFill>
              <a:srgbClr val="A0C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8"/>
            <p:cNvSpPr/>
            <p:nvPr/>
          </p:nvSpPr>
          <p:spPr>
            <a:xfrm>
              <a:off x="1910075" y="3404450"/>
              <a:ext cx="267075" cy="377200"/>
            </a:xfrm>
            <a:custGeom>
              <a:avLst/>
              <a:gdLst/>
              <a:ahLst/>
              <a:cxnLst/>
              <a:rect l="l" t="t" r="r" b="b"/>
              <a:pathLst>
                <a:path w="10683" h="15088" fill="none" extrusionOk="0">
                  <a:moveTo>
                    <a:pt x="3492" y="0"/>
                  </a:moveTo>
                  <a:cubicBezTo>
                    <a:pt x="5433" y="2031"/>
                    <a:pt x="9587" y="7190"/>
                    <a:pt x="10135" y="8559"/>
                  </a:cubicBezTo>
                  <a:cubicBezTo>
                    <a:pt x="10682" y="9929"/>
                    <a:pt x="10545" y="12668"/>
                    <a:pt x="10043" y="13878"/>
                  </a:cubicBezTo>
                  <a:cubicBezTo>
                    <a:pt x="9564" y="15088"/>
                    <a:pt x="1575" y="14928"/>
                    <a:pt x="0" y="14928"/>
                  </a:cubicBezTo>
                  <a:lnTo>
                    <a:pt x="0" y="0"/>
                  </a:ln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8"/>
            <p:cNvSpPr/>
            <p:nvPr/>
          </p:nvSpPr>
          <p:spPr>
            <a:xfrm>
              <a:off x="658675" y="3386750"/>
              <a:ext cx="620875" cy="703675"/>
            </a:xfrm>
            <a:custGeom>
              <a:avLst/>
              <a:gdLst/>
              <a:ahLst/>
              <a:cxnLst/>
              <a:rect l="l" t="t" r="r" b="b"/>
              <a:pathLst>
                <a:path w="24835" h="28147" extrusionOk="0">
                  <a:moveTo>
                    <a:pt x="5341" y="0"/>
                  </a:moveTo>
                  <a:cubicBezTo>
                    <a:pt x="5341" y="0"/>
                    <a:pt x="160" y="4451"/>
                    <a:pt x="2328" y="14015"/>
                  </a:cubicBezTo>
                  <a:cubicBezTo>
                    <a:pt x="868" y="13536"/>
                    <a:pt x="0" y="13353"/>
                    <a:pt x="0" y="13353"/>
                  </a:cubicBezTo>
                  <a:lnTo>
                    <a:pt x="0" y="13353"/>
                  </a:lnTo>
                  <a:cubicBezTo>
                    <a:pt x="0" y="13353"/>
                    <a:pt x="3620" y="28147"/>
                    <a:pt x="24358" y="28147"/>
                  </a:cubicBezTo>
                  <a:cubicBezTo>
                    <a:pt x="24516" y="28147"/>
                    <a:pt x="24675" y="28146"/>
                    <a:pt x="24834" y="28144"/>
                  </a:cubicBezTo>
                  <a:lnTo>
                    <a:pt x="24834" y="23533"/>
                  </a:lnTo>
                  <a:cubicBezTo>
                    <a:pt x="17119" y="18101"/>
                    <a:pt x="12098" y="12646"/>
                    <a:pt x="10614" y="5022"/>
                  </a:cubicBezTo>
                  <a:cubicBezTo>
                    <a:pt x="9427" y="5798"/>
                    <a:pt x="8765" y="7419"/>
                    <a:pt x="8765" y="7419"/>
                  </a:cubicBezTo>
                  <a:cubicBezTo>
                    <a:pt x="7852" y="5547"/>
                    <a:pt x="5341" y="0"/>
                    <a:pt x="5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8"/>
            <p:cNvSpPr/>
            <p:nvPr/>
          </p:nvSpPr>
          <p:spPr>
            <a:xfrm>
              <a:off x="658675" y="3386750"/>
              <a:ext cx="355525" cy="543275"/>
            </a:xfrm>
            <a:custGeom>
              <a:avLst/>
              <a:gdLst/>
              <a:ahLst/>
              <a:cxnLst/>
              <a:rect l="l" t="t" r="r" b="b"/>
              <a:pathLst>
                <a:path w="14221" h="21731" extrusionOk="0">
                  <a:moveTo>
                    <a:pt x="5341" y="0"/>
                  </a:moveTo>
                  <a:cubicBezTo>
                    <a:pt x="5341" y="0"/>
                    <a:pt x="160" y="4451"/>
                    <a:pt x="2328" y="14015"/>
                  </a:cubicBezTo>
                  <a:cubicBezTo>
                    <a:pt x="868" y="13536"/>
                    <a:pt x="0" y="13353"/>
                    <a:pt x="0" y="13353"/>
                  </a:cubicBezTo>
                  <a:lnTo>
                    <a:pt x="0" y="13353"/>
                  </a:lnTo>
                  <a:cubicBezTo>
                    <a:pt x="0" y="13353"/>
                    <a:pt x="1027" y="17553"/>
                    <a:pt x="5136" y="21479"/>
                  </a:cubicBezTo>
                  <a:cubicBezTo>
                    <a:pt x="6277" y="21593"/>
                    <a:pt x="7715" y="21707"/>
                    <a:pt x="9473" y="21730"/>
                  </a:cubicBezTo>
                  <a:cubicBezTo>
                    <a:pt x="8103" y="19973"/>
                    <a:pt x="7533" y="17393"/>
                    <a:pt x="7533" y="17393"/>
                  </a:cubicBezTo>
                  <a:lnTo>
                    <a:pt x="7533" y="17393"/>
                  </a:lnTo>
                  <a:cubicBezTo>
                    <a:pt x="7533" y="17393"/>
                    <a:pt x="10272" y="19379"/>
                    <a:pt x="11459" y="19402"/>
                  </a:cubicBezTo>
                  <a:cubicBezTo>
                    <a:pt x="11367" y="16868"/>
                    <a:pt x="11139" y="14632"/>
                    <a:pt x="11139" y="14631"/>
                  </a:cubicBezTo>
                  <a:lnTo>
                    <a:pt x="11139" y="14631"/>
                  </a:lnTo>
                  <a:cubicBezTo>
                    <a:pt x="12029" y="15407"/>
                    <a:pt x="14083" y="16206"/>
                    <a:pt x="14083" y="16206"/>
                  </a:cubicBezTo>
                  <a:cubicBezTo>
                    <a:pt x="14083" y="16206"/>
                    <a:pt x="14220" y="15019"/>
                    <a:pt x="14220" y="13536"/>
                  </a:cubicBezTo>
                  <a:cubicBezTo>
                    <a:pt x="12463" y="10979"/>
                    <a:pt x="11230" y="8195"/>
                    <a:pt x="10614" y="5022"/>
                  </a:cubicBezTo>
                  <a:cubicBezTo>
                    <a:pt x="9427" y="5798"/>
                    <a:pt x="8765" y="7419"/>
                    <a:pt x="8765" y="7419"/>
                  </a:cubicBezTo>
                  <a:cubicBezTo>
                    <a:pt x="7852" y="5547"/>
                    <a:pt x="5341" y="0"/>
                    <a:pt x="5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8"/>
            <p:cNvSpPr/>
            <p:nvPr/>
          </p:nvSpPr>
          <p:spPr>
            <a:xfrm>
              <a:off x="658675" y="3386750"/>
              <a:ext cx="620875" cy="709325"/>
            </a:xfrm>
            <a:custGeom>
              <a:avLst/>
              <a:gdLst/>
              <a:ahLst/>
              <a:cxnLst/>
              <a:rect l="l" t="t" r="r" b="b"/>
              <a:pathLst>
                <a:path w="24835" h="28373" fill="none" extrusionOk="0">
                  <a:moveTo>
                    <a:pt x="24834" y="23533"/>
                  </a:moveTo>
                  <a:cubicBezTo>
                    <a:pt x="17119" y="18101"/>
                    <a:pt x="12098" y="12646"/>
                    <a:pt x="10614" y="5022"/>
                  </a:cubicBezTo>
                  <a:cubicBezTo>
                    <a:pt x="9427" y="5798"/>
                    <a:pt x="8765" y="7419"/>
                    <a:pt x="8765" y="7419"/>
                  </a:cubicBezTo>
                  <a:cubicBezTo>
                    <a:pt x="7852" y="5547"/>
                    <a:pt x="5341" y="0"/>
                    <a:pt x="5341" y="0"/>
                  </a:cubicBezTo>
                  <a:cubicBezTo>
                    <a:pt x="5341" y="0"/>
                    <a:pt x="160" y="4451"/>
                    <a:pt x="2328" y="14015"/>
                  </a:cubicBezTo>
                  <a:cubicBezTo>
                    <a:pt x="868" y="13536"/>
                    <a:pt x="0" y="13353"/>
                    <a:pt x="0" y="13353"/>
                  </a:cubicBezTo>
                  <a:cubicBezTo>
                    <a:pt x="0" y="13353"/>
                    <a:pt x="3675" y="28372"/>
                    <a:pt x="24834" y="28144"/>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8"/>
            <p:cNvSpPr/>
            <p:nvPr/>
          </p:nvSpPr>
          <p:spPr>
            <a:xfrm>
              <a:off x="1866125" y="4501975"/>
              <a:ext cx="303600" cy="205000"/>
            </a:xfrm>
            <a:custGeom>
              <a:avLst/>
              <a:gdLst/>
              <a:ahLst/>
              <a:cxnLst/>
              <a:rect l="l" t="t" r="r" b="b"/>
              <a:pathLst>
                <a:path w="12144" h="8200" extrusionOk="0">
                  <a:moveTo>
                    <a:pt x="4659" y="1"/>
                  </a:moveTo>
                  <a:cubicBezTo>
                    <a:pt x="1801" y="1"/>
                    <a:pt x="1" y="2366"/>
                    <a:pt x="1" y="2366"/>
                  </a:cubicBezTo>
                  <a:cubicBezTo>
                    <a:pt x="1" y="2366"/>
                    <a:pt x="297" y="6200"/>
                    <a:pt x="366" y="6748"/>
                  </a:cubicBezTo>
                  <a:cubicBezTo>
                    <a:pt x="434" y="7296"/>
                    <a:pt x="1690" y="8026"/>
                    <a:pt x="3402" y="8163"/>
                  </a:cubicBezTo>
                  <a:cubicBezTo>
                    <a:pt x="3761" y="8187"/>
                    <a:pt x="4269" y="8199"/>
                    <a:pt x="4857" y="8199"/>
                  </a:cubicBezTo>
                  <a:cubicBezTo>
                    <a:pt x="7063" y="8199"/>
                    <a:pt x="10387" y="8031"/>
                    <a:pt x="11162" y="7707"/>
                  </a:cubicBezTo>
                  <a:cubicBezTo>
                    <a:pt x="12144" y="7273"/>
                    <a:pt x="12075" y="6337"/>
                    <a:pt x="11710" y="5995"/>
                  </a:cubicBezTo>
                  <a:cubicBezTo>
                    <a:pt x="11322" y="5630"/>
                    <a:pt x="8423" y="2526"/>
                    <a:pt x="8423" y="2526"/>
                  </a:cubicBezTo>
                  <a:cubicBezTo>
                    <a:pt x="8423" y="2526"/>
                    <a:pt x="7533" y="175"/>
                    <a:pt x="5045" y="15"/>
                  </a:cubicBezTo>
                  <a:cubicBezTo>
                    <a:pt x="4914" y="5"/>
                    <a:pt x="4786" y="1"/>
                    <a:pt x="4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8"/>
            <p:cNvSpPr/>
            <p:nvPr/>
          </p:nvSpPr>
          <p:spPr>
            <a:xfrm>
              <a:off x="1866125" y="4496625"/>
              <a:ext cx="303600" cy="212300"/>
            </a:xfrm>
            <a:custGeom>
              <a:avLst/>
              <a:gdLst/>
              <a:ahLst/>
              <a:cxnLst/>
              <a:rect l="l" t="t" r="r" b="b"/>
              <a:pathLst>
                <a:path w="12144" h="8492" fill="none" extrusionOk="0">
                  <a:moveTo>
                    <a:pt x="8423" y="2740"/>
                  </a:moveTo>
                  <a:cubicBezTo>
                    <a:pt x="8423" y="2740"/>
                    <a:pt x="11322" y="5844"/>
                    <a:pt x="11710" y="6209"/>
                  </a:cubicBezTo>
                  <a:cubicBezTo>
                    <a:pt x="12075" y="6551"/>
                    <a:pt x="12144" y="7487"/>
                    <a:pt x="11162" y="7921"/>
                  </a:cubicBezTo>
                  <a:cubicBezTo>
                    <a:pt x="10181" y="8332"/>
                    <a:pt x="5113" y="8492"/>
                    <a:pt x="3402" y="8377"/>
                  </a:cubicBezTo>
                  <a:cubicBezTo>
                    <a:pt x="1690" y="8240"/>
                    <a:pt x="434" y="7510"/>
                    <a:pt x="366" y="6962"/>
                  </a:cubicBezTo>
                  <a:cubicBezTo>
                    <a:pt x="297" y="6414"/>
                    <a:pt x="1" y="2580"/>
                    <a:pt x="1" y="2580"/>
                  </a:cubicBezTo>
                  <a:cubicBezTo>
                    <a:pt x="1" y="2580"/>
                    <a:pt x="1964" y="1"/>
                    <a:pt x="5045" y="229"/>
                  </a:cubicBezTo>
                  <a:cubicBezTo>
                    <a:pt x="7533" y="389"/>
                    <a:pt x="8423" y="2740"/>
                    <a:pt x="8423" y="274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8"/>
            <p:cNvSpPr/>
            <p:nvPr/>
          </p:nvSpPr>
          <p:spPr>
            <a:xfrm>
              <a:off x="938850" y="4408175"/>
              <a:ext cx="212300" cy="298825"/>
            </a:xfrm>
            <a:custGeom>
              <a:avLst/>
              <a:gdLst/>
              <a:ahLst/>
              <a:cxnLst/>
              <a:rect l="l" t="t" r="r" b="b"/>
              <a:pathLst>
                <a:path w="8492" h="11953" extrusionOk="0">
                  <a:moveTo>
                    <a:pt x="5912" y="1"/>
                  </a:moveTo>
                  <a:cubicBezTo>
                    <a:pt x="5912" y="1"/>
                    <a:pt x="2078" y="297"/>
                    <a:pt x="1530" y="366"/>
                  </a:cubicBezTo>
                  <a:cubicBezTo>
                    <a:pt x="982" y="434"/>
                    <a:pt x="252" y="1690"/>
                    <a:pt x="115" y="3402"/>
                  </a:cubicBezTo>
                  <a:cubicBezTo>
                    <a:pt x="0" y="5114"/>
                    <a:pt x="160" y="10181"/>
                    <a:pt x="571" y="11162"/>
                  </a:cubicBezTo>
                  <a:cubicBezTo>
                    <a:pt x="826" y="11739"/>
                    <a:pt x="1254" y="11953"/>
                    <a:pt x="1633" y="11953"/>
                  </a:cubicBezTo>
                  <a:cubicBezTo>
                    <a:pt x="1899" y="11953"/>
                    <a:pt x="2142" y="11847"/>
                    <a:pt x="2283" y="11687"/>
                  </a:cubicBezTo>
                  <a:cubicBezTo>
                    <a:pt x="2648" y="11322"/>
                    <a:pt x="5752" y="8423"/>
                    <a:pt x="5752" y="8423"/>
                  </a:cubicBezTo>
                  <a:cubicBezTo>
                    <a:pt x="5752" y="8423"/>
                    <a:pt x="8103" y="7533"/>
                    <a:pt x="8263" y="5022"/>
                  </a:cubicBezTo>
                  <a:cubicBezTo>
                    <a:pt x="8491" y="1941"/>
                    <a:pt x="5912" y="1"/>
                    <a:pt x="5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8"/>
            <p:cNvSpPr/>
            <p:nvPr/>
          </p:nvSpPr>
          <p:spPr>
            <a:xfrm>
              <a:off x="938850" y="4408175"/>
              <a:ext cx="212300" cy="303600"/>
            </a:xfrm>
            <a:custGeom>
              <a:avLst/>
              <a:gdLst/>
              <a:ahLst/>
              <a:cxnLst/>
              <a:rect l="l" t="t" r="r" b="b"/>
              <a:pathLst>
                <a:path w="8492" h="12144" fill="none" extrusionOk="0">
                  <a:moveTo>
                    <a:pt x="5752" y="8423"/>
                  </a:moveTo>
                  <a:cubicBezTo>
                    <a:pt x="5752" y="8423"/>
                    <a:pt x="2648" y="11322"/>
                    <a:pt x="2283" y="11687"/>
                  </a:cubicBezTo>
                  <a:cubicBezTo>
                    <a:pt x="1941" y="12075"/>
                    <a:pt x="1005" y="12144"/>
                    <a:pt x="571" y="11162"/>
                  </a:cubicBezTo>
                  <a:cubicBezTo>
                    <a:pt x="160" y="10181"/>
                    <a:pt x="0" y="5114"/>
                    <a:pt x="115" y="3402"/>
                  </a:cubicBezTo>
                  <a:cubicBezTo>
                    <a:pt x="252" y="1690"/>
                    <a:pt x="982" y="434"/>
                    <a:pt x="1530" y="366"/>
                  </a:cubicBezTo>
                  <a:cubicBezTo>
                    <a:pt x="2078" y="297"/>
                    <a:pt x="5912" y="1"/>
                    <a:pt x="5912" y="1"/>
                  </a:cubicBezTo>
                  <a:cubicBezTo>
                    <a:pt x="5912" y="1"/>
                    <a:pt x="8491" y="1941"/>
                    <a:pt x="8263" y="5022"/>
                  </a:cubicBezTo>
                  <a:cubicBezTo>
                    <a:pt x="8103" y="7533"/>
                    <a:pt x="5752" y="8423"/>
                    <a:pt x="5752" y="8423"/>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8"/>
            <p:cNvSpPr/>
            <p:nvPr/>
          </p:nvSpPr>
          <p:spPr>
            <a:xfrm>
              <a:off x="1032425" y="3876925"/>
              <a:ext cx="1188100" cy="806625"/>
            </a:xfrm>
            <a:custGeom>
              <a:avLst/>
              <a:gdLst/>
              <a:ahLst/>
              <a:cxnLst/>
              <a:rect l="l" t="t" r="r" b="b"/>
              <a:pathLst>
                <a:path w="47524" h="32265" extrusionOk="0">
                  <a:moveTo>
                    <a:pt x="4429" y="0"/>
                  </a:moveTo>
                  <a:cubicBezTo>
                    <a:pt x="3151" y="4086"/>
                    <a:pt x="3014" y="8126"/>
                    <a:pt x="5114" y="17074"/>
                  </a:cubicBezTo>
                  <a:cubicBezTo>
                    <a:pt x="3425" y="18489"/>
                    <a:pt x="549" y="20954"/>
                    <a:pt x="503" y="21479"/>
                  </a:cubicBezTo>
                  <a:cubicBezTo>
                    <a:pt x="457" y="22004"/>
                    <a:pt x="1" y="27003"/>
                    <a:pt x="2078" y="29993"/>
                  </a:cubicBezTo>
                  <a:cubicBezTo>
                    <a:pt x="2078" y="29993"/>
                    <a:pt x="11847" y="32001"/>
                    <a:pt x="14404" y="32230"/>
                  </a:cubicBezTo>
                  <a:cubicBezTo>
                    <a:pt x="14644" y="32253"/>
                    <a:pt x="14892" y="32265"/>
                    <a:pt x="15144" y="32265"/>
                  </a:cubicBezTo>
                  <a:cubicBezTo>
                    <a:pt x="17565" y="32265"/>
                    <a:pt x="20406" y="31183"/>
                    <a:pt x="21936" y="29239"/>
                  </a:cubicBezTo>
                  <a:cubicBezTo>
                    <a:pt x="23625" y="27094"/>
                    <a:pt x="26204" y="23031"/>
                    <a:pt x="26204" y="23031"/>
                  </a:cubicBezTo>
                  <a:lnTo>
                    <a:pt x="31523" y="22529"/>
                  </a:lnTo>
                  <a:cubicBezTo>
                    <a:pt x="31523" y="22529"/>
                    <a:pt x="32527" y="27642"/>
                    <a:pt x="32641" y="28030"/>
                  </a:cubicBezTo>
                  <a:cubicBezTo>
                    <a:pt x="32755" y="28395"/>
                    <a:pt x="33394" y="28715"/>
                    <a:pt x="34056" y="28715"/>
                  </a:cubicBezTo>
                  <a:lnTo>
                    <a:pt x="41999" y="28715"/>
                  </a:lnTo>
                  <a:cubicBezTo>
                    <a:pt x="42365" y="28715"/>
                    <a:pt x="42958" y="28441"/>
                    <a:pt x="43141" y="27984"/>
                  </a:cubicBezTo>
                  <a:cubicBezTo>
                    <a:pt x="43323" y="27528"/>
                    <a:pt x="46382" y="19265"/>
                    <a:pt x="46838" y="17667"/>
                  </a:cubicBezTo>
                  <a:cubicBezTo>
                    <a:pt x="47295" y="16046"/>
                    <a:pt x="47523" y="12760"/>
                    <a:pt x="45332" y="10477"/>
                  </a:cubicBezTo>
                  <a:cubicBezTo>
                    <a:pt x="43141" y="8195"/>
                    <a:pt x="37868" y="2602"/>
                    <a:pt x="3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8"/>
            <p:cNvSpPr/>
            <p:nvPr/>
          </p:nvSpPr>
          <p:spPr>
            <a:xfrm>
              <a:off x="1032425" y="3876925"/>
              <a:ext cx="1188100" cy="812025"/>
            </a:xfrm>
            <a:custGeom>
              <a:avLst/>
              <a:gdLst/>
              <a:ahLst/>
              <a:cxnLst/>
              <a:rect l="l" t="t" r="r" b="b"/>
              <a:pathLst>
                <a:path w="47524" h="32481" fill="none" extrusionOk="0">
                  <a:moveTo>
                    <a:pt x="4429" y="0"/>
                  </a:moveTo>
                  <a:cubicBezTo>
                    <a:pt x="3151" y="4086"/>
                    <a:pt x="3014" y="8126"/>
                    <a:pt x="5114" y="17074"/>
                  </a:cubicBezTo>
                  <a:cubicBezTo>
                    <a:pt x="3425" y="18489"/>
                    <a:pt x="549" y="20954"/>
                    <a:pt x="503" y="21479"/>
                  </a:cubicBezTo>
                  <a:cubicBezTo>
                    <a:pt x="457" y="22004"/>
                    <a:pt x="1" y="27003"/>
                    <a:pt x="2078" y="29993"/>
                  </a:cubicBezTo>
                  <a:cubicBezTo>
                    <a:pt x="2078" y="29993"/>
                    <a:pt x="11847" y="32001"/>
                    <a:pt x="14404" y="32230"/>
                  </a:cubicBezTo>
                  <a:cubicBezTo>
                    <a:pt x="16960" y="32481"/>
                    <a:pt x="20247" y="31385"/>
                    <a:pt x="21936" y="29239"/>
                  </a:cubicBezTo>
                  <a:cubicBezTo>
                    <a:pt x="23625" y="27094"/>
                    <a:pt x="26204" y="23031"/>
                    <a:pt x="26204" y="23031"/>
                  </a:cubicBezTo>
                  <a:lnTo>
                    <a:pt x="31523" y="22529"/>
                  </a:lnTo>
                  <a:cubicBezTo>
                    <a:pt x="31523" y="22529"/>
                    <a:pt x="32527" y="27642"/>
                    <a:pt x="32641" y="28030"/>
                  </a:cubicBezTo>
                  <a:cubicBezTo>
                    <a:pt x="32755" y="28395"/>
                    <a:pt x="33394" y="28715"/>
                    <a:pt x="34056" y="28715"/>
                  </a:cubicBezTo>
                  <a:lnTo>
                    <a:pt x="41999" y="28715"/>
                  </a:lnTo>
                  <a:cubicBezTo>
                    <a:pt x="42365" y="28715"/>
                    <a:pt x="42958" y="28441"/>
                    <a:pt x="43141" y="27984"/>
                  </a:cubicBezTo>
                  <a:cubicBezTo>
                    <a:pt x="43323" y="27528"/>
                    <a:pt x="46382" y="19265"/>
                    <a:pt x="46838" y="17667"/>
                  </a:cubicBezTo>
                  <a:cubicBezTo>
                    <a:pt x="47295" y="16046"/>
                    <a:pt x="47523" y="12760"/>
                    <a:pt x="45332" y="10477"/>
                  </a:cubicBezTo>
                  <a:cubicBezTo>
                    <a:pt x="43141" y="8195"/>
                    <a:pt x="37868" y="2602"/>
                    <a:pt x="34033" y="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8"/>
            <p:cNvSpPr/>
            <p:nvPr/>
          </p:nvSpPr>
          <p:spPr>
            <a:xfrm>
              <a:off x="1150550" y="4294000"/>
              <a:ext cx="226000" cy="114100"/>
            </a:xfrm>
            <a:custGeom>
              <a:avLst/>
              <a:gdLst/>
              <a:ahLst/>
              <a:cxnLst/>
              <a:rect l="l" t="t" r="r" b="b"/>
              <a:pathLst>
                <a:path w="9040" h="4564" extrusionOk="0">
                  <a:moveTo>
                    <a:pt x="373" y="0"/>
                  </a:moveTo>
                  <a:cubicBezTo>
                    <a:pt x="183" y="0"/>
                    <a:pt x="22" y="154"/>
                    <a:pt x="1" y="368"/>
                  </a:cubicBezTo>
                  <a:cubicBezTo>
                    <a:pt x="1" y="573"/>
                    <a:pt x="160" y="756"/>
                    <a:pt x="366" y="756"/>
                  </a:cubicBezTo>
                  <a:lnTo>
                    <a:pt x="389" y="756"/>
                  </a:lnTo>
                  <a:cubicBezTo>
                    <a:pt x="389" y="756"/>
                    <a:pt x="503" y="756"/>
                    <a:pt x="754" y="779"/>
                  </a:cubicBezTo>
                  <a:cubicBezTo>
                    <a:pt x="1005" y="824"/>
                    <a:pt x="1347" y="870"/>
                    <a:pt x="1781" y="961"/>
                  </a:cubicBezTo>
                  <a:cubicBezTo>
                    <a:pt x="2192" y="1053"/>
                    <a:pt x="2694" y="1167"/>
                    <a:pt x="3196" y="1349"/>
                  </a:cubicBezTo>
                  <a:cubicBezTo>
                    <a:pt x="3447" y="1418"/>
                    <a:pt x="3721" y="1532"/>
                    <a:pt x="3995" y="1623"/>
                  </a:cubicBezTo>
                  <a:cubicBezTo>
                    <a:pt x="4246" y="1714"/>
                    <a:pt x="4520" y="1851"/>
                    <a:pt x="4771" y="1966"/>
                  </a:cubicBezTo>
                  <a:cubicBezTo>
                    <a:pt x="5045" y="2080"/>
                    <a:pt x="5296" y="2217"/>
                    <a:pt x="5547" y="2354"/>
                  </a:cubicBezTo>
                  <a:cubicBezTo>
                    <a:pt x="5798" y="2491"/>
                    <a:pt x="6049" y="2628"/>
                    <a:pt x="6278" y="2764"/>
                  </a:cubicBezTo>
                  <a:cubicBezTo>
                    <a:pt x="6506" y="2901"/>
                    <a:pt x="6734" y="3061"/>
                    <a:pt x="6940" y="3198"/>
                  </a:cubicBezTo>
                  <a:cubicBezTo>
                    <a:pt x="7168" y="3312"/>
                    <a:pt x="7350" y="3472"/>
                    <a:pt x="7510" y="3586"/>
                  </a:cubicBezTo>
                  <a:cubicBezTo>
                    <a:pt x="7693" y="3723"/>
                    <a:pt x="7853" y="3837"/>
                    <a:pt x="7990" y="3951"/>
                  </a:cubicBezTo>
                  <a:cubicBezTo>
                    <a:pt x="8126" y="4065"/>
                    <a:pt x="8263" y="4180"/>
                    <a:pt x="8355" y="4248"/>
                  </a:cubicBezTo>
                  <a:cubicBezTo>
                    <a:pt x="8537" y="4408"/>
                    <a:pt x="8651" y="4499"/>
                    <a:pt x="8651" y="4499"/>
                  </a:cubicBezTo>
                  <a:lnTo>
                    <a:pt x="8674" y="4522"/>
                  </a:lnTo>
                  <a:cubicBezTo>
                    <a:pt x="8713" y="4551"/>
                    <a:pt x="8755" y="4563"/>
                    <a:pt x="8796" y="4563"/>
                  </a:cubicBezTo>
                  <a:cubicBezTo>
                    <a:pt x="8853" y="4563"/>
                    <a:pt x="8908" y="4539"/>
                    <a:pt x="8948" y="4499"/>
                  </a:cubicBezTo>
                  <a:cubicBezTo>
                    <a:pt x="9039" y="4408"/>
                    <a:pt x="9017" y="4271"/>
                    <a:pt x="8948" y="4202"/>
                  </a:cubicBezTo>
                  <a:cubicBezTo>
                    <a:pt x="8948" y="4202"/>
                    <a:pt x="8834" y="4088"/>
                    <a:pt x="8629" y="3929"/>
                  </a:cubicBezTo>
                  <a:cubicBezTo>
                    <a:pt x="8537" y="3837"/>
                    <a:pt x="8423" y="3723"/>
                    <a:pt x="8286" y="3609"/>
                  </a:cubicBezTo>
                  <a:cubicBezTo>
                    <a:pt x="8149" y="3495"/>
                    <a:pt x="7990" y="3358"/>
                    <a:pt x="7807" y="3221"/>
                  </a:cubicBezTo>
                  <a:cubicBezTo>
                    <a:pt x="7624" y="3084"/>
                    <a:pt x="7442" y="2924"/>
                    <a:pt x="7236" y="2787"/>
                  </a:cubicBezTo>
                  <a:cubicBezTo>
                    <a:pt x="7008" y="2628"/>
                    <a:pt x="6803" y="2491"/>
                    <a:pt x="6574" y="2331"/>
                  </a:cubicBezTo>
                  <a:cubicBezTo>
                    <a:pt x="6323" y="2171"/>
                    <a:pt x="6072" y="2011"/>
                    <a:pt x="5821" y="1874"/>
                  </a:cubicBezTo>
                  <a:cubicBezTo>
                    <a:pt x="5570" y="1714"/>
                    <a:pt x="5296" y="1578"/>
                    <a:pt x="5045" y="1441"/>
                  </a:cubicBezTo>
                  <a:cubicBezTo>
                    <a:pt x="4771" y="1304"/>
                    <a:pt x="4497" y="1167"/>
                    <a:pt x="4223" y="1053"/>
                  </a:cubicBezTo>
                  <a:cubicBezTo>
                    <a:pt x="3949" y="938"/>
                    <a:pt x="3676" y="824"/>
                    <a:pt x="3424" y="733"/>
                  </a:cubicBezTo>
                  <a:cubicBezTo>
                    <a:pt x="2877" y="528"/>
                    <a:pt x="2374" y="391"/>
                    <a:pt x="1941" y="277"/>
                  </a:cubicBezTo>
                  <a:cubicBezTo>
                    <a:pt x="1484" y="162"/>
                    <a:pt x="1119" y="94"/>
                    <a:pt x="845" y="48"/>
                  </a:cubicBezTo>
                  <a:cubicBezTo>
                    <a:pt x="708" y="25"/>
                    <a:pt x="617" y="25"/>
                    <a:pt x="526" y="3"/>
                  </a:cubicBezTo>
                  <a:lnTo>
                    <a:pt x="412" y="3"/>
                  </a:lnTo>
                  <a:cubicBezTo>
                    <a:pt x="398" y="1"/>
                    <a:pt x="385" y="0"/>
                    <a:pt x="3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8"/>
            <p:cNvSpPr/>
            <p:nvPr/>
          </p:nvSpPr>
          <p:spPr>
            <a:xfrm>
              <a:off x="1181375" y="4295200"/>
              <a:ext cx="131275" cy="20075"/>
            </a:xfrm>
            <a:custGeom>
              <a:avLst/>
              <a:gdLst/>
              <a:ahLst/>
              <a:cxnLst/>
              <a:rect l="l" t="t" r="r" b="b"/>
              <a:pathLst>
                <a:path w="5251" h="803" extrusionOk="0">
                  <a:moveTo>
                    <a:pt x="2694" y="0"/>
                  </a:moveTo>
                  <a:cubicBezTo>
                    <a:pt x="2077" y="0"/>
                    <a:pt x="1484" y="46"/>
                    <a:pt x="1027" y="114"/>
                  </a:cubicBezTo>
                  <a:cubicBezTo>
                    <a:pt x="799" y="137"/>
                    <a:pt x="617" y="160"/>
                    <a:pt x="480" y="183"/>
                  </a:cubicBezTo>
                  <a:cubicBezTo>
                    <a:pt x="343" y="206"/>
                    <a:pt x="274" y="206"/>
                    <a:pt x="274" y="206"/>
                  </a:cubicBezTo>
                  <a:lnTo>
                    <a:pt x="251" y="206"/>
                  </a:lnTo>
                  <a:cubicBezTo>
                    <a:pt x="92" y="251"/>
                    <a:pt x="0" y="411"/>
                    <a:pt x="23" y="571"/>
                  </a:cubicBezTo>
                  <a:cubicBezTo>
                    <a:pt x="64" y="714"/>
                    <a:pt x="197" y="803"/>
                    <a:pt x="339" y="803"/>
                  </a:cubicBezTo>
                  <a:cubicBezTo>
                    <a:pt x="356" y="803"/>
                    <a:pt x="372" y="801"/>
                    <a:pt x="388" y="799"/>
                  </a:cubicBezTo>
                  <a:lnTo>
                    <a:pt x="388" y="776"/>
                  </a:lnTo>
                  <a:cubicBezTo>
                    <a:pt x="388" y="776"/>
                    <a:pt x="457" y="776"/>
                    <a:pt x="594" y="753"/>
                  </a:cubicBezTo>
                  <a:cubicBezTo>
                    <a:pt x="708" y="708"/>
                    <a:pt x="890" y="685"/>
                    <a:pt x="1096" y="639"/>
                  </a:cubicBezTo>
                  <a:cubicBezTo>
                    <a:pt x="1530" y="571"/>
                    <a:pt x="2123" y="502"/>
                    <a:pt x="2716" y="457"/>
                  </a:cubicBezTo>
                  <a:cubicBezTo>
                    <a:pt x="2990" y="457"/>
                    <a:pt x="3287" y="434"/>
                    <a:pt x="3561" y="434"/>
                  </a:cubicBezTo>
                  <a:cubicBezTo>
                    <a:pt x="3835" y="434"/>
                    <a:pt x="4109" y="434"/>
                    <a:pt x="4314" y="457"/>
                  </a:cubicBezTo>
                  <a:cubicBezTo>
                    <a:pt x="4771" y="480"/>
                    <a:pt x="5067" y="502"/>
                    <a:pt x="5067" y="502"/>
                  </a:cubicBezTo>
                  <a:cubicBezTo>
                    <a:pt x="5159" y="502"/>
                    <a:pt x="5227" y="434"/>
                    <a:pt x="5250" y="343"/>
                  </a:cubicBezTo>
                  <a:cubicBezTo>
                    <a:pt x="5250" y="274"/>
                    <a:pt x="5182" y="183"/>
                    <a:pt x="5090" y="183"/>
                  </a:cubicBezTo>
                  <a:cubicBezTo>
                    <a:pt x="5090" y="183"/>
                    <a:pt x="4794" y="137"/>
                    <a:pt x="4360" y="92"/>
                  </a:cubicBezTo>
                  <a:cubicBezTo>
                    <a:pt x="4132" y="46"/>
                    <a:pt x="3858" y="46"/>
                    <a:pt x="3584" y="23"/>
                  </a:cubicBezTo>
                  <a:cubicBezTo>
                    <a:pt x="3287" y="0"/>
                    <a:pt x="2990" y="0"/>
                    <a:pt x="26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8"/>
            <p:cNvSpPr/>
            <p:nvPr/>
          </p:nvSpPr>
          <p:spPr>
            <a:xfrm>
              <a:off x="1676675" y="4260900"/>
              <a:ext cx="131850" cy="201250"/>
            </a:xfrm>
            <a:custGeom>
              <a:avLst/>
              <a:gdLst/>
              <a:ahLst/>
              <a:cxnLst/>
              <a:rect l="l" t="t" r="r" b="b"/>
              <a:pathLst>
                <a:path w="5274" h="8050" extrusionOk="0">
                  <a:moveTo>
                    <a:pt x="5175" y="1"/>
                  </a:moveTo>
                  <a:cubicBezTo>
                    <a:pt x="5147" y="1"/>
                    <a:pt x="5119" y="20"/>
                    <a:pt x="5091" y="48"/>
                  </a:cubicBezTo>
                  <a:cubicBezTo>
                    <a:pt x="5091" y="48"/>
                    <a:pt x="4771" y="505"/>
                    <a:pt x="4315" y="1212"/>
                  </a:cubicBezTo>
                  <a:cubicBezTo>
                    <a:pt x="4178" y="1372"/>
                    <a:pt x="4064" y="1578"/>
                    <a:pt x="3927" y="1760"/>
                  </a:cubicBezTo>
                  <a:cubicBezTo>
                    <a:pt x="3812" y="1966"/>
                    <a:pt x="3675" y="2194"/>
                    <a:pt x="3539" y="2399"/>
                  </a:cubicBezTo>
                  <a:cubicBezTo>
                    <a:pt x="3219" y="2833"/>
                    <a:pt x="2922" y="3290"/>
                    <a:pt x="2603" y="3769"/>
                  </a:cubicBezTo>
                  <a:cubicBezTo>
                    <a:pt x="1370" y="5618"/>
                    <a:pt x="115" y="7467"/>
                    <a:pt x="115" y="7467"/>
                  </a:cubicBezTo>
                  <a:cubicBezTo>
                    <a:pt x="1" y="7626"/>
                    <a:pt x="46" y="7855"/>
                    <a:pt x="206" y="7969"/>
                  </a:cubicBezTo>
                  <a:cubicBezTo>
                    <a:pt x="280" y="8024"/>
                    <a:pt x="362" y="8050"/>
                    <a:pt x="440" y="8050"/>
                  </a:cubicBezTo>
                  <a:cubicBezTo>
                    <a:pt x="555" y="8050"/>
                    <a:pt x="663" y="7995"/>
                    <a:pt x="731" y="7900"/>
                  </a:cubicBezTo>
                  <a:lnTo>
                    <a:pt x="731" y="7877"/>
                  </a:lnTo>
                  <a:cubicBezTo>
                    <a:pt x="731" y="7877"/>
                    <a:pt x="1073" y="7444"/>
                    <a:pt x="1530" y="6736"/>
                  </a:cubicBezTo>
                  <a:cubicBezTo>
                    <a:pt x="1758" y="6371"/>
                    <a:pt x="2032" y="5960"/>
                    <a:pt x="2306" y="5526"/>
                  </a:cubicBezTo>
                  <a:cubicBezTo>
                    <a:pt x="2603" y="5093"/>
                    <a:pt x="2877" y="4591"/>
                    <a:pt x="3173" y="4111"/>
                  </a:cubicBezTo>
                  <a:cubicBezTo>
                    <a:pt x="3470" y="3632"/>
                    <a:pt x="3744" y="3153"/>
                    <a:pt x="3995" y="2696"/>
                  </a:cubicBezTo>
                  <a:cubicBezTo>
                    <a:pt x="4269" y="2240"/>
                    <a:pt x="4474" y="1783"/>
                    <a:pt x="4657" y="1418"/>
                  </a:cubicBezTo>
                  <a:cubicBezTo>
                    <a:pt x="5045" y="665"/>
                    <a:pt x="5273" y="140"/>
                    <a:pt x="5273" y="140"/>
                  </a:cubicBezTo>
                  <a:cubicBezTo>
                    <a:pt x="5273" y="94"/>
                    <a:pt x="5273" y="48"/>
                    <a:pt x="5228" y="26"/>
                  </a:cubicBezTo>
                  <a:cubicBezTo>
                    <a:pt x="5210" y="8"/>
                    <a:pt x="5193" y="1"/>
                    <a:pt x="51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8"/>
            <p:cNvSpPr/>
            <p:nvPr/>
          </p:nvSpPr>
          <p:spPr>
            <a:xfrm>
              <a:off x="1809625" y="4342125"/>
              <a:ext cx="137550" cy="107775"/>
            </a:xfrm>
            <a:custGeom>
              <a:avLst/>
              <a:gdLst/>
              <a:ahLst/>
              <a:cxnLst/>
              <a:rect l="l" t="t" r="r" b="b"/>
              <a:pathLst>
                <a:path w="5502" h="4311" extrusionOk="0">
                  <a:moveTo>
                    <a:pt x="5259" y="1"/>
                  </a:moveTo>
                  <a:cubicBezTo>
                    <a:pt x="5216" y="1"/>
                    <a:pt x="5173" y="14"/>
                    <a:pt x="5137" y="41"/>
                  </a:cubicBezTo>
                  <a:lnTo>
                    <a:pt x="5114" y="63"/>
                  </a:lnTo>
                  <a:cubicBezTo>
                    <a:pt x="5114" y="63"/>
                    <a:pt x="4817" y="314"/>
                    <a:pt x="4383" y="657"/>
                  </a:cubicBezTo>
                  <a:cubicBezTo>
                    <a:pt x="4155" y="839"/>
                    <a:pt x="3904" y="1045"/>
                    <a:pt x="3607" y="1250"/>
                  </a:cubicBezTo>
                  <a:cubicBezTo>
                    <a:pt x="3333" y="1456"/>
                    <a:pt x="3014" y="1684"/>
                    <a:pt x="2717" y="1889"/>
                  </a:cubicBezTo>
                  <a:cubicBezTo>
                    <a:pt x="2101" y="2346"/>
                    <a:pt x="1462" y="2757"/>
                    <a:pt x="1005" y="3076"/>
                  </a:cubicBezTo>
                  <a:cubicBezTo>
                    <a:pt x="526" y="3396"/>
                    <a:pt x="206" y="3624"/>
                    <a:pt x="206" y="3624"/>
                  </a:cubicBezTo>
                  <a:lnTo>
                    <a:pt x="183" y="3624"/>
                  </a:lnTo>
                  <a:cubicBezTo>
                    <a:pt x="24" y="3761"/>
                    <a:pt x="1" y="3989"/>
                    <a:pt x="115" y="4149"/>
                  </a:cubicBezTo>
                  <a:cubicBezTo>
                    <a:pt x="197" y="4258"/>
                    <a:pt x="311" y="4310"/>
                    <a:pt x="424" y="4310"/>
                  </a:cubicBezTo>
                  <a:cubicBezTo>
                    <a:pt x="500" y="4310"/>
                    <a:pt x="576" y="4286"/>
                    <a:pt x="640" y="4240"/>
                  </a:cubicBezTo>
                  <a:cubicBezTo>
                    <a:pt x="640" y="4240"/>
                    <a:pt x="960" y="4012"/>
                    <a:pt x="1416" y="3670"/>
                  </a:cubicBezTo>
                  <a:cubicBezTo>
                    <a:pt x="1873" y="3305"/>
                    <a:pt x="2489" y="2848"/>
                    <a:pt x="3059" y="2369"/>
                  </a:cubicBezTo>
                  <a:cubicBezTo>
                    <a:pt x="3356" y="2118"/>
                    <a:pt x="3676" y="1889"/>
                    <a:pt x="3950" y="1661"/>
                  </a:cubicBezTo>
                  <a:cubicBezTo>
                    <a:pt x="4224" y="1456"/>
                    <a:pt x="4475" y="1205"/>
                    <a:pt x="4680" y="1022"/>
                  </a:cubicBezTo>
                  <a:cubicBezTo>
                    <a:pt x="5114" y="634"/>
                    <a:pt x="5410" y="360"/>
                    <a:pt x="5410" y="360"/>
                  </a:cubicBezTo>
                  <a:cubicBezTo>
                    <a:pt x="5479" y="292"/>
                    <a:pt x="5502" y="155"/>
                    <a:pt x="5433" y="86"/>
                  </a:cubicBezTo>
                  <a:cubicBezTo>
                    <a:pt x="5392" y="31"/>
                    <a:pt x="5325" y="1"/>
                    <a:pt x="52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8"/>
            <p:cNvSpPr/>
            <p:nvPr/>
          </p:nvSpPr>
          <p:spPr>
            <a:xfrm>
              <a:off x="1853575" y="4425875"/>
              <a:ext cx="70775" cy="25325"/>
            </a:xfrm>
            <a:custGeom>
              <a:avLst/>
              <a:gdLst/>
              <a:ahLst/>
              <a:cxnLst/>
              <a:rect l="l" t="t" r="r" b="b"/>
              <a:pathLst>
                <a:path w="2831" h="1013" extrusionOk="0">
                  <a:moveTo>
                    <a:pt x="2625" y="0"/>
                  </a:moveTo>
                  <a:lnTo>
                    <a:pt x="2603" y="23"/>
                  </a:lnTo>
                  <a:cubicBezTo>
                    <a:pt x="2603" y="23"/>
                    <a:pt x="2466" y="46"/>
                    <a:pt x="2260" y="69"/>
                  </a:cubicBezTo>
                  <a:cubicBezTo>
                    <a:pt x="2169" y="92"/>
                    <a:pt x="2055" y="114"/>
                    <a:pt x="1918" y="160"/>
                  </a:cubicBezTo>
                  <a:cubicBezTo>
                    <a:pt x="1804" y="183"/>
                    <a:pt x="1644" y="183"/>
                    <a:pt x="1507" y="206"/>
                  </a:cubicBezTo>
                  <a:cubicBezTo>
                    <a:pt x="1370" y="206"/>
                    <a:pt x="1233" y="228"/>
                    <a:pt x="1119" y="251"/>
                  </a:cubicBezTo>
                  <a:lnTo>
                    <a:pt x="366" y="251"/>
                  </a:lnTo>
                  <a:cubicBezTo>
                    <a:pt x="160" y="274"/>
                    <a:pt x="0" y="480"/>
                    <a:pt x="46" y="685"/>
                  </a:cubicBezTo>
                  <a:cubicBezTo>
                    <a:pt x="66" y="867"/>
                    <a:pt x="211" y="1012"/>
                    <a:pt x="402" y="1012"/>
                  </a:cubicBezTo>
                  <a:cubicBezTo>
                    <a:pt x="427" y="1012"/>
                    <a:pt x="453" y="1010"/>
                    <a:pt x="480" y="1005"/>
                  </a:cubicBezTo>
                  <a:cubicBezTo>
                    <a:pt x="480" y="1005"/>
                    <a:pt x="617" y="982"/>
                    <a:pt x="845" y="936"/>
                  </a:cubicBezTo>
                  <a:cubicBezTo>
                    <a:pt x="959" y="913"/>
                    <a:pt x="1073" y="890"/>
                    <a:pt x="1210" y="845"/>
                  </a:cubicBezTo>
                  <a:cubicBezTo>
                    <a:pt x="1347" y="822"/>
                    <a:pt x="1484" y="776"/>
                    <a:pt x="1621" y="731"/>
                  </a:cubicBezTo>
                  <a:cubicBezTo>
                    <a:pt x="1758" y="685"/>
                    <a:pt x="1918" y="662"/>
                    <a:pt x="2032" y="594"/>
                  </a:cubicBezTo>
                  <a:cubicBezTo>
                    <a:pt x="2169" y="548"/>
                    <a:pt x="2283" y="502"/>
                    <a:pt x="2374" y="457"/>
                  </a:cubicBezTo>
                  <a:cubicBezTo>
                    <a:pt x="2580" y="365"/>
                    <a:pt x="2717" y="320"/>
                    <a:pt x="2717" y="320"/>
                  </a:cubicBezTo>
                  <a:cubicBezTo>
                    <a:pt x="2785" y="274"/>
                    <a:pt x="2831" y="206"/>
                    <a:pt x="2808" y="137"/>
                  </a:cubicBezTo>
                  <a:cubicBezTo>
                    <a:pt x="2785" y="46"/>
                    <a:pt x="2717" y="0"/>
                    <a:pt x="2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8"/>
            <p:cNvSpPr/>
            <p:nvPr/>
          </p:nvSpPr>
          <p:spPr>
            <a:xfrm>
              <a:off x="1090075" y="3208700"/>
              <a:ext cx="1008325" cy="1011700"/>
            </a:xfrm>
            <a:custGeom>
              <a:avLst/>
              <a:gdLst/>
              <a:ahLst/>
              <a:cxnLst/>
              <a:rect l="l" t="t" r="r" b="b"/>
              <a:pathLst>
                <a:path w="40333" h="40468" extrusionOk="0">
                  <a:moveTo>
                    <a:pt x="20931" y="1"/>
                  </a:moveTo>
                  <a:cubicBezTo>
                    <a:pt x="20931" y="1"/>
                    <a:pt x="12737" y="2900"/>
                    <a:pt x="10842" y="4498"/>
                  </a:cubicBezTo>
                  <a:cubicBezTo>
                    <a:pt x="8948" y="6072"/>
                    <a:pt x="6209" y="10318"/>
                    <a:pt x="3104" y="19654"/>
                  </a:cubicBezTo>
                  <a:cubicBezTo>
                    <a:pt x="0" y="28966"/>
                    <a:pt x="639" y="33782"/>
                    <a:pt x="890" y="34536"/>
                  </a:cubicBezTo>
                  <a:cubicBezTo>
                    <a:pt x="1110" y="35213"/>
                    <a:pt x="7681" y="40468"/>
                    <a:pt x="19343" y="40468"/>
                  </a:cubicBezTo>
                  <a:cubicBezTo>
                    <a:pt x="21037" y="40468"/>
                    <a:pt x="22838" y="40357"/>
                    <a:pt x="24743" y="40105"/>
                  </a:cubicBezTo>
                  <a:cubicBezTo>
                    <a:pt x="35151" y="38735"/>
                    <a:pt x="40332" y="34033"/>
                    <a:pt x="40127" y="33212"/>
                  </a:cubicBezTo>
                  <a:cubicBezTo>
                    <a:pt x="39944" y="32390"/>
                    <a:pt x="37023" y="28898"/>
                    <a:pt x="37023" y="28898"/>
                  </a:cubicBezTo>
                  <a:cubicBezTo>
                    <a:pt x="37023" y="28898"/>
                    <a:pt x="38392" y="14678"/>
                    <a:pt x="36543" y="8150"/>
                  </a:cubicBezTo>
                  <a:cubicBezTo>
                    <a:pt x="34535" y="5251"/>
                    <a:pt x="27938" y="1028"/>
                    <a:pt x="27596" y="777"/>
                  </a:cubicBezTo>
                  <a:cubicBezTo>
                    <a:pt x="27254" y="549"/>
                    <a:pt x="20931" y="1"/>
                    <a:pt x="20931" y="1"/>
                  </a:cubicBez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8"/>
            <p:cNvSpPr/>
            <p:nvPr/>
          </p:nvSpPr>
          <p:spPr>
            <a:xfrm>
              <a:off x="1090075" y="3208700"/>
              <a:ext cx="1008325" cy="1052275"/>
            </a:xfrm>
            <a:custGeom>
              <a:avLst/>
              <a:gdLst/>
              <a:ahLst/>
              <a:cxnLst/>
              <a:rect l="l" t="t" r="r" b="b"/>
              <a:pathLst>
                <a:path w="40333" h="42091" fill="none" extrusionOk="0">
                  <a:moveTo>
                    <a:pt x="20931" y="1"/>
                  </a:moveTo>
                  <a:cubicBezTo>
                    <a:pt x="20931" y="1"/>
                    <a:pt x="12737" y="2900"/>
                    <a:pt x="10842" y="4498"/>
                  </a:cubicBezTo>
                  <a:cubicBezTo>
                    <a:pt x="8948" y="6072"/>
                    <a:pt x="6209" y="10318"/>
                    <a:pt x="3104" y="19654"/>
                  </a:cubicBezTo>
                  <a:cubicBezTo>
                    <a:pt x="0" y="28966"/>
                    <a:pt x="639" y="33782"/>
                    <a:pt x="890" y="34536"/>
                  </a:cubicBezTo>
                  <a:cubicBezTo>
                    <a:pt x="1141" y="35312"/>
                    <a:pt x="9724" y="42091"/>
                    <a:pt x="24743" y="40105"/>
                  </a:cubicBezTo>
                  <a:cubicBezTo>
                    <a:pt x="35151" y="38735"/>
                    <a:pt x="40332" y="34033"/>
                    <a:pt x="40127" y="33212"/>
                  </a:cubicBezTo>
                  <a:cubicBezTo>
                    <a:pt x="39944" y="32390"/>
                    <a:pt x="37023" y="28898"/>
                    <a:pt x="37023" y="28898"/>
                  </a:cubicBezTo>
                  <a:cubicBezTo>
                    <a:pt x="37023" y="28898"/>
                    <a:pt x="38392" y="14678"/>
                    <a:pt x="36543" y="8150"/>
                  </a:cubicBezTo>
                  <a:cubicBezTo>
                    <a:pt x="34535" y="5251"/>
                    <a:pt x="27938" y="1028"/>
                    <a:pt x="27596" y="777"/>
                  </a:cubicBezTo>
                  <a:cubicBezTo>
                    <a:pt x="27254" y="549"/>
                    <a:pt x="20931" y="1"/>
                    <a:pt x="20931" y="1"/>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8"/>
            <p:cNvSpPr/>
            <p:nvPr/>
          </p:nvSpPr>
          <p:spPr>
            <a:xfrm>
              <a:off x="1823900" y="3921425"/>
              <a:ext cx="202025" cy="21150"/>
            </a:xfrm>
            <a:custGeom>
              <a:avLst/>
              <a:gdLst/>
              <a:ahLst/>
              <a:cxnLst/>
              <a:rect l="l" t="t" r="r" b="b"/>
              <a:pathLst>
                <a:path w="8081" h="846" extrusionOk="0">
                  <a:moveTo>
                    <a:pt x="7373" y="1"/>
                  </a:moveTo>
                  <a:cubicBezTo>
                    <a:pt x="7168" y="1"/>
                    <a:pt x="6848" y="24"/>
                    <a:pt x="6506" y="24"/>
                  </a:cubicBezTo>
                  <a:cubicBezTo>
                    <a:pt x="6141" y="46"/>
                    <a:pt x="5730" y="46"/>
                    <a:pt x="5273" y="92"/>
                  </a:cubicBezTo>
                  <a:cubicBezTo>
                    <a:pt x="4839" y="115"/>
                    <a:pt x="4360" y="160"/>
                    <a:pt x="3881" y="183"/>
                  </a:cubicBezTo>
                  <a:cubicBezTo>
                    <a:pt x="3424" y="206"/>
                    <a:pt x="2945" y="275"/>
                    <a:pt x="2511" y="320"/>
                  </a:cubicBezTo>
                  <a:cubicBezTo>
                    <a:pt x="2078" y="366"/>
                    <a:pt x="1667" y="412"/>
                    <a:pt x="1302" y="457"/>
                  </a:cubicBezTo>
                  <a:cubicBezTo>
                    <a:pt x="594" y="526"/>
                    <a:pt x="137" y="571"/>
                    <a:pt x="137" y="571"/>
                  </a:cubicBezTo>
                  <a:cubicBezTo>
                    <a:pt x="69" y="571"/>
                    <a:pt x="1" y="640"/>
                    <a:pt x="1" y="708"/>
                  </a:cubicBezTo>
                  <a:cubicBezTo>
                    <a:pt x="1" y="800"/>
                    <a:pt x="69" y="845"/>
                    <a:pt x="160" y="845"/>
                  </a:cubicBezTo>
                  <a:cubicBezTo>
                    <a:pt x="160" y="845"/>
                    <a:pt x="617" y="822"/>
                    <a:pt x="1324" y="800"/>
                  </a:cubicBezTo>
                  <a:cubicBezTo>
                    <a:pt x="1690" y="777"/>
                    <a:pt x="2100" y="777"/>
                    <a:pt x="2534" y="754"/>
                  </a:cubicBezTo>
                  <a:cubicBezTo>
                    <a:pt x="2968" y="731"/>
                    <a:pt x="3447" y="708"/>
                    <a:pt x="3926" y="708"/>
                  </a:cubicBezTo>
                  <a:lnTo>
                    <a:pt x="5296" y="708"/>
                  </a:lnTo>
                  <a:cubicBezTo>
                    <a:pt x="5441" y="701"/>
                    <a:pt x="5583" y="698"/>
                    <a:pt x="5720" y="698"/>
                  </a:cubicBezTo>
                  <a:cubicBezTo>
                    <a:pt x="5996" y="698"/>
                    <a:pt x="6255" y="708"/>
                    <a:pt x="6483" y="708"/>
                  </a:cubicBezTo>
                  <a:cubicBezTo>
                    <a:pt x="6848" y="731"/>
                    <a:pt x="7122" y="731"/>
                    <a:pt x="7327" y="754"/>
                  </a:cubicBezTo>
                  <a:cubicBezTo>
                    <a:pt x="7533" y="777"/>
                    <a:pt x="7647" y="777"/>
                    <a:pt x="7647" y="777"/>
                  </a:cubicBezTo>
                  <a:lnTo>
                    <a:pt x="7693" y="777"/>
                  </a:lnTo>
                  <a:cubicBezTo>
                    <a:pt x="7898" y="777"/>
                    <a:pt x="8058" y="617"/>
                    <a:pt x="8058" y="389"/>
                  </a:cubicBezTo>
                  <a:cubicBezTo>
                    <a:pt x="8081" y="183"/>
                    <a:pt x="7898" y="24"/>
                    <a:pt x="7693" y="24"/>
                  </a:cubicBezTo>
                  <a:cubicBezTo>
                    <a:pt x="7693" y="24"/>
                    <a:pt x="7579" y="24"/>
                    <a:pt x="73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8"/>
            <p:cNvSpPr/>
            <p:nvPr/>
          </p:nvSpPr>
          <p:spPr>
            <a:xfrm>
              <a:off x="1894650" y="3877850"/>
              <a:ext cx="122150" cy="54775"/>
            </a:xfrm>
            <a:custGeom>
              <a:avLst/>
              <a:gdLst/>
              <a:ahLst/>
              <a:cxnLst/>
              <a:rect l="l" t="t" r="r" b="b"/>
              <a:pathLst>
                <a:path w="4886" h="2191" extrusionOk="0">
                  <a:moveTo>
                    <a:pt x="152" y="0"/>
                  </a:moveTo>
                  <a:cubicBezTo>
                    <a:pt x="96" y="0"/>
                    <a:pt x="41" y="26"/>
                    <a:pt x="24" y="77"/>
                  </a:cubicBezTo>
                  <a:cubicBezTo>
                    <a:pt x="1" y="146"/>
                    <a:pt x="47" y="237"/>
                    <a:pt x="115" y="260"/>
                  </a:cubicBezTo>
                  <a:cubicBezTo>
                    <a:pt x="115" y="260"/>
                    <a:pt x="389" y="374"/>
                    <a:pt x="777" y="534"/>
                  </a:cubicBezTo>
                  <a:cubicBezTo>
                    <a:pt x="982" y="602"/>
                    <a:pt x="1211" y="694"/>
                    <a:pt x="1462" y="785"/>
                  </a:cubicBezTo>
                  <a:cubicBezTo>
                    <a:pt x="1713" y="899"/>
                    <a:pt x="1987" y="968"/>
                    <a:pt x="2238" y="1105"/>
                  </a:cubicBezTo>
                  <a:cubicBezTo>
                    <a:pt x="2512" y="1219"/>
                    <a:pt x="2763" y="1333"/>
                    <a:pt x="2991" y="1447"/>
                  </a:cubicBezTo>
                  <a:cubicBezTo>
                    <a:pt x="3242" y="1561"/>
                    <a:pt x="3470" y="1675"/>
                    <a:pt x="3630" y="1767"/>
                  </a:cubicBezTo>
                  <a:cubicBezTo>
                    <a:pt x="3813" y="1881"/>
                    <a:pt x="3972" y="1949"/>
                    <a:pt x="4087" y="2018"/>
                  </a:cubicBezTo>
                  <a:cubicBezTo>
                    <a:pt x="4178" y="2086"/>
                    <a:pt x="4246" y="2109"/>
                    <a:pt x="4246" y="2109"/>
                  </a:cubicBezTo>
                  <a:lnTo>
                    <a:pt x="4246" y="2132"/>
                  </a:lnTo>
                  <a:cubicBezTo>
                    <a:pt x="4269" y="2132"/>
                    <a:pt x="4269" y="2132"/>
                    <a:pt x="4292" y="2155"/>
                  </a:cubicBezTo>
                  <a:cubicBezTo>
                    <a:pt x="4341" y="2179"/>
                    <a:pt x="4393" y="2190"/>
                    <a:pt x="4445" y="2190"/>
                  </a:cubicBezTo>
                  <a:cubicBezTo>
                    <a:pt x="4587" y="2190"/>
                    <a:pt x="4727" y="2106"/>
                    <a:pt x="4794" y="1972"/>
                  </a:cubicBezTo>
                  <a:cubicBezTo>
                    <a:pt x="4885" y="1767"/>
                    <a:pt x="4817" y="1538"/>
                    <a:pt x="4612" y="1447"/>
                  </a:cubicBezTo>
                  <a:cubicBezTo>
                    <a:pt x="4612" y="1447"/>
                    <a:pt x="4566" y="1424"/>
                    <a:pt x="4452" y="1379"/>
                  </a:cubicBezTo>
                  <a:cubicBezTo>
                    <a:pt x="4338" y="1310"/>
                    <a:pt x="4155" y="1242"/>
                    <a:pt x="3950" y="1150"/>
                  </a:cubicBezTo>
                  <a:cubicBezTo>
                    <a:pt x="3744" y="1082"/>
                    <a:pt x="3493" y="968"/>
                    <a:pt x="3242" y="899"/>
                  </a:cubicBezTo>
                  <a:cubicBezTo>
                    <a:pt x="2968" y="808"/>
                    <a:pt x="2694" y="717"/>
                    <a:pt x="2420" y="625"/>
                  </a:cubicBezTo>
                  <a:cubicBezTo>
                    <a:pt x="2146" y="511"/>
                    <a:pt x="1873" y="465"/>
                    <a:pt x="1599" y="374"/>
                  </a:cubicBezTo>
                  <a:cubicBezTo>
                    <a:pt x="1348" y="306"/>
                    <a:pt x="1096" y="237"/>
                    <a:pt x="891" y="192"/>
                  </a:cubicBezTo>
                  <a:lnTo>
                    <a:pt x="206" y="9"/>
                  </a:lnTo>
                  <a:cubicBezTo>
                    <a:pt x="189" y="3"/>
                    <a:pt x="171"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8"/>
            <p:cNvSpPr/>
            <p:nvPr/>
          </p:nvSpPr>
          <p:spPr>
            <a:xfrm>
              <a:off x="1556850" y="3160775"/>
              <a:ext cx="308150" cy="210600"/>
            </a:xfrm>
            <a:custGeom>
              <a:avLst/>
              <a:gdLst/>
              <a:ahLst/>
              <a:cxnLst/>
              <a:rect l="l" t="t" r="r" b="b"/>
              <a:pathLst>
                <a:path w="12326" h="8424" extrusionOk="0">
                  <a:moveTo>
                    <a:pt x="4816" y="1"/>
                  </a:moveTo>
                  <a:cubicBezTo>
                    <a:pt x="1826" y="1"/>
                    <a:pt x="0" y="1895"/>
                    <a:pt x="731" y="4223"/>
                  </a:cubicBezTo>
                  <a:cubicBezTo>
                    <a:pt x="1484" y="6529"/>
                    <a:pt x="4497" y="8423"/>
                    <a:pt x="7510" y="8423"/>
                  </a:cubicBezTo>
                  <a:cubicBezTo>
                    <a:pt x="10500" y="8423"/>
                    <a:pt x="12326" y="6529"/>
                    <a:pt x="11573" y="4223"/>
                  </a:cubicBezTo>
                  <a:cubicBezTo>
                    <a:pt x="10842" y="1895"/>
                    <a:pt x="7807" y="1"/>
                    <a:pt x="4816"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8"/>
            <p:cNvSpPr/>
            <p:nvPr/>
          </p:nvSpPr>
          <p:spPr>
            <a:xfrm>
              <a:off x="1556850" y="3160775"/>
              <a:ext cx="308150" cy="210600"/>
            </a:xfrm>
            <a:custGeom>
              <a:avLst/>
              <a:gdLst/>
              <a:ahLst/>
              <a:cxnLst/>
              <a:rect l="l" t="t" r="r" b="b"/>
              <a:pathLst>
                <a:path w="12326" h="8424" fill="none" extrusionOk="0">
                  <a:moveTo>
                    <a:pt x="731" y="4223"/>
                  </a:moveTo>
                  <a:cubicBezTo>
                    <a:pt x="1484" y="6529"/>
                    <a:pt x="4497" y="8423"/>
                    <a:pt x="7510" y="8423"/>
                  </a:cubicBezTo>
                  <a:cubicBezTo>
                    <a:pt x="10500" y="8423"/>
                    <a:pt x="12326" y="6529"/>
                    <a:pt x="11573" y="4223"/>
                  </a:cubicBezTo>
                  <a:cubicBezTo>
                    <a:pt x="10842" y="1895"/>
                    <a:pt x="7807" y="1"/>
                    <a:pt x="4816" y="1"/>
                  </a:cubicBezTo>
                  <a:cubicBezTo>
                    <a:pt x="1826" y="1"/>
                    <a:pt x="0" y="1895"/>
                    <a:pt x="731" y="4223"/>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8"/>
            <p:cNvSpPr/>
            <p:nvPr/>
          </p:nvSpPr>
          <p:spPr>
            <a:xfrm>
              <a:off x="1044975" y="1987100"/>
              <a:ext cx="1447150" cy="1333725"/>
            </a:xfrm>
            <a:custGeom>
              <a:avLst/>
              <a:gdLst/>
              <a:ahLst/>
              <a:cxnLst/>
              <a:rect l="l" t="t" r="r" b="b"/>
              <a:pathLst>
                <a:path w="57886" h="53349" extrusionOk="0">
                  <a:moveTo>
                    <a:pt x="27776" y="1"/>
                  </a:moveTo>
                  <a:cubicBezTo>
                    <a:pt x="17937" y="1"/>
                    <a:pt x="10134" y="3927"/>
                    <a:pt x="5776" y="12504"/>
                  </a:cubicBezTo>
                  <a:cubicBezTo>
                    <a:pt x="1" y="23826"/>
                    <a:pt x="4771" y="38434"/>
                    <a:pt x="8127" y="41424"/>
                  </a:cubicBezTo>
                  <a:cubicBezTo>
                    <a:pt x="9998" y="45624"/>
                    <a:pt x="20293" y="51878"/>
                    <a:pt x="27894" y="52974"/>
                  </a:cubicBezTo>
                  <a:cubicBezTo>
                    <a:pt x="29590" y="53226"/>
                    <a:pt x="31331" y="53349"/>
                    <a:pt x="33072" y="53349"/>
                  </a:cubicBezTo>
                  <a:cubicBezTo>
                    <a:pt x="42038" y="53349"/>
                    <a:pt x="51009" y="50098"/>
                    <a:pt x="53914" y="44574"/>
                  </a:cubicBezTo>
                  <a:cubicBezTo>
                    <a:pt x="54987" y="42520"/>
                    <a:pt x="55010" y="39415"/>
                    <a:pt x="54576" y="36265"/>
                  </a:cubicBezTo>
                  <a:cubicBezTo>
                    <a:pt x="54805" y="34690"/>
                    <a:pt x="57886" y="27820"/>
                    <a:pt x="57156" y="19991"/>
                  </a:cubicBezTo>
                  <a:cubicBezTo>
                    <a:pt x="56288" y="10952"/>
                    <a:pt x="52317" y="4401"/>
                    <a:pt x="37800" y="1183"/>
                  </a:cubicBezTo>
                  <a:cubicBezTo>
                    <a:pt x="34281" y="403"/>
                    <a:pt x="30924" y="1"/>
                    <a:pt x="27776"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8"/>
            <p:cNvSpPr/>
            <p:nvPr/>
          </p:nvSpPr>
          <p:spPr>
            <a:xfrm>
              <a:off x="1377675" y="2774125"/>
              <a:ext cx="367500" cy="260325"/>
            </a:xfrm>
            <a:custGeom>
              <a:avLst/>
              <a:gdLst/>
              <a:ahLst/>
              <a:cxnLst/>
              <a:rect l="l" t="t" r="r" b="b"/>
              <a:pathLst>
                <a:path w="14700" h="10413" extrusionOk="0">
                  <a:moveTo>
                    <a:pt x="6705" y="1"/>
                  </a:moveTo>
                  <a:cubicBezTo>
                    <a:pt x="3464" y="1"/>
                    <a:pt x="771" y="1710"/>
                    <a:pt x="411" y="4191"/>
                  </a:cubicBezTo>
                  <a:cubicBezTo>
                    <a:pt x="0" y="6998"/>
                    <a:pt x="2762" y="9737"/>
                    <a:pt x="6597" y="10308"/>
                  </a:cubicBezTo>
                  <a:cubicBezTo>
                    <a:pt x="7070" y="10379"/>
                    <a:pt x="7538" y="10412"/>
                    <a:pt x="7994" y="10412"/>
                  </a:cubicBezTo>
                  <a:cubicBezTo>
                    <a:pt x="11236" y="10412"/>
                    <a:pt x="13929" y="8703"/>
                    <a:pt x="14289" y="6222"/>
                  </a:cubicBezTo>
                  <a:cubicBezTo>
                    <a:pt x="14700" y="3415"/>
                    <a:pt x="11938" y="653"/>
                    <a:pt x="8103" y="105"/>
                  </a:cubicBezTo>
                  <a:cubicBezTo>
                    <a:pt x="7630" y="35"/>
                    <a:pt x="7162" y="1"/>
                    <a:pt x="6705"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8"/>
            <p:cNvSpPr/>
            <p:nvPr/>
          </p:nvSpPr>
          <p:spPr>
            <a:xfrm>
              <a:off x="2149725" y="2887700"/>
              <a:ext cx="269950" cy="260175"/>
            </a:xfrm>
            <a:custGeom>
              <a:avLst/>
              <a:gdLst/>
              <a:ahLst/>
              <a:cxnLst/>
              <a:rect l="l" t="t" r="r" b="b"/>
              <a:pathLst>
                <a:path w="10798" h="10407" extrusionOk="0">
                  <a:moveTo>
                    <a:pt x="6713" y="0"/>
                  </a:moveTo>
                  <a:cubicBezTo>
                    <a:pt x="3487" y="0"/>
                    <a:pt x="795" y="1709"/>
                    <a:pt x="434" y="4190"/>
                  </a:cubicBezTo>
                  <a:cubicBezTo>
                    <a:pt x="1" y="6998"/>
                    <a:pt x="2785" y="9737"/>
                    <a:pt x="6620" y="10307"/>
                  </a:cubicBezTo>
                  <a:cubicBezTo>
                    <a:pt x="7108" y="10377"/>
                    <a:pt x="7583" y="10407"/>
                    <a:pt x="8045" y="10407"/>
                  </a:cubicBezTo>
                  <a:cubicBezTo>
                    <a:pt x="8188" y="10407"/>
                    <a:pt x="8329" y="10404"/>
                    <a:pt x="8469" y="10399"/>
                  </a:cubicBezTo>
                  <a:cubicBezTo>
                    <a:pt x="8971" y="9805"/>
                    <a:pt x="9382" y="9189"/>
                    <a:pt x="9724" y="8550"/>
                  </a:cubicBezTo>
                  <a:cubicBezTo>
                    <a:pt x="10751" y="6610"/>
                    <a:pt x="10797" y="3711"/>
                    <a:pt x="10432" y="766"/>
                  </a:cubicBezTo>
                  <a:cubicBezTo>
                    <a:pt x="9724" y="447"/>
                    <a:pt x="8948" y="219"/>
                    <a:pt x="8104" y="104"/>
                  </a:cubicBezTo>
                  <a:cubicBezTo>
                    <a:pt x="7633" y="34"/>
                    <a:pt x="7168" y="0"/>
                    <a:pt x="6713" y="0"/>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8"/>
            <p:cNvSpPr/>
            <p:nvPr/>
          </p:nvSpPr>
          <p:spPr>
            <a:xfrm>
              <a:off x="1044975" y="1936200"/>
              <a:ext cx="1447150" cy="1414050"/>
            </a:xfrm>
            <a:custGeom>
              <a:avLst/>
              <a:gdLst/>
              <a:ahLst/>
              <a:cxnLst/>
              <a:rect l="l" t="t" r="r" b="b"/>
              <a:pathLst>
                <a:path w="57886" h="56562" fill="none" extrusionOk="0">
                  <a:moveTo>
                    <a:pt x="54576" y="38301"/>
                  </a:moveTo>
                  <a:cubicBezTo>
                    <a:pt x="55010" y="41451"/>
                    <a:pt x="54987" y="44556"/>
                    <a:pt x="53914" y="46610"/>
                  </a:cubicBezTo>
                  <a:cubicBezTo>
                    <a:pt x="50445" y="53206"/>
                    <a:pt x="38325" y="56562"/>
                    <a:pt x="27894" y="55010"/>
                  </a:cubicBezTo>
                  <a:cubicBezTo>
                    <a:pt x="20293" y="53914"/>
                    <a:pt x="9998" y="47660"/>
                    <a:pt x="8127" y="43460"/>
                  </a:cubicBezTo>
                  <a:cubicBezTo>
                    <a:pt x="4771" y="40470"/>
                    <a:pt x="1" y="25862"/>
                    <a:pt x="5776" y="14540"/>
                  </a:cubicBezTo>
                  <a:cubicBezTo>
                    <a:pt x="11528" y="3219"/>
                    <a:pt x="23283" y="1"/>
                    <a:pt x="37800" y="3219"/>
                  </a:cubicBezTo>
                  <a:cubicBezTo>
                    <a:pt x="52317" y="6437"/>
                    <a:pt x="56288" y="12988"/>
                    <a:pt x="57156" y="22027"/>
                  </a:cubicBezTo>
                  <a:cubicBezTo>
                    <a:pt x="57886" y="29856"/>
                    <a:pt x="54805" y="36726"/>
                    <a:pt x="54576" y="38301"/>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8"/>
            <p:cNvSpPr/>
            <p:nvPr/>
          </p:nvSpPr>
          <p:spPr>
            <a:xfrm>
              <a:off x="910325" y="1853400"/>
              <a:ext cx="1147550" cy="963300"/>
            </a:xfrm>
            <a:custGeom>
              <a:avLst/>
              <a:gdLst/>
              <a:ahLst/>
              <a:cxnLst/>
              <a:rect l="l" t="t" r="r" b="b"/>
              <a:pathLst>
                <a:path w="45902" h="38532" extrusionOk="0">
                  <a:moveTo>
                    <a:pt x="32980" y="1"/>
                  </a:moveTo>
                  <a:cubicBezTo>
                    <a:pt x="26621" y="1"/>
                    <a:pt x="19319" y="358"/>
                    <a:pt x="11093" y="6873"/>
                  </a:cubicBezTo>
                  <a:cubicBezTo>
                    <a:pt x="5752" y="11096"/>
                    <a:pt x="3607" y="17784"/>
                    <a:pt x="3264" y="18674"/>
                  </a:cubicBezTo>
                  <a:cubicBezTo>
                    <a:pt x="1461" y="21824"/>
                    <a:pt x="0" y="26047"/>
                    <a:pt x="320" y="26092"/>
                  </a:cubicBezTo>
                  <a:cubicBezTo>
                    <a:pt x="325" y="26093"/>
                    <a:pt x="330" y="26093"/>
                    <a:pt x="337" y="26093"/>
                  </a:cubicBezTo>
                  <a:cubicBezTo>
                    <a:pt x="704" y="26093"/>
                    <a:pt x="3228" y="25447"/>
                    <a:pt x="3766" y="25065"/>
                  </a:cubicBezTo>
                  <a:cubicBezTo>
                    <a:pt x="4017" y="29105"/>
                    <a:pt x="5570" y="35747"/>
                    <a:pt x="7875" y="38532"/>
                  </a:cubicBezTo>
                  <a:lnTo>
                    <a:pt x="13079" y="35633"/>
                  </a:lnTo>
                  <a:cubicBezTo>
                    <a:pt x="13079" y="35633"/>
                    <a:pt x="14380" y="37254"/>
                    <a:pt x="15681" y="37779"/>
                  </a:cubicBezTo>
                  <a:lnTo>
                    <a:pt x="21182" y="17327"/>
                  </a:lnTo>
                  <a:cubicBezTo>
                    <a:pt x="21182" y="17327"/>
                    <a:pt x="34033" y="6006"/>
                    <a:pt x="45902" y="2080"/>
                  </a:cubicBezTo>
                  <a:cubicBezTo>
                    <a:pt x="45902" y="2080"/>
                    <a:pt x="40880" y="26"/>
                    <a:pt x="34010" y="3"/>
                  </a:cubicBezTo>
                  <a:cubicBezTo>
                    <a:pt x="33670" y="2"/>
                    <a:pt x="33326" y="1"/>
                    <a:pt x="329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8"/>
            <p:cNvSpPr/>
            <p:nvPr/>
          </p:nvSpPr>
          <p:spPr>
            <a:xfrm>
              <a:off x="1020450" y="2467450"/>
              <a:ext cx="370925" cy="349250"/>
            </a:xfrm>
            <a:custGeom>
              <a:avLst/>
              <a:gdLst/>
              <a:ahLst/>
              <a:cxnLst/>
              <a:rect l="l" t="t" r="r" b="b"/>
              <a:pathLst>
                <a:path w="14837" h="13970" extrusionOk="0">
                  <a:moveTo>
                    <a:pt x="14837" y="1"/>
                  </a:moveTo>
                  <a:lnTo>
                    <a:pt x="14837" y="1"/>
                  </a:lnTo>
                  <a:cubicBezTo>
                    <a:pt x="12286" y="340"/>
                    <a:pt x="4912" y="1348"/>
                    <a:pt x="3713" y="1348"/>
                  </a:cubicBezTo>
                  <a:cubicBezTo>
                    <a:pt x="3700" y="1348"/>
                    <a:pt x="3687" y="1348"/>
                    <a:pt x="3675" y="1348"/>
                  </a:cubicBezTo>
                  <a:cubicBezTo>
                    <a:pt x="2717" y="3037"/>
                    <a:pt x="2237" y="4087"/>
                    <a:pt x="2237" y="4087"/>
                  </a:cubicBezTo>
                  <a:cubicBezTo>
                    <a:pt x="2237" y="4087"/>
                    <a:pt x="1655" y="2420"/>
                    <a:pt x="1376" y="2420"/>
                  </a:cubicBezTo>
                  <a:cubicBezTo>
                    <a:pt x="1357" y="2420"/>
                    <a:pt x="1340" y="2428"/>
                    <a:pt x="1324" y="2443"/>
                  </a:cubicBezTo>
                  <a:cubicBezTo>
                    <a:pt x="1165" y="2603"/>
                    <a:pt x="480" y="3425"/>
                    <a:pt x="0" y="5022"/>
                  </a:cubicBezTo>
                  <a:cubicBezTo>
                    <a:pt x="708" y="8446"/>
                    <a:pt x="1918" y="12098"/>
                    <a:pt x="3470" y="13970"/>
                  </a:cubicBezTo>
                  <a:lnTo>
                    <a:pt x="8674" y="11071"/>
                  </a:lnTo>
                  <a:cubicBezTo>
                    <a:pt x="8674" y="11071"/>
                    <a:pt x="9975" y="12692"/>
                    <a:pt x="11276" y="13217"/>
                  </a:cubicBezTo>
                  <a:lnTo>
                    <a:pt x="14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8"/>
            <p:cNvSpPr/>
            <p:nvPr/>
          </p:nvSpPr>
          <p:spPr>
            <a:xfrm>
              <a:off x="910325" y="1852900"/>
              <a:ext cx="1147550" cy="963800"/>
            </a:xfrm>
            <a:custGeom>
              <a:avLst/>
              <a:gdLst/>
              <a:ahLst/>
              <a:cxnLst/>
              <a:rect l="l" t="t" r="r" b="b"/>
              <a:pathLst>
                <a:path w="45902" h="38552" fill="none" extrusionOk="0">
                  <a:moveTo>
                    <a:pt x="45902" y="2100"/>
                  </a:moveTo>
                  <a:cubicBezTo>
                    <a:pt x="45902" y="2100"/>
                    <a:pt x="40880" y="46"/>
                    <a:pt x="34010" y="23"/>
                  </a:cubicBezTo>
                  <a:cubicBezTo>
                    <a:pt x="27413" y="0"/>
                    <a:pt x="19767" y="23"/>
                    <a:pt x="11093" y="6893"/>
                  </a:cubicBezTo>
                  <a:cubicBezTo>
                    <a:pt x="5752" y="11116"/>
                    <a:pt x="3607" y="17804"/>
                    <a:pt x="3264" y="18694"/>
                  </a:cubicBezTo>
                  <a:cubicBezTo>
                    <a:pt x="1461" y="21844"/>
                    <a:pt x="0" y="26067"/>
                    <a:pt x="320" y="26112"/>
                  </a:cubicBezTo>
                  <a:cubicBezTo>
                    <a:pt x="616" y="26135"/>
                    <a:pt x="3219" y="25473"/>
                    <a:pt x="3766" y="25085"/>
                  </a:cubicBezTo>
                  <a:cubicBezTo>
                    <a:pt x="4017" y="29125"/>
                    <a:pt x="5570" y="35767"/>
                    <a:pt x="7875" y="38552"/>
                  </a:cubicBezTo>
                  <a:lnTo>
                    <a:pt x="13079" y="35653"/>
                  </a:lnTo>
                  <a:cubicBezTo>
                    <a:pt x="13079" y="35653"/>
                    <a:pt x="14380" y="37274"/>
                    <a:pt x="15681" y="37799"/>
                  </a:cubicBezTo>
                  <a:lnTo>
                    <a:pt x="21182" y="17347"/>
                  </a:lnTo>
                  <a:cubicBezTo>
                    <a:pt x="21182" y="17347"/>
                    <a:pt x="34033" y="6026"/>
                    <a:pt x="45902" y="210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8"/>
            <p:cNvSpPr/>
            <p:nvPr/>
          </p:nvSpPr>
          <p:spPr>
            <a:xfrm>
              <a:off x="1041000" y="2703525"/>
              <a:ext cx="222000" cy="321450"/>
            </a:xfrm>
            <a:custGeom>
              <a:avLst/>
              <a:gdLst/>
              <a:ahLst/>
              <a:cxnLst/>
              <a:rect l="l" t="t" r="r" b="b"/>
              <a:pathLst>
                <a:path w="8880" h="12858" extrusionOk="0">
                  <a:moveTo>
                    <a:pt x="4293" y="1"/>
                  </a:moveTo>
                  <a:cubicBezTo>
                    <a:pt x="3546" y="1"/>
                    <a:pt x="2875" y="204"/>
                    <a:pt x="2420" y="578"/>
                  </a:cubicBezTo>
                  <a:cubicBezTo>
                    <a:pt x="753" y="1925"/>
                    <a:pt x="0" y="4413"/>
                    <a:pt x="1415" y="8156"/>
                  </a:cubicBezTo>
                  <a:cubicBezTo>
                    <a:pt x="2536" y="11125"/>
                    <a:pt x="5164" y="12858"/>
                    <a:pt x="7681" y="12858"/>
                  </a:cubicBezTo>
                  <a:cubicBezTo>
                    <a:pt x="8085" y="12858"/>
                    <a:pt x="8487" y="12813"/>
                    <a:pt x="8879" y="12721"/>
                  </a:cubicBezTo>
                  <a:lnTo>
                    <a:pt x="8286" y="2176"/>
                  </a:lnTo>
                  <a:cubicBezTo>
                    <a:pt x="7243" y="663"/>
                    <a:pt x="5642" y="1"/>
                    <a:pt x="4293"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8"/>
            <p:cNvSpPr/>
            <p:nvPr/>
          </p:nvSpPr>
          <p:spPr>
            <a:xfrm>
              <a:off x="1126025" y="2792725"/>
              <a:ext cx="82750" cy="99300"/>
            </a:xfrm>
            <a:custGeom>
              <a:avLst/>
              <a:gdLst/>
              <a:ahLst/>
              <a:cxnLst/>
              <a:rect l="l" t="t" r="r" b="b"/>
              <a:pathLst>
                <a:path w="3310" h="3972" fill="none" extrusionOk="0">
                  <a:moveTo>
                    <a:pt x="571" y="0"/>
                  </a:moveTo>
                  <a:cubicBezTo>
                    <a:pt x="571" y="0"/>
                    <a:pt x="2648" y="617"/>
                    <a:pt x="3310" y="3972"/>
                  </a:cubicBezTo>
                  <a:cubicBezTo>
                    <a:pt x="2283" y="2694"/>
                    <a:pt x="457" y="2922"/>
                    <a:pt x="0" y="3903"/>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8"/>
            <p:cNvSpPr/>
            <p:nvPr/>
          </p:nvSpPr>
          <p:spPr>
            <a:xfrm>
              <a:off x="1041000" y="2691725"/>
              <a:ext cx="222000" cy="346400"/>
            </a:xfrm>
            <a:custGeom>
              <a:avLst/>
              <a:gdLst/>
              <a:ahLst/>
              <a:cxnLst/>
              <a:rect l="l" t="t" r="r" b="b"/>
              <a:pathLst>
                <a:path w="8880" h="13856" fill="none" extrusionOk="0">
                  <a:moveTo>
                    <a:pt x="8286" y="2648"/>
                  </a:moveTo>
                  <a:cubicBezTo>
                    <a:pt x="6665" y="297"/>
                    <a:pt x="3698" y="0"/>
                    <a:pt x="2420" y="1050"/>
                  </a:cubicBezTo>
                  <a:cubicBezTo>
                    <a:pt x="753" y="2397"/>
                    <a:pt x="0" y="4885"/>
                    <a:pt x="1415" y="8628"/>
                  </a:cubicBezTo>
                  <a:cubicBezTo>
                    <a:pt x="2716" y="12075"/>
                    <a:pt x="6049" y="13855"/>
                    <a:pt x="8879" y="13193"/>
                  </a:cubicBez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8"/>
            <p:cNvSpPr/>
            <p:nvPr/>
          </p:nvSpPr>
          <p:spPr>
            <a:xfrm>
              <a:off x="2053875" y="2957625"/>
              <a:ext cx="42250" cy="48525"/>
            </a:xfrm>
            <a:custGeom>
              <a:avLst/>
              <a:gdLst/>
              <a:ahLst/>
              <a:cxnLst/>
              <a:rect l="l" t="t" r="r" b="b"/>
              <a:pathLst>
                <a:path w="1690" h="1941" fill="none" extrusionOk="0">
                  <a:moveTo>
                    <a:pt x="616" y="1"/>
                  </a:moveTo>
                  <a:cubicBezTo>
                    <a:pt x="616" y="1"/>
                    <a:pt x="1689" y="1165"/>
                    <a:pt x="0" y="1941"/>
                  </a:cubicBez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8"/>
            <p:cNvSpPr/>
            <p:nvPr/>
          </p:nvSpPr>
          <p:spPr>
            <a:xfrm>
              <a:off x="1519175" y="2823450"/>
              <a:ext cx="109600" cy="55750"/>
            </a:xfrm>
            <a:custGeom>
              <a:avLst/>
              <a:gdLst/>
              <a:ahLst/>
              <a:cxnLst/>
              <a:rect l="l" t="t" r="r" b="b"/>
              <a:pathLst>
                <a:path w="4384" h="2230" extrusionOk="0">
                  <a:moveTo>
                    <a:pt x="318" y="0"/>
                  </a:moveTo>
                  <a:cubicBezTo>
                    <a:pt x="179" y="0"/>
                    <a:pt x="65" y="89"/>
                    <a:pt x="24" y="232"/>
                  </a:cubicBezTo>
                  <a:cubicBezTo>
                    <a:pt x="1" y="392"/>
                    <a:pt x="92" y="529"/>
                    <a:pt x="252" y="575"/>
                  </a:cubicBezTo>
                  <a:cubicBezTo>
                    <a:pt x="252" y="575"/>
                    <a:pt x="526" y="643"/>
                    <a:pt x="914" y="711"/>
                  </a:cubicBezTo>
                  <a:cubicBezTo>
                    <a:pt x="1005" y="757"/>
                    <a:pt x="1119" y="757"/>
                    <a:pt x="1233" y="803"/>
                  </a:cubicBezTo>
                  <a:cubicBezTo>
                    <a:pt x="1348" y="826"/>
                    <a:pt x="1462" y="871"/>
                    <a:pt x="1576" y="917"/>
                  </a:cubicBezTo>
                  <a:cubicBezTo>
                    <a:pt x="1690" y="940"/>
                    <a:pt x="1827" y="985"/>
                    <a:pt x="1941" y="1031"/>
                  </a:cubicBezTo>
                  <a:cubicBezTo>
                    <a:pt x="2055" y="1077"/>
                    <a:pt x="2192" y="1122"/>
                    <a:pt x="2306" y="1168"/>
                  </a:cubicBezTo>
                  <a:cubicBezTo>
                    <a:pt x="2557" y="1259"/>
                    <a:pt x="2808" y="1373"/>
                    <a:pt x="3037" y="1488"/>
                  </a:cubicBezTo>
                  <a:cubicBezTo>
                    <a:pt x="3265" y="1602"/>
                    <a:pt x="3447" y="1716"/>
                    <a:pt x="3630" y="1830"/>
                  </a:cubicBezTo>
                  <a:cubicBezTo>
                    <a:pt x="3813" y="1944"/>
                    <a:pt x="3950" y="2013"/>
                    <a:pt x="4041" y="2081"/>
                  </a:cubicBezTo>
                  <a:cubicBezTo>
                    <a:pt x="4132" y="2149"/>
                    <a:pt x="4178" y="2195"/>
                    <a:pt x="4178" y="2195"/>
                  </a:cubicBezTo>
                  <a:cubicBezTo>
                    <a:pt x="4201" y="2218"/>
                    <a:pt x="4229" y="2229"/>
                    <a:pt x="4258" y="2229"/>
                  </a:cubicBezTo>
                  <a:cubicBezTo>
                    <a:pt x="4286" y="2229"/>
                    <a:pt x="4315" y="2218"/>
                    <a:pt x="4338" y="2195"/>
                  </a:cubicBezTo>
                  <a:cubicBezTo>
                    <a:pt x="4383" y="2149"/>
                    <a:pt x="4383" y="2081"/>
                    <a:pt x="4338" y="2035"/>
                  </a:cubicBezTo>
                  <a:cubicBezTo>
                    <a:pt x="4338" y="2035"/>
                    <a:pt x="4269" y="1990"/>
                    <a:pt x="4178" y="1921"/>
                  </a:cubicBezTo>
                  <a:cubicBezTo>
                    <a:pt x="4087" y="1830"/>
                    <a:pt x="3950" y="1716"/>
                    <a:pt x="3790" y="1602"/>
                  </a:cubicBezTo>
                  <a:cubicBezTo>
                    <a:pt x="3607" y="1488"/>
                    <a:pt x="3425" y="1328"/>
                    <a:pt x="3196" y="1214"/>
                  </a:cubicBezTo>
                  <a:cubicBezTo>
                    <a:pt x="2968" y="1077"/>
                    <a:pt x="2717" y="940"/>
                    <a:pt x="2466" y="803"/>
                  </a:cubicBezTo>
                  <a:cubicBezTo>
                    <a:pt x="2352" y="757"/>
                    <a:pt x="2215" y="689"/>
                    <a:pt x="2101" y="620"/>
                  </a:cubicBezTo>
                  <a:cubicBezTo>
                    <a:pt x="1964" y="575"/>
                    <a:pt x="1850" y="529"/>
                    <a:pt x="1736" y="483"/>
                  </a:cubicBezTo>
                  <a:cubicBezTo>
                    <a:pt x="1599" y="438"/>
                    <a:pt x="1484" y="369"/>
                    <a:pt x="1370" y="323"/>
                  </a:cubicBezTo>
                  <a:cubicBezTo>
                    <a:pt x="1256" y="278"/>
                    <a:pt x="1165" y="255"/>
                    <a:pt x="1051" y="232"/>
                  </a:cubicBezTo>
                  <a:cubicBezTo>
                    <a:pt x="663" y="95"/>
                    <a:pt x="389" y="27"/>
                    <a:pt x="389" y="27"/>
                  </a:cubicBezTo>
                  <a:cubicBezTo>
                    <a:pt x="389" y="4"/>
                    <a:pt x="366" y="4"/>
                    <a:pt x="366" y="4"/>
                  </a:cubicBezTo>
                  <a:cubicBezTo>
                    <a:pt x="350" y="2"/>
                    <a:pt x="334" y="0"/>
                    <a:pt x="318"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8"/>
            <p:cNvSpPr/>
            <p:nvPr/>
          </p:nvSpPr>
          <p:spPr>
            <a:xfrm>
              <a:off x="1514625" y="2854675"/>
              <a:ext cx="78200" cy="36600"/>
            </a:xfrm>
            <a:custGeom>
              <a:avLst/>
              <a:gdLst/>
              <a:ahLst/>
              <a:cxnLst/>
              <a:rect l="l" t="t" r="r" b="b"/>
              <a:pathLst>
                <a:path w="3128" h="1464" extrusionOk="0">
                  <a:moveTo>
                    <a:pt x="272" y="0"/>
                  </a:moveTo>
                  <a:cubicBezTo>
                    <a:pt x="144" y="0"/>
                    <a:pt x="42" y="103"/>
                    <a:pt x="23" y="239"/>
                  </a:cubicBezTo>
                  <a:cubicBezTo>
                    <a:pt x="0" y="398"/>
                    <a:pt x="92" y="535"/>
                    <a:pt x="251" y="558"/>
                  </a:cubicBezTo>
                  <a:lnTo>
                    <a:pt x="274" y="581"/>
                  </a:lnTo>
                  <a:cubicBezTo>
                    <a:pt x="274" y="581"/>
                    <a:pt x="457" y="604"/>
                    <a:pt x="708" y="649"/>
                  </a:cubicBezTo>
                  <a:cubicBezTo>
                    <a:pt x="845" y="649"/>
                    <a:pt x="982" y="695"/>
                    <a:pt x="1141" y="741"/>
                  </a:cubicBezTo>
                  <a:cubicBezTo>
                    <a:pt x="1301" y="764"/>
                    <a:pt x="1484" y="832"/>
                    <a:pt x="1644" y="878"/>
                  </a:cubicBezTo>
                  <a:cubicBezTo>
                    <a:pt x="1826" y="923"/>
                    <a:pt x="1986" y="992"/>
                    <a:pt x="2146" y="1060"/>
                  </a:cubicBezTo>
                  <a:cubicBezTo>
                    <a:pt x="2283" y="1106"/>
                    <a:pt x="2443" y="1174"/>
                    <a:pt x="2557" y="1243"/>
                  </a:cubicBezTo>
                  <a:cubicBezTo>
                    <a:pt x="2671" y="1289"/>
                    <a:pt x="2762" y="1334"/>
                    <a:pt x="2831" y="1380"/>
                  </a:cubicBezTo>
                  <a:cubicBezTo>
                    <a:pt x="2899" y="1425"/>
                    <a:pt x="2945" y="1448"/>
                    <a:pt x="2945" y="1448"/>
                  </a:cubicBezTo>
                  <a:cubicBezTo>
                    <a:pt x="2964" y="1458"/>
                    <a:pt x="2986" y="1463"/>
                    <a:pt x="3008" y="1463"/>
                  </a:cubicBezTo>
                  <a:cubicBezTo>
                    <a:pt x="3039" y="1463"/>
                    <a:pt x="3068" y="1452"/>
                    <a:pt x="3082" y="1425"/>
                  </a:cubicBezTo>
                  <a:cubicBezTo>
                    <a:pt x="3127" y="1380"/>
                    <a:pt x="3104" y="1311"/>
                    <a:pt x="3059" y="1266"/>
                  </a:cubicBezTo>
                  <a:cubicBezTo>
                    <a:pt x="3059" y="1266"/>
                    <a:pt x="3036" y="1243"/>
                    <a:pt x="2968" y="1197"/>
                  </a:cubicBezTo>
                  <a:cubicBezTo>
                    <a:pt x="2899" y="1129"/>
                    <a:pt x="2808" y="1083"/>
                    <a:pt x="2694" y="992"/>
                  </a:cubicBezTo>
                  <a:cubicBezTo>
                    <a:pt x="2557" y="923"/>
                    <a:pt x="2420" y="832"/>
                    <a:pt x="2283" y="764"/>
                  </a:cubicBezTo>
                  <a:cubicBezTo>
                    <a:pt x="2123" y="672"/>
                    <a:pt x="1963" y="581"/>
                    <a:pt x="1781" y="512"/>
                  </a:cubicBezTo>
                  <a:cubicBezTo>
                    <a:pt x="1621" y="421"/>
                    <a:pt x="1438" y="353"/>
                    <a:pt x="1278" y="307"/>
                  </a:cubicBezTo>
                  <a:cubicBezTo>
                    <a:pt x="1119" y="239"/>
                    <a:pt x="959" y="170"/>
                    <a:pt x="822" y="147"/>
                  </a:cubicBezTo>
                  <a:cubicBezTo>
                    <a:pt x="548" y="56"/>
                    <a:pt x="388" y="10"/>
                    <a:pt x="388" y="10"/>
                  </a:cubicBezTo>
                  <a:lnTo>
                    <a:pt x="343" y="10"/>
                  </a:lnTo>
                  <a:cubicBezTo>
                    <a:pt x="318" y="3"/>
                    <a:pt x="295" y="0"/>
                    <a:pt x="272"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8"/>
            <p:cNvSpPr/>
            <p:nvPr/>
          </p:nvSpPr>
          <p:spPr>
            <a:xfrm>
              <a:off x="1509475" y="2885725"/>
              <a:ext cx="47400" cy="17725"/>
            </a:xfrm>
            <a:custGeom>
              <a:avLst/>
              <a:gdLst/>
              <a:ahLst/>
              <a:cxnLst/>
              <a:rect l="l" t="t" r="r" b="b"/>
              <a:pathLst>
                <a:path w="1896" h="709" extrusionOk="0">
                  <a:moveTo>
                    <a:pt x="298" y="1"/>
                  </a:moveTo>
                  <a:cubicBezTo>
                    <a:pt x="138" y="1"/>
                    <a:pt x="1" y="138"/>
                    <a:pt x="1" y="298"/>
                  </a:cubicBezTo>
                  <a:cubicBezTo>
                    <a:pt x="1" y="457"/>
                    <a:pt x="138" y="571"/>
                    <a:pt x="298" y="571"/>
                  </a:cubicBezTo>
                  <a:lnTo>
                    <a:pt x="777" y="571"/>
                  </a:lnTo>
                  <a:cubicBezTo>
                    <a:pt x="845" y="571"/>
                    <a:pt x="937" y="571"/>
                    <a:pt x="1028" y="594"/>
                  </a:cubicBezTo>
                  <a:cubicBezTo>
                    <a:pt x="1211" y="594"/>
                    <a:pt x="1393" y="617"/>
                    <a:pt x="1507" y="663"/>
                  </a:cubicBezTo>
                  <a:cubicBezTo>
                    <a:pt x="1644" y="663"/>
                    <a:pt x="1736" y="708"/>
                    <a:pt x="1736" y="708"/>
                  </a:cubicBezTo>
                  <a:cubicBezTo>
                    <a:pt x="1781" y="708"/>
                    <a:pt x="1850" y="686"/>
                    <a:pt x="1872" y="640"/>
                  </a:cubicBezTo>
                  <a:cubicBezTo>
                    <a:pt x="1895" y="594"/>
                    <a:pt x="1872" y="526"/>
                    <a:pt x="1827" y="503"/>
                  </a:cubicBezTo>
                  <a:lnTo>
                    <a:pt x="1804" y="503"/>
                  </a:lnTo>
                  <a:cubicBezTo>
                    <a:pt x="1804" y="503"/>
                    <a:pt x="1736" y="457"/>
                    <a:pt x="1599" y="389"/>
                  </a:cubicBezTo>
                  <a:cubicBezTo>
                    <a:pt x="1484" y="343"/>
                    <a:pt x="1302" y="275"/>
                    <a:pt x="1119" y="206"/>
                  </a:cubicBezTo>
                  <a:cubicBezTo>
                    <a:pt x="1028" y="183"/>
                    <a:pt x="937" y="138"/>
                    <a:pt x="845" y="115"/>
                  </a:cubicBezTo>
                  <a:cubicBezTo>
                    <a:pt x="754" y="92"/>
                    <a:pt x="686" y="69"/>
                    <a:pt x="594" y="69"/>
                  </a:cubicBezTo>
                  <a:cubicBezTo>
                    <a:pt x="457" y="24"/>
                    <a:pt x="366" y="1"/>
                    <a:pt x="366"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8"/>
            <p:cNvSpPr/>
            <p:nvPr/>
          </p:nvSpPr>
          <p:spPr>
            <a:xfrm>
              <a:off x="2284975" y="2945075"/>
              <a:ext cx="78775" cy="31475"/>
            </a:xfrm>
            <a:custGeom>
              <a:avLst/>
              <a:gdLst/>
              <a:ahLst/>
              <a:cxnLst/>
              <a:rect l="l" t="t" r="r" b="b"/>
              <a:pathLst>
                <a:path w="3151" h="1259" extrusionOk="0">
                  <a:moveTo>
                    <a:pt x="2808" y="1"/>
                  </a:moveTo>
                  <a:lnTo>
                    <a:pt x="2351" y="69"/>
                  </a:lnTo>
                  <a:cubicBezTo>
                    <a:pt x="2192" y="69"/>
                    <a:pt x="2032" y="115"/>
                    <a:pt x="1872" y="160"/>
                  </a:cubicBezTo>
                  <a:cubicBezTo>
                    <a:pt x="1781" y="183"/>
                    <a:pt x="1689" y="183"/>
                    <a:pt x="1598" y="229"/>
                  </a:cubicBezTo>
                  <a:cubicBezTo>
                    <a:pt x="1507" y="252"/>
                    <a:pt x="1416" y="275"/>
                    <a:pt x="1324" y="320"/>
                  </a:cubicBezTo>
                  <a:cubicBezTo>
                    <a:pt x="1142" y="366"/>
                    <a:pt x="982" y="457"/>
                    <a:pt x="822" y="548"/>
                  </a:cubicBezTo>
                  <a:cubicBezTo>
                    <a:pt x="754" y="571"/>
                    <a:pt x="685" y="617"/>
                    <a:pt x="617" y="663"/>
                  </a:cubicBezTo>
                  <a:cubicBezTo>
                    <a:pt x="548" y="708"/>
                    <a:pt x="480" y="731"/>
                    <a:pt x="411" y="777"/>
                  </a:cubicBezTo>
                  <a:cubicBezTo>
                    <a:pt x="297" y="868"/>
                    <a:pt x="206" y="937"/>
                    <a:pt x="137" y="982"/>
                  </a:cubicBezTo>
                  <a:cubicBezTo>
                    <a:pt x="69" y="1028"/>
                    <a:pt x="46" y="1073"/>
                    <a:pt x="46" y="1073"/>
                  </a:cubicBezTo>
                  <a:lnTo>
                    <a:pt x="23" y="1073"/>
                  </a:lnTo>
                  <a:cubicBezTo>
                    <a:pt x="0" y="1096"/>
                    <a:pt x="0" y="1165"/>
                    <a:pt x="23" y="1210"/>
                  </a:cubicBezTo>
                  <a:cubicBezTo>
                    <a:pt x="51" y="1239"/>
                    <a:pt x="88" y="1258"/>
                    <a:pt x="123" y="1258"/>
                  </a:cubicBezTo>
                  <a:cubicBezTo>
                    <a:pt x="145" y="1258"/>
                    <a:pt x="166" y="1251"/>
                    <a:pt x="183" y="1233"/>
                  </a:cubicBezTo>
                  <a:cubicBezTo>
                    <a:pt x="183" y="1233"/>
                    <a:pt x="206" y="1210"/>
                    <a:pt x="274" y="1165"/>
                  </a:cubicBezTo>
                  <a:cubicBezTo>
                    <a:pt x="343" y="1119"/>
                    <a:pt x="434" y="1073"/>
                    <a:pt x="548" y="1005"/>
                  </a:cubicBezTo>
                  <a:cubicBezTo>
                    <a:pt x="617" y="982"/>
                    <a:pt x="685" y="959"/>
                    <a:pt x="754" y="937"/>
                  </a:cubicBezTo>
                  <a:cubicBezTo>
                    <a:pt x="822" y="891"/>
                    <a:pt x="891" y="868"/>
                    <a:pt x="959" y="845"/>
                  </a:cubicBezTo>
                  <a:cubicBezTo>
                    <a:pt x="1119" y="800"/>
                    <a:pt x="1279" y="731"/>
                    <a:pt x="1438" y="685"/>
                  </a:cubicBezTo>
                  <a:cubicBezTo>
                    <a:pt x="1530" y="663"/>
                    <a:pt x="1621" y="663"/>
                    <a:pt x="1689" y="640"/>
                  </a:cubicBezTo>
                  <a:cubicBezTo>
                    <a:pt x="1781" y="617"/>
                    <a:pt x="1872" y="617"/>
                    <a:pt x="1941" y="594"/>
                  </a:cubicBezTo>
                  <a:cubicBezTo>
                    <a:pt x="2100" y="594"/>
                    <a:pt x="2260" y="571"/>
                    <a:pt x="2374" y="571"/>
                  </a:cubicBezTo>
                  <a:lnTo>
                    <a:pt x="2876" y="571"/>
                  </a:lnTo>
                  <a:cubicBezTo>
                    <a:pt x="3036" y="571"/>
                    <a:pt x="3150" y="412"/>
                    <a:pt x="3127" y="275"/>
                  </a:cubicBezTo>
                  <a:cubicBezTo>
                    <a:pt x="3105" y="115"/>
                    <a:pt x="2968" y="1"/>
                    <a:pt x="2808"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8"/>
            <p:cNvSpPr/>
            <p:nvPr/>
          </p:nvSpPr>
          <p:spPr>
            <a:xfrm>
              <a:off x="2302650" y="2976400"/>
              <a:ext cx="56525" cy="19825"/>
            </a:xfrm>
            <a:custGeom>
              <a:avLst/>
              <a:gdLst/>
              <a:ahLst/>
              <a:cxnLst/>
              <a:rect l="l" t="t" r="r" b="b"/>
              <a:pathLst>
                <a:path w="2261" h="793" extrusionOk="0">
                  <a:moveTo>
                    <a:pt x="1976" y="1"/>
                  </a:moveTo>
                  <a:cubicBezTo>
                    <a:pt x="1965" y="1"/>
                    <a:pt x="1953" y="1"/>
                    <a:pt x="1941" y="3"/>
                  </a:cubicBezTo>
                  <a:cubicBezTo>
                    <a:pt x="1941" y="3"/>
                    <a:pt x="1827" y="3"/>
                    <a:pt x="1622" y="26"/>
                  </a:cubicBezTo>
                  <a:cubicBezTo>
                    <a:pt x="1530" y="26"/>
                    <a:pt x="1416" y="49"/>
                    <a:pt x="1302" y="72"/>
                  </a:cubicBezTo>
                  <a:cubicBezTo>
                    <a:pt x="1188" y="94"/>
                    <a:pt x="1074" y="140"/>
                    <a:pt x="937" y="163"/>
                  </a:cubicBezTo>
                  <a:cubicBezTo>
                    <a:pt x="709" y="231"/>
                    <a:pt x="480" y="345"/>
                    <a:pt x="321" y="437"/>
                  </a:cubicBezTo>
                  <a:cubicBezTo>
                    <a:pt x="252" y="482"/>
                    <a:pt x="184" y="528"/>
                    <a:pt x="138" y="551"/>
                  </a:cubicBezTo>
                  <a:cubicBezTo>
                    <a:pt x="92" y="574"/>
                    <a:pt x="69" y="597"/>
                    <a:pt x="69" y="597"/>
                  </a:cubicBezTo>
                  <a:cubicBezTo>
                    <a:pt x="24" y="642"/>
                    <a:pt x="1" y="688"/>
                    <a:pt x="24" y="733"/>
                  </a:cubicBezTo>
                  <a:cubicBezTo>
                    <a:pt x="38" y="777"/>
                    <a:pt x="71" y="793"/>
                    <a:pt x="111" y="793"/>
                  </a:cubicBezTo>
                  <a:cubicBezTo>
                    <a:pt x="133" y="793"/>
                    <a:pt x="158" y="787"/>
                    <a:pt x="184" y="779"/>
                  </a:cubicBezTo>
                  <a:cubicBezTo>
                    <a:pt x="184" y="779"/>
                    <a:pt x="206" y="779"/>
                    <a:pt x="252" y="756"/>
                  </a:cubicBezTo>
                  <a:cubicBezTo>
                    <a:pt x="298" y="733"/>
                    <a:pt x="366" y="711"/>
                    <a:pt x="435" y="688"/>
                  </a:cubicBezTo>
                  <a:cubicBezTo>
                    <a:pt x="594" y="642"/>
                    <a:pt x="823" y="574"/>
                    <a:pt x="1028" y="551"/>
                  </a:cubicBezTo>
                  <a:cubicBezTo>
                    <a:pt x="1142" y="551"/>
                    <a:pt x="1256" y="528"/>
                    <a:pt x="1348" y="528"/>
                  </a:cubicBezTo>
                  <a:lnTo>
                    <a:pt x="1644" y="528"/>
                  </a:lnTo>
                  <a:cubicBezTo>
                    <a:pt x="1804" y="551"/>
                    <a:pt x="1895" y="574"/>
                    <a:pt x="1895" y="574"/>
                  </a:cubicBezTo>
                  <a:lnTo>
                    <a:pt x="1987" y="574"/>
                  </a:lnTo>
                  <a:cubicBezTo>
                    <a:pt x="2147" y="574"/>
                    <a:pt x="2261" y="437"/>
                    <a:pt x="2261" y="277"/>
                  </a:cubicBezTo>
                  <a:cubicBezTo>
                    <a:pt x="2240" y="129"/>
                    <a:pt x="2120" y="1"/>
                    <a:pt x="1976"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8"/>
            <p:cNvSpPr/>
            <p:nvPr/>
          </p:nvSpPr>
          <p:spPr>
            <a:xfrm>
              <a:off x="2321500" y="3007275"/>
              <a:ext cx="34250" cy="15425"/>
            </a:xfrm>
            <a:custGeom>
              <a:avLst/>
              <a:gdLst/>
              <a:ahLst/>
              <a:cxnLst/>
              <a:rect l="l" t="t" r="r" b="b"/>
              <a:pathLst>
                <a:path w="1370" h="617" extrusionOk="0">
                  <a:moveTo>
                    <a:pt x="731" y="1"/>
                  </a:moveTo>
                  <a:cubicBezTo>
                    <a:pt x="662" y="1"/>
                    <a:pt x="616" y="23"/>
                    <a:pt x="548" y="23"/>
                  </a:cubicBezTo>
                  <a:cubicBezTo>
                    <a:pt x="411" y="46"/>
                    <a:pt x="297" y="69"/>
                    <a:pt x="206" y="115"/>
                  </a:cubicBezTo>
                  <a:cubicBezTo>
                    <a:pt x="114" y="138"/>
                    <a:pt x="69" y="160"/>
                    <a:pt x="69" y="160"/>
                  </a:cubicBezTo>
                  <a:lnTo>
                    <a:pt x="46" y="160"/>
                  </a:lnTo>
                  <a:cubicBezTo>
                    <a:pt x="23" y="183"/>
                    <a:pt x="0" y="206"/>
                    <a:pt x="0" y="252"/>
                  </a:cubicBezTo>
                  <a:cubicBezTo>
                    <a:pt x="0" y="320"/>
                    <a:pt x="46" y="366"/>
                    <a:pt x="91" y="366"/>
                  </a:cubicBezTo>
                  <a:lnTo>
                    <a:pt x="251" y="366"/>
                  </a:lnTo>
                  <a:cubicBezTo>
                    <a:pt x="320" y="389"/>
                    <a:pt x="434" y="389"/>
                    <a:pt x="525" y="434"/>
                  </a:cubicBezTo>
                  <a:cubicBezTo>
                    <a:pt x="594" y="434"/>
                    <a:pt x="639" y="434"/>
                    <a:pt x="685" y="457"/>
                  </a:cubicBezTo>
                  <a:cubicBezTo>
                    <a:pt x="731" y="480"/>
                    <a:pt x="753" y="503"/>
                    <a:pt x="799" y="526"/>
                  </a:cubicBezTo>
                  <a:cubicBezTo>
                    <a:pt x="845" y="548"/>
                    <a:pt x="890" y="571"/>
                    <a:pt x="890" y="571"/>
                  </a:cubicBezTo>
                  <a:lnTo>
                    <a:pt x="936" y="594"/>
                  </a:lnTo>
                  <a:cubicBezTo>
                    <a:pt x="982" y="594"/>
                    <a:pt x="1005" y="617"/>
                    <a:pt x="1050" y="617"/>
                  </a:cubicBezTo>
                  <a:cubicBezTo>
                    <a:pt x="1210" y="617"/>
                    <a:pt x="1347" y="480"/>
                    <a:pt x="1347" y="320"/>
                  </a:cubicBezTo>
                  <a:cubicBezTo>
                    <a:pt x="1370" y="160"/>
                    <a:pt x="1233" y="23"/>
                    <a:pt x="1073" y="23"/>
                  </a:cubicBezTo>
                  <a:lnTo>
                    <a:pt x="890" y="23"/>
                  </a:lnTo>
                  <a:cubicBezTo>
                    <a:pt x="845" y="23"/>
                    <a:pt x="799" y="1"/>
                    <a:pt x="731"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8"/>
            <p:cNvSpPr/>
            <p:nvPr/>
          </p:nvSpPr>
          <p:spPr>
            <a:xfrm>
              <a:off x="1767275" y="2579475"/>
              <a:ext cx="124525" cy="135000"/>
            </a:xfrm>
            <a:custGeom>
              <a:avLst/>
              <a:gdLst/>
              <a:ahLst/>
              <a:cxnLst/>
              <a:rect l="l" t="t" r="r" b="b"/>
              <a:pathLst>
                <a:path w="4981" h="5400" extrusionOk="0">
                  <a:moveTo>
                    <a:pt x="134" y="0"/>
                  </a:moveTo>
                  <a:cubicBezTo>
                    <a:pt x="46" y="0"/>
                    <a:pt x="0" y="20"/>
                    <a:pt x="6" y="62"/>
                  </a:cubicBezTo>
                  <a:cubicBezTo>
                    <a:pt x="51" y="427"/>
                    <a:pt x="2174" y="4034"/>
                    <a:pt x="4274" y="5380"/>
                  </a:cubicBezTo>
                  <a:cubicBezTo>
                    <a:pt x="4296" y="5394"/>
                    <a:pt x="4317" y="5400"/>
                    <a:pt x="4338" y="5400"/>
                  </a:cubicBezTo>
                  <a:cubicBezTo>
                    <a:pt x="4755" y="5400"/>
                    <a:pt x="4981" y="2909"/>
                    <a:pt x="4502" y="2322"/>
                  </a:cubicBezTo>
                  <a:cubicBezTo>
                    <a:pt x="3481" y="1020"/>
                    <a:pt x="757"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8"/>
            <p:cNvSpPr/>
            <p:nvPr/>
          </p:nvSpPr>
          <p:spPr>
            <a:xfrm>
              <a:off x="2156125" y="2642400"/>
              <a:ext cx="110700" cy="100300"/>
            </a:xfrm>
            <a:custGeom>
              <a:avLst/>
              <a:gdLst/>
              <a:ahLst/>
              <a:cxnLst/>
              <a:rect l="l" t="t" r="r" b="b"/>
              <a:pathLst>
                <a:path w="4428" h="4012" extrusionOk="0">
                  <a:moveTo>
                    <a:pt x="3841" y="1"/>
                  </a:moveTo>
                  <a:cubicBezTo>
                    <a:pt x="2975" y="1"/>
                    <a:pt x="1333" y="303"/>
                    <a:pt x="544" y="1060"/>
                  </a:cubicBezTo>
                  <a:cubicBezTo>
                    <a:pt x="78" y="1503"/>
                    <a:pt x="0" y="4012"/>
                    <a:pt x="351" y="4012"/>
                  </a:cubicBezTo>
                  <a:cubicBezTo>
                    <a:pt x="362" y="4012"/>
                    <a:pt x="373" y="4009"/>
                    <a:pt x="384" y="4005"/>
                  </a:cubicBezTo>
                  <a:cubicBezTo>
                    <a:pt x="2233" y="3297"/>
                    <a:pt x="4333" y="467"/>
                    <a:pt x="4401" y="147"/>
                  </a:cubicBezTo>
                  <a:cubicBezTo>
                    <a:pt x="4428" y="53"/>
                    <a:pt x="4202" y="1"/>
                    <a:pt x="3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8"/>
            <p:cNvSpPr/>
            <p:nvPr/>
          </p:nvSpPr>
          <p:spPr>
            <a:xfrm>
              <a:off x="2158300" y="2704300"/>
              <a:ext cx="242525" cy="238900"/>
            </a:xfrm>
            <a:custGeom>
              <a:avLst/>
              <a:gdLst/>
              <a:ahLst/>
              <a:cxnLst/>
              <a:rect l="l" t="t" r="r" b="b"/>
              <a:pathLst>
                <a:path w="9701" h="9556" extrusionOk="0">
                  <a:moveTo>
                    <a:pt x="5217" y="0"/>
                  </a:moveTo>
                  <a:cubicBezTo>
                    <a:pt x="3661" y="0"/>
                    <a:pt x="2387" y="1153"/>
                    <a:pt x="1644" y="1917"/>
                  </a:cubicBezTo>
                  <a:cubicBezTo>
                    <a:pt x="799" y="2784"/>
                    <a:pt x="0" y="4519"/>
                    <a:pt x="251" y="7075"/>
                  </a:cubicBezTo>
                  <a:cubicBezTo>
                    <a:pt x="991" y="8765"/>
                    <a:pt x="3528" y="9556"/>
                    <a:pt x="5476" y="9556"/>
                  </a:cubicBezTo>
                  <a:cubicBezTo>
                    <a:pt x="5633" y="9556"/>
                    <a:pt x="5787" y="9551"/>
                    <a:pt x="5935" y="9540"/>
                  </a:cubicBezTo>
                  <a:cubicBezTo>
                    <a:pt x="7898" y="9426"/>
                    <a:pt x="9039" y="7418"/>
                    <a:pt x="9359" y="5888"/>
                  </a:cubicBezTo>
                  <a:cubicBezTo>
                    <a:pt x="9701" y="4359"/>
                    <a:pt x="9473" y="821"/>
                    <a:pt x="5866" y="68"/>
                  </a:cubicBezTo>
                  <a:cubicBezTo>
                    <a:pt x="5645" y="21"/>
                    <a:pt x="5429" y="0"/>
                    <a:pt x="5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8"/>
            <p:cNvSpPr/>
            <p:nvPr/>
          </p:nvSpPr>
          <p:spPr>
            <a:xfrm>
              <a:off x="2154300" y="2692525"/>
              <a:ext cx="270500" cy="168125"/>
            </a:xfrm>
            <a:custGeom>
              <a:avLst/>
              <a:gdLst/>
              <a:ahLst/>
              <a:cxnLst/>
              <a:rect l="l" t="t" r="r" b="b"/>
              <a:pathLst>
                <a:path w="10820" h="6725" extrusionOk="0">
                  <a:moveTo>
                    <a:pt x="5430" y="1"/>
                  </a:moveTo>
                  <a:cubicBezTo>
                    <a:pt x="2557" y="1"/>
                    <a:pt x="613" y="2474"/>
                    <a:pt x="0" y="5766"/>
                  </a:cubicBezTo>
                  <a:cubicBezTo>
                    <a:pt x="454" y="4340"/>
                    <a:pt x="2359" y="1054"/>
                    <a:pt x="5271" y="1054"/>
                  </a:cubicBezTo>
                  <a:cubicBezTo>
                    <a:pt x="5436" y="1054"/>
                    <a:pt x="5604" y="1065"/>
                    <a:pt x="5775" y="1087"/>
                  </a:cubicBezTo>
                  <a:cubicBezTo>
                    <a:pt x="8948" y="1475"/>
                    <a:pt x="9952" y="4396"/>
                    <a:pt x="9404" y="6725"/>
                  </a:cubicBezTo>
                  <a:cubicBezTo>
                    <a:pt x="10021" y="6656"/>
                    <a:pt x="10820" y="5880"/>
                    <a:pt x="10820" y="5880"/>
                  </a:cubicBezTo>
                  <a:cubicBezTo>
                    <a:pt x="10820" y="5880"/>
                    <a:pt x="10705" y="1406"/>
                    <a:pt x="7190" y="288"/>
                  </a:cubicBezTo>
                  <a:cubicBezTo>
                    <a:pt x="6571" y="92"/>
                    <a:pt x="5983" y="1"/>
                    <a:pt x="54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8"/>
            <p:cNvSpPr/>
            <p:nvPr/>
          </p:nvSpPr>
          <p:spPr>
            <a:xfrm>
              <a:off x="2216500" y="2714050"/>
              <a:ext cx="180350" cy="222325"/>
            </a:xfrm>
            <a:custGeom>
              <a:avLst/>
              <a:gdLst/>
              <a:ahLst/>
              <a:cxnLst/>
              <a:rect l="l" t="t" r="r" b="b"/>
              <a:pathLst>
                <a:path w="7214" h="8893" extrusionOk="0">
                  <a:moveTo>
                    <a:pt x="3815" y="1"/>
                  </a:moveTo>
                  <a:cubicBezTo>
                    <a:pt x="2091" y="1"/>
                    <a:pt x="555" y="1735"/>
                    <a:pt x="297" y="4038"/>
                  </a:cubicBezTo>
                  <a:cubicBezTo>
                    <a:pt x="0" y="6503"/>
                    <a:pt x="1256" y="8648"/>
                    <a:pt x="3082" y="8876"/>
                  </a:cubicBezTo>
                  <a:cubicBezTo>
                    <a:pt x="3177" y="8887"/>
                    <a:pt x="3272" y="8892"/>
                    <a:pt x="3366" y="8892"/>
                  </a:cubicBezTo>
                  <a:cubicBezTo>
                    <a:pt x="5084" y="8892"/>
                    <a:pt x="6657" y="7152"/>
                    <a:pt x="6916" y="4836"/>
                  </a:cubicBezTo>
                  <a:cubicBezTo>
                    <a:pt x="7213" y="2394"/>
                    <a:pt x="5958" y="226"/>
                    <a:pt x="4132" y="20"/>
                  </a:cubicBezTo>
                  <a:cubicBezTo>
                    <a:pt x="4026" y="7"/>
                    <a:pt x="3920" y="1"/>
                    <a:pt x="3815" y="1"/>
                  </a:cubicBezTo>
                  <a:close/>
                </a:path>
              </a:pathLst>
            </a:custGeom>
            <a:solidFill>
              <a:srgbClr val="B08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8"/>
            <p:cNvSpPr/>
            <p:nvPr/>
          </p:nvSpPr>
          <p:spPr>
            <a:xfrm>
              <a:off x="2223350" y="2714050"/>
              <a:ext cx="167225" cy="102100"/>
            </a:xfrm>
            <a:custGeom>
              <a:avLst/>
              <a:gdLst/>
              <a:ahLst/>
              <a:cxnLst/>
              <a:rect l="l" t="t" r="r" b="b"/>
              <a:pathLst>
                <a:path w="6689" h="4084" extrusionOk="0">
                  <a:moveTo>
                    <a:pt x="3541" y="1"/>
                  </a:moveTo>
                  <a:cubicBezTo>
                    <a:pt x="1817" y="1"/>
                    <a:pt x="281" y="1735"/>
                    <a:pt x="23" y="4038"/>
                  </a:cubicBezTo>
                  <a:cubicBezTo>
                    <a:pt x="0" y="4060"/>
                    <a:pt x="0" y="4083"/>
                    <a:pt x="0" y="4083"/>
                  </a:cubicBezTo>
                  <a:cubicBezTo>
                    <a:pt x="777" y="3824"/>
                    <a:pt x="2117" y="3474"/>
                    <a:pt x="3705" y="3474"/>
                  </a:cubicBezTo>
                  <a:cubicBezTo>
                    <a:pt x="4635" y="3474"/>
                    <a:pt x="5651" y="3594"/>
                    <a:pt x="6688" y="3923"/>
                  </a:cubicBezTo>
                  <a:cubicBezTo>
                    <a:pt x="6597" y="1869"/>
                    <a:pt x="5455" y="203"/>
                    <a:pt x="3858" y="20"/>
                  </a:cubicBezTo>
                  <a:cubicBezTo>
                    <a:pt x="3752" y="7"/>
                    <a:pt x="3646" y="1"/>
                    <a:pt x="3541" y="1"/>
                  </a:cubicBezTo>
                  <a:close/>
                </a:path>
              </a:pathLst>
            </a:custGeom>
            <a:solidFill>
              <a:srgbClr val="826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8"/>
            <p:cNvSpPr/>
            <p:nvPr/>
          </p:nvSpPr>
          <p:spPr>
            <a:xfrm>
              <a:off x="2216500" y="2708850"/>
              <a:ext cx="180350" cy="232250"/>
            </a:xfrm>
            <a:custGeom>
              <a:avLst/>
              <a:gdLst/>
              <a:ahLst/>
              <a:cxnLst/>
              <a:rect l="l" t="t" r="r" b="b"/>
              <a:pathLst>
                <a:path w="7214" h="9290" fill="none" extrusionOk="0">
                  <a:moveTo>
                    <a:pt x="6916" y="5044"/>
                  </a:moveTo>
                  <a:cubicBezTo>
                    <a:pt x="6643" y="7487"/>
                    <a:pt x="4908" y="9290"/>
                    <a:pt x="3082" y="9084"/>
                  </a:cubicBezTo>
                  <a:cubicBezTo>
                    <a:pt x="1256" y="8856"/>
                    <a:pt x="0" y="6711"/>
                    <a:pt x="297" y="4246"/>
                  </a:cubicBezTo>
                  <a:cubicBezTo>
                    <a:pt x="571" y="1803"/>
                    <a:pt x="2283" y="0"/>
                    <a:pt x="4132" y="228"/>
                  </a:cubicBezTo>
                  <a:cubicBezTo>
                    <a:pt x="5958" y="434"/>
                    <a:pt x="7213" y="2602"/>
                    <a:pt x="6916" y="5044"/>
                  </a:cubicBezTo>
                  <a:close/>
                </a:path>
              </a:pathLst>
            </a:custGeom>
            <a:noFill/>
            <a:ln w="142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8"/>
            <p:cNvSpPr/>
            <p:nvPr/>
          </p:nvSpPr>
          <p:spPr>
            <a:xfrm>
              <a:off x="2278700" y="2777700"/>
              <a:ext cx="79350" cy="97400"/>
            </a:xfrm>
            <a:custGeom>
              <a:avLst/>
              <a:gdLst/>
              <a:ahLst/>
              <a:cxnLst/>
              <a:rect l="l" t="t" r="r" b="b"/>
              <a:pathLst>
                <a:path w="3174" h="3896" extrusionOk="0">
                  <a:moveTo>
                    <a:pt x="1698" y="1"/>
                  </a:moveTo>
                  <a:cubicBezTo>
                    <a:pt x="928" y="1"/>
                    <a:pt x="245" y="771"/>
                    <a:pt x="137" y="1788"/>
                  </a:cubicBezTo>
                  <a:cubicBezTo>
                    <a:pt x="0" y="2838"/>
                    <a:pt x="548" y="3797"/>
                    <a:pt x="1370" y="3888"/>
                  </a:cubicBezTo>
                  <a:cubicBezTo>
                    <a:pt x="1412" y="3893"/>
                    <a:pt x="1453" y="3895"/>
                    <a:pt x="1495" y="3895"/>
                  </a:cubicBezTo>
                  <a:cubicBezTo>
                    <a:pt x="2246" y="3895"/>
                    <a:pt x="2928" y="3126"/>
                    <a:pt x="3036" y="2131"/>
                  </a:cubicBezTo>
                  <a:cubicBezTo>
                    <a:pt x="3173" y="1058"/>
                    <a:pt x="2625" y="99"/>
                    <a:pt x="1826" y="8"/>
                  </a:cubicBezTo>
                  <a:cubicBezTo>
                    <a:pt x="1783" y="3"/>
                    <a:pt x="1741" y="1"/>
                    <a:pt x="16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8"/>
            <p:cNvSpPr/>
            <p:nvPr/>
          </p:nvSpPr>
          <p:spPr>
            <a:xfrm>
              <a:off x="2179775" y="2808525"/>
              <a:ext cx="94950" cy="53875"/>
            </a:xfrm>
            <a:custGeom>
              <a:avLst/>
              <a:gdLst/>
              <a:ahLst/>
              <a:cxnLst/>
              <a:rect l="l" t="t" r="r" b="b"/>
              <a:pathLst>
                <a:path w="3798" h="2155" extrusionOk="0">
                  <a:moveTo>
                    <a:pt x="1871" y="0"/>
                  </a:moveTo>
                  <a:cubicBezTo>
                    <a:pt x="1454" y="0"/>
                    <a:pt x="1056" y="44"/>
                    <a:pt x="785" y="144"/>
                  </a:cubicBezTo>
                  <a:cubicBezTo>
                    <a:pt x="1" y="458"/>
                    <a:pt x="74" y="2155"/>
                    <a:pt x="1003" y="2155"/>
                  </a:cubicBezTo>
                  <a:cubicBezTo>
                    <a:pt x="1021" y="2155"/>
                    <a:pt x="1040" y="2154"/>
                    <a:pt x="1058" y="2153"/>
                  </a:cubicBezTo>
                  <a:cubicBezTo>
                    <a:pt x="2063" y="2085"/>
                    <a:pt x="3798" y="943"/>
                    <a:pt x="3798" y="510"/>
                  </a:cubicBezTo>
                  <a:cubicBezTo>
                    <a:pt x="3798" y="212"/>
                    <a:pt x="2786" y="0"/>
                    <a:pt x="1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8"/>
            <p:cNvSpPr/>
            <p:nvPr/>
          </p:nvSpPr>
          <p:spPr>
            <a:xfrm>
              <a:off x="2342600" y="2834575"/>
              <a:ext cx="32475" cy="32950"/>
            </a:xfrm>
            <a:custGeom>
              <a:avLst/>
              <a:gdLst/>
              <a:ahLst/>
              <a:cxnLst/>
              <a:rect l="l" t="t" r="r" b="b"/>
              <a:pathLst>
                <a:path w="1299" h="1318" extrusionOk="0">
                  <a:moveTo>
                    <a:pt x="249" y="0"/>
                  </a:moveTo>
                  <a:cubicBezTo>
                    <a:pt x="154" y="0"/>
                    <a:pt x="87" y="20"/>
                    <a:pt x="69" y="61"/>
                  </a:cubicBezTo>
                  <a:cubicBezTo>
                    <a:pt x="1" y="244"/>
                    <a:pt x="594" y="1316"/>
                    <a:pt x="800" y="1316"/>
                  </a:cubicBezTo>
                  <a:cubicBezTo>
                    <a:pt x="804" y="1317"/>
                    <a:pt x="808" y="1317"/>
                    <a:pt x="813" y="1317"/>
                  </a:cubicBezTo>
                  <a:cubicBezTo>
                    <a:pt x="1017" y="1317"/>
                    <a:pt x="1299" y="808"/>
                    <a:pt x="1165" y="495"/>
                  </a:cubicBezTo>
                  <a:cubicBezTo>
                    <a:pt x="1029" y="171"/>
                    <a:pt x="525" y="0"/>
                    <a:pt x="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8"/>
            <p:cNvSpPr/>
            <p:nvPr/>
          </p:nvSpPr>
          <p:spPr>
            <a:xfrm>
              <a:off x="1513475" y="2621925"/>
              <a:ext cx="315575" cy="259775"/>
            </a:xfrm>
            <a:custGeom>
              <a:avLst/>
              <a:gdLst/>
              <a:ahLst/>
              <a:cxnLst/>
              <a:rect l="l" t="t" r="r" b="b"/>
              <a:pathLst>
                <a:path w="12623" h="10391" extrusionOk="0">
                  <a:moveTo>
                    <a:pt x="6340" y="0"/>
                  </a:moveTo>
                  <a:cubicBezTo>
                    <a:pt x="5857" y="0"/>
                    <a:pt x="5342" y="53"/>
                    <a:pt x="4794" y="167"/>
                  </a:cubicBezTo>
                  <a:cubicBezTo>
                    <a:pt x="640" y="1058"/>
                    <a:pt x="1" y="4687"/>
                    <a:pt x="389" y="6604"/>
                  </a:cubicBezTo>
                  <a:cubicBezTo>
                    <a:pt x="1712" y="7996"/>
                    <a:pt x="4885" y="10165"/>
                    <a:pt x="7510" y="10370"/>
                  </a:cubicBezTo>
                  <a:cubicBezTo>
                    <a:pt x="7710" y="10384"/>
                    <a:pt x="7900" y="10390"/>
                    <a:pt x="8081" y="10390"/>
                  </a:cubicBezTo>
                  <a:cubicBezTo>
                    <a:pt x="10297" y="10390"/>
                    <a:pt x="11116" y="9434"/>
                    <a:pt x="11116" y="9434"/>
                  </a:cubicBezTo>
                  <a:cubicBezTo>
                    <a:pt x="11116" y="9434"/>
                    <a:pt x="12623" y="6193"/>
                    <a:pt x="11915" y="4093"/>
                  </a:cubicBezTo>
                  <a:cubicBezTo>
                    <a:pt x="11301" y="2270"/>
                    <a:pt x="9517" y="0"/>
                    <a:pt x="63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8"/>
            <p:cNvSpPr/>
            <p:nvPr/>
          </p:nvSpPr>
          <p:spPr>
            <a:xfrm>
              <a:off x="1612775" y="2650625"/>
              <a:ext cx="196325" cy="222500"/>
            </a:xfrm>
            <a:custGeom>
              <a:avLst/>
              <a:gdLst/>
              <a:ahLst/>
              <a:cxnLst/>
              <a:rect l="l" t="t" r="r" b="b"/>
              <a:pathLst>
                <a:path w="7853" h="8900" extrusionOk="0">
                  <a:moveTo>
                    <a:pt x="4077" y="0"/>
                  </a:moveTo>
                  <a:cubicBezTo>
                    <a:pt x="2215" y="0"/>
                    <a:pt x="554" y="1728"/>
                    <a:pt x="297" y="4018"/>
                  </a:cubicBezTo>
                  <a:cubicBezTo>
                    <a:pt x="0" y="6460"/>
                    <a:pt x="1393" y="8629"/>
                    <a:pt x="3401" y="8880"/>
                  </a:cubicBezTo>
                  <a:cubicBezTo>
                    <a:pt x="3516" y="8893"/>
                    <a:pt x="3631" y="8899"/>
                    <a:pt x="3745" y="8899"/>
                  </a:cubicBezTo>
                  <a:cubicBezTo>
                    <a:pt x="5619" y="8899"/>
                    <a:pt x="7297" y="7165"/>
                    <a:pt x="7555" y="4863"/>
                  </a:cubicBezTo>
                  <a:cubicBezTo>
                    <a:pt x="7852" y="2420"/>
                    <a:pt x="6460" y="252"/>
                    <a:pt x="4451" y="24"/>
                  </a:cubicBezTo>
                  <a:cubicBezTo>
                    <a:pt x="4326" y="8"/>
                    <a:pt x="4201" y="0"/>
                    <a:pt x="4077" y="0"/>
                  </a:cubicBezTo>
                  <a:close/>
                </a:path>
              </a:pathLst>
            </a:custGeom>
            <a:solidFill>
              <a:srgbClr val="B08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8"/>
            <p:cNvSpPr/>
            <p:nvPr/>
          </p:nvSpPr>
          <p:spPr>
            <a:xfrm>
              <a:off x="1620175" y="2650625"/>
              <a:ext cx="182075" cy="101600"/>
            </a:xfrm>
            <a:custGeom>
              <a:avLst/>
              <a:gdLst/>
              <a:ahLst/>
              <a:cxnLst/>
              <a:rect l="l" t="t" r="r" b="b"/>
              <a:pathLst>
                <a:path w="7283" h="4064" extrusionOk="0">
                  <a:moveTo>
                    <a:pt x="3781" y="0"/>
                  </a:moveTo>
                  <a:cubicBezTo>
                    <a:pt x="1919" y="0"/>
                    <a:pt x="258" y="1728"/>
                    <a:pt x="1" y="4018"/>
                  </a:cubicBezTo>
                  <a:cubicBezTo>
                    <a:pt x="1" y="4018"/>
                    <a:pt x="1" y="4041"/>
                    <a:pt x="1" y="4064"/>
                  </a:cubicBezTo>
                  <a:cubicBezTo>
                    <a:pt x="821" y="3809"/>
                    <a:pt x="2236" y="3476"/>
                    <a:pt x="3926" y="3476"/>
                  </a:cubicBezTo>
                  <a:cubicBezTo>
                    <a:pt x="4966" y="3476"/>
                    <a:pt x="6109" y="3602"/>
                    <a:pt x="7282" y="3950"/>
                  </a:cubicBezTo>
                  <a:cubicBezTo>
                    <a:pt x="7191" y="1895"/>
                    <a:pt x="5913" y="229"/>
                    <a:pt x="4155" y="24"/>
                  </a:cubicBezTo>
                  <a:cubicBezTo>
                    <a:pt x="4030" y="8"/>
                    <a:pt x="3905" y="0"/>
                    <a:pt x="3781" y="0"/>
                  </a:cubicBezTo>
                  <a:close/>
                </a:path>
              </a:pathLst>
            </a:custGeom>
            <a:solidFill>
              <a:srgbClr val="826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8"/>
            <p:cNvSpPr/>
            <p:nvPr/>
          </p:nvSpPr>
          <p:spPr>
            <a:xfrm>
              <a:off x="1612775" y="2644925"/>
              <a:ext cx="196325" cy="233425"/>
            </a:xfrm>
            <a:custGeom>
              <a:avLst/>
              <a:gdLst/>
              <a:ahLst/>
              <a:cxnLst/>
              <a:rect l="l" t="t" r="r" b="b"/>
              <a:pathLst>
                <a:path w="7853" h="9337" fill="none" extrusionOk="0">
                  <a:moveTo>
                    <a:pt x="7555" y="5091"/>
                  </a:moveTo>
                  <a:cubicBezTo>
                    <a:pt x="7281" y="7533"/>
                    <a:pt x="5410" y="9336"/>
                    <a:pt x="3401" y="9108"/>
                  </a:cubicBezTo>
                  <a:cubicBezTo>
                    <a:pt x="1393" y="8857"/>
                    <a:pt x="0" y="6688"/>
                    <a:pt x="297" y="4246"/>
                  </a:cubicBezTo>
                  <a:cubicBezTo>
                    <a:pt x="571" y="1804"/>
                    <a:pt x="2442" y="1"/>
                    <a:pt x="4451" y="252"/>
                  </a:cubicBezTo>
                  <a:cubicBezTo>
                    <a:pt x="6460" y="480"/>
                    <a:pt x="7852" y="2648"/>
                    <a:pt x="7555" y="5091"/>
                  </a:cubicBezTo>
                  <a:close/>
                </a:path>
              </a:pathLst>
            </a:custGeom>
            <a:solidFill>
              <a:schemeClr val="accent6"/>
            </a:solidFill>
            <a:ln w="142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8"/>
            <p:cNvSpPr/>
            <p:nvPr/>
          </p:nvSpPr>
          <p:spPr>
            <a:xfrm>
              <a:off x="1680675" y="2714350"/>
              <a:ext cx="86175" cy="97500"/>
            </a:xfrm>
            <a:custGeom>
              <a:avLst/>
              <a:gdLst/>
              <a:ahLst/>
              <a:cxnLst/>
              <a:rect l="l" t="t" r="r" b="b"/>
              <a:pathLst>
                <a:path w="3447" h="3900" extrusionOk="0">
                  <a:moveTo>
                    <a:pt x="1821" y="1"/>
                  </a:moveTo>
                  <a:cubicBezTo>
                    <a:pt x="987" y="1"/>
                    <a:pt x="245" y="751"/>
                    <a:pt x="137" y="1766"/>
                  </a:cubicBezTo>
                  <a:cubicBezTo>
                    <a:pt x="0" y="2839"/>
                    <a:pt x="617" y="3797"/>
                    <a:pt x="1507" y="3889"/>
                  </a:cubicBezTo>
                  <a:cubicBezTo>
                    <a:pt x="1562" y="3896"/>
                    <a:pt x="1618" y="3899"/>
                    <a:pt x="1672" y="3899"/>
                  </a:cubicBezTo>
                  <a:cubicBezTo>
                    <a:pt x="2476" y="3899"/>
                    <a:pt x="3203" y="3135"/>
                    <a:pt x="3310" y="2131"/>
                  </a:cubicBezTo>
                  <a:cubicBezTo>
                    <a:pt x="3447" y="1058"/>
                    <a:pt x="2831" y="122"/>
                    <a:pt x="1963" y="8"/>
                  </a:cubicBezTo>
                  <a:cubicBezTo>
                    <a:pt x="1916" y="3"/>
                    <a:pt x="1868" y="1"/>
                    <a:pt x="18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8"/>
            <p:cNvSpPr/>
            <p:nvPr/>
          </p:nvSpPr>
          <p:spPr>
            <a:xfrm>
              <a:off x="1572650" y="2744525"/>
              <a:ext cx="103475" cy="53400"/>
            </a:xfrm>
            <a:custGeom>
              <a:avLst/>
              <a:gdLst/>
              <a:ahLst/>
              <a:cxnLst/>
              <a:rect l="l" t="t" r="r" b="b"/>
              <a:pathLst>
                <a:path w="4139" h="2136" extrusionOk="0">
                  <a:moveTo>
                    <a:pt x="1920" y="0"/>
                  </a:moveTo>
                  <a:cubicBezTo>
                    <a:pt x="1498" y="0"/>
                    <a:pt x="1103" y="38"/>
                    <a:pt x="829" y="125"/>
                  </a:cubicBezTo>
                  <a:cubicBezTo>
                    <a:pt x="0" y="416"/>
                    <a:pt x="73" y="2136"/>
                    <a:pt x="1111" y="2136"/>
                  </a:cubicBezTo>
                  <a:cubicBezTo>
                    <a:pt x="1131" y="2136"/>
                    <a:pt x="1151" y="2135"/>
                    <a:pt x="1171" y="2134"/>
                  </a:cubicBezTo>
                  <a:cubicBezTo>
                    <a:pt x="2244" y="2088"/>
                    <a:pt x="4139" y="947"/>
                    <a:pt x="4139" y="513"/>
                  </a:cubicBezTo>
                  <a:cubicBezTo>
                    <a:pt x="4123" y="222"/>
                    <a:pt x="2941" y="0"/>
                    <a:pt x="19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8"/>
            <p:cNvSpPr/>
            <p:nvPr/>
          </p:nvSpPr>
          <p:spPr>
            <a:xfrm>
              <a:off x="1750300" y="2771650"/>
              <a:ext cx="35875" cy="33100"/>
            </a:xfrm>
            <a:custGeom>
              <a:avLst/>
              <a:gdLst/>
              <a:ahLst/>
              <a:cxnLst/>
              <a:rect l="l" t="t" r="r" b="b"/>
              <a:pathLst>
                <a:path w="1435" h="1324" extrusionOk="0">
                  <a:moveTo>
                    <a:pt x="261" y="0"/>
                  </a:moveTo>
                  <a:cubicBezTo>
                    <a:pt x="158" y="0"/>
                    <a:pt x="86" y="22"/>
                    <a:pt x="69" y="67"/>
                  </a:cubicBezTo>
                  <a:cubicBezTo>
                    <a:pt x="0" y="227"/>
                    <a:pt x="662" y="1323"/>
                    <a:pt x="890" y="1323"/>
                  </a:cubicBezTo>
                  <a:cubicBezTo>
                    <a:pt x="895" y="1323"/>
                    <a:pt x="900" y="1323"/>
                    <a:pt x="905" y="1323"/>
                  </a:cubicBezTo>
                  <a:cubicBezTo>
                    <a:pt x="1132" y="1323"/>
                    <a:pt x="1435" y="814"/>
                    <a:pt x="1278" y="501"/>
                  </a:cubicBezTo>
                  <a:cubicBezTo>
                    <a:pt x="1141" y="193"/>
                    <a:pt x="568" y="0"/>
                    <a:pt x="2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8"/>
            <p:cNvSpPr/>
            <p:nvPr/>
          </p:nvSpPr>
          <p:spPr>
            <a:xfrm>
              <a:off x="1467250" y="2601200"/>
              <a:ext cx="376650" cy="224075"/>
            </a:xfrm>
            <a:custGeom>
              <a:avLst/>
              <a:gdLst/>
              <a:ahLst/>
              <a:cxnLst/>
              <a:rect l="l" t="t" r="r" b="b"/>
              <a:pathLst>
                <a:path w="15066" h="8963" extrusionOk="0">
                  <a:moveTo>
                    <a:pt x="7439" y="0"/>
                  </a:moveTo>
                  <a:cubicBezTo>
                    <a:pt x="2843" y="0"/>
                    <a:pt x="1" y="5447"/>
                    <a:pt x="1" y="5447"/>
                  </a:cubicBezTo>
                  <a:cubicBezTo>
                    <a:pt x="1" y="5447"/>
                    <a:pt x="1142" y="6931"/>
                    <a:pt x="2238" y="7433"/>
                  </a:cubicBezTo>
                  <a:cubicBezTo>
                    <a:pt x="2317" y="4633"/>
                    <a:pt x="4695" y="1383"/>
                    <a:pt x="8108" y="1383"/>
                  </a:cubicBezTo>
                  <a:cubicBezTo>
                    <a:pt x="8617" y="1383"/>
                    <a:pt x="9150" y="1456"/>
                    <a:pt x="9701" y="1613"/>
                  </a:cubicBezTo>
                  <a:cubicBezTo>
                    <a:pt x="13970" y="2822"/>
                    <a:pt x="13993" y="8962"/>
                    <a:pt x="13993" y="8962"/>
                  </a:cubicBezTo>
                  <a:cubicBezTo>
                    <a:pt x="15065" y="4808"/>
                    <a:pt x="12897" y="357"/>
                    <a:pt x="7853" y="15"/>
                  </a:cubicBezTo>
                  <a:cubicBezTo>
                    <a:pt x="7713" y="5"/>
                    <a:pt x="7575" y="0"/>
                    <a:pt x="74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8"/>
            <p:cNvSpPr/>
            <p:nvPr/>
          </p:nvSpPr>
          <p:spPr>
            <a:xfrm>
              <a:off x="1917475" y="3086925"/>
              <a:ext cx="122725" cy="121800"/>
            </a:xfrm>
            <a:custGeom>
              <a:avLst/>
              <a:gdLst/>
              <a:ahLst/>
              <a:cxnLst/>
              <a:rect l="l" t="t" r="r" b="b"/>
              <a:pathLst>
                <a:path w="4909" h="4872" extrusionOk="0">
                  <a:moveTo>
                    <a:pt x="3623" y="1"/>
                  </a:moveTo>
                  <a:cubicBezTo>
                    <a:pt x="2606" y="1"/>
                    <a:pt x="223" y="2910"/>
                    <a:pt x="115" y="3685"/>
                  </a:cubicBezTo>
                  <a:cubicBezTo>
                    <a:pt x="1" y="4507"/>
                    <a:pt x="663" y="4872"/>
                    <a:pt x="1964" y="4872"/>
                  </a:cubicBezTo>
                  <a:cubicBezTo>
                    <a:pt x="3265" y="4872"/>
                    <a:pt x="4771" y="4484"/>
                    <a:pt x="4840" y="3685"/>
                  </a:cubicBezTo>
                  <a:cubicBezTo>
                    <a:pt x="4908" y="2886"/>
                    <a:pt x="4246" y="216"/>
                    <a:pt x="3790" y="33"/>
                  </a:cubicBezTo>
                  <a:cubicBezTo>
                    <a:pt x="3740" y="11"/>
                    <a:pt x="3684" y="1"/>
                    <a:pt x="3623" y="1"/>
                  </a:cubicBezTo>
                  <a:close/>
                </a:path>
              </a:pathLst>
            </a:custGeom>
            <a:solidFill>
              <a:srgbClr val="D8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8"/>
            <p:cNvSpPr/>
            <p:nvPr/>
          </p:nvSpPr>
          <p:spPr>
            <a:xfrm>
              <a:off x="1917475" y="3142525"/>
              <a:ext cx="114725" cy="66200"/>
            </a:xfrm>
            <a:custGeom>
              <a:avLst/>
              <a:gdLst/>
              <a:ahLst/>
              <a:cxnLst/>
              <a:rect l="l" t="t" r="r" b="b"/>
              <a:pathLst>
                <a:path w="4589" h="2648" extrusionOk="0">
                  <a:moveTo>
                    <a:pt x="960" y="0"/>
                  </a:moveTo>
                  <a:cubicBezTo>
                    <a:pt x="503" y="617"/>
                    <a:pt x="161" y="1164"/>
                    <a:pt x="115" y="1461"/>
                  </a:cubicBezTo>
                  <a:cubicBezTo>
                    <a:pt x="1" y="2283"/>
                    <a:pt x="663" y="2648"/>
                    <a:pt x="1964" y="2648"/>
                  </a:cubicBezTo>
                  <a:cubicBezTo>
                    <a:pt x="2968" y="2648"/>
                    <a:pt x="4109" y="2420"/>
                    <a:pt x="4589" y="1940"/>
                  </a:cubicBezTo>
                  <a:cubicBezTo>
                    <a:pt x="3858" y="1256"/>
                    <a:pt x="2580" y="320"/>
                    <a:pt x="960" y="0"/>
                  </a:cubicBezTo>
                  <a:close/>
                </a:path>
              </a:pathLst>
            </a:custGeom>
            <a:solidFill>
              <a:srgbClr val="FFB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8"/>
            <p:cNvSpPr/>
            <p:nvPr/>
          </p:nvSpPr>
          <p:spPr>
            <a:xfrm>
              <a:off x="1941450" y="3142525"/>
              <a:ext cx="90750" cy="48525"/>
            </a:xfrm>
            <a:custGeom>
              <a:avLst/>
              <a:gdLst/>
              <a:ahLst/>
              <a:cxnLst/>
              <a:rect l="l" t="t" r="r" b="b"/>
              <a:pathLst>
                <a:path w="3630" h="1941" fill="none" extrusionOk="0">
                  <a:moveTo>
                    <a:pt x="3630" y="1940"/>
                  </a:moveTo>
                  <a:cubicBezTo>
                    <a:pt x="2899" y="1256"/>
                    <a:pt x="1621" y="320"/>
                    <a:pt x="1" y="0"/>
                  </a:cubicBezTo>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8"/>
            <p:cNvSpPr/>
            <p:nvPr/>
          </p:nvSpPr>
          <p:spPr>
            <a:xfrm>
              <a:off x="1959700" y="3086850"/>
              <a:ext cx="68500" cy="35825"/>
            </a:xfrm>
            <a:custGeom>
              <a:avLst/>
              <a:gdLst/>
              <a:ahLst/>
              <a:cxnLst/>
              <a:rect l="l" t="t" r="r" b="b"/>
              <a:pathLst>
                <a:path w="2740" h="1433" extrusionOk="0">
                  <a:moveTo>
                    <a:pt x="1928" y="0"/>
                  </a:moveTo>
                  <a:cubicBezTo>
                    <a:pt x="1458" y="0"/>
                    <a:pt x="685" y="638"/>
                    <a:pt x="1" y="1383"/>
                  </a:cubicBezTo>
                  <a:cubicBezTo>
                    <a:pt x="402" y="1418"/>
                    <a:pt x="793" y="1432"/>
                    <a:pt x="1163" y="1432"/>
                  </a:cubicBezTo>
                  <a:cubicBezTo>
                    <a:pt x="1761" y="1432"/>
                    <a:pt x="2303" y="1393"/>
                    <a:pt x="2740" y="1337"/>
                  </a:cubicBezTo>
                  <a:cubicBezTo>
                    <a:pt x="2535" y="675"/>
                    <a:pt x="2306" y="104"/>
                    <a:pt x="2101" y="36"/>
                  </a:cubicBezTo>
                  <a:cubicBezTo>
                    <a:pt x="2050" y="12"/>
                    <a:pt x="1992" y="0"/>
                    <a:pt x="1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8"/>
            <p:cNvSpPr/>
            <p:nvPr/>
          </p:nvSpPr>
          <p:spPr>
            <a:xfrm>
              <a:off x="1959700" y="3120275"/>
              <a:ext cx="68500" cy="3425"/>
            </a:xfrm>
            <a:custGeom>
              <a:avLst/>
              <a:gdLst/>
              <a:ahLst/>
              <a:cxnLst/>
              <a:rect l="l" t="t" r="r" b="b"/>
              <a:pathLst>
                <a:path w="2740" h="137" fill="none" extrusionOk="0">
                  <a:moveTo>
                    <a:pt x="1" y="46"/>
                  </a:moveTo>
                  <a:cubicBezTo>
                    <a:pt x="1051" y="137"/>
                    <a:pt x="2032" y="91"/>
                    <a:pt x="2740" y="0"/>
                  </a:cubicBezTo>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8"/>
            <p:cNvSpPr/>
            <p:nvPr/>
          </p:nvSpPr>
          <p:spPr>
            <a:xfrm>
              <a:off x="1917475" y="3078025"/>
              <a:ext cx="122725" cy="130700"/>
            </a:xfrm>
            <a:custGeom>
              <a:avLst/>
              <a:gdLst/>
              <a:ahLst/>
              <a:cxnLst/>
              <a:rect l="l" t="t" r="r" b="b"/>
              <a:pathLst>
                <a:path w="4909" h="5228" fill="none" extrusionOk="0">
                  <a:moveTo>
                    <a:pt x="3790" y="389"/>
                  </a:moveTo>
                  <a:cubicBezTo>
                    <a:pt x="2900" y="1"/>
                    <a:pt x="229" y="3219"/>
                    <a:pt x="115" y="4041"/>
                  </a:cubicBezTo>
                  <a:cubicBezTo>
                    <a:pt x="1" y="4863"/>
                    <a:pt x="663" y="5228"/>
                    <a:pt x="1964" y="5228"/>
                  </a:cubicBezTo>
                  <a:cubicBezTo>
                    <a:pt x="3265" y="5228"/>
                    <a:pt x="4771" y="4840"/>
                    <a:pt x="4840" y="4041"/>
                  </a:cubicBezTo>
                  <a:cubicBezTo>
                    <a:pt x="4908" y="3242"/>
                    <a:pt x="4246" y="572"/>
                    <a:pt x="3790" y="389"/>
                  </a:cubicBezTo>
                  <a:close/>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8"/>
            <p:cNvSpPr/>
            <p:nvPr/>
          </p:nvSpPr>
          <p:spPr>
            <a:xfrm>
              <a:off x="2112650" y="1788225"/>
              <a:ext cx="580350" cy="528050"/>
            </a:xfrm>
            <a:custGeom>
              <a:avLst/>
              <a:gdLst/>
              <a:ahLst/>
              <a:cxnLst/>
              <a:rect l="l" t="t" r="r" b="b"/>
              <a:pathLst>
                <a:path w="23214" h="21122" extrusionOk="0">
                  <a:moveTo>
                    <a:pt x="22036" y="1"/>
                  </a:moveTo>
                  <a:cubicBezTo>
                    <a:pt x="18559" y="1"/>
                    <a:pt x="5230" y="3378"/>
                    <a:pt x="0" y="8727"/>
                  </a:cubicBezTo>
                  <a:cubicBezTo>
                    <a:pt x="0" y="8727"/>
                    <a:pt x="3470" y="18085"/>
                    <a:pt x="15133" y="21121"/>
                  </a:cubicBezTo>
                  <a:cubicBezTo>
                    <a:pt x="20269" y="14274"/>
                    <a:pt x="23213" y="1355"/>
                    <a:pt x="22871" y="213"/>
                  </a:cubicBezTo>
                  <a:cubicBezTo>
                    <a:pt x="22831" y="70"/>
                    <a:pt x="22535" y="1"/>
                    <a:pt x="220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8"/>
            <p:cNvSpPr/>
            <p:nvPr/>
          </p:nvSpPr>
          <p:spPr>
            <a:xfrm>
              <a:off x="2333475" y="1788150"/>
              <a:ext cx="355525" cy="215975"/>
            </a:xfrm>
            <a:custGeom>
              <a:avLst/>
              <a:gdLst/>
              <a:ahLst/>
              <a:cxnLst/>
              <a:rect l="l" t="t" r="r" b="b"/>
              <a:pathLst>
                <a:path w="14221" h="8639" extrusionOk="0">
                  <a:moveTo>
                    <a:pt x="13192" y="1"/>
                  </a:moveTo>
                  <a:cubicBezTo>
                    <a:pt x="11074" y="1"/>
                    <a:pt x="5344" y="1238"/>
                    <a:pt x="1" y="3412"/>
                  </a:cubicBezTo>
                  <a:cubicBezTo>
                    <a:pt x="2397" y="4941"/>
                    <a:pt x="6643" y="7269"/>
                    <a:pt x="12189" y="8639"/>
                  </a:cubicBezTo>
                  <a:cubicBezTo>
                    <a:pt x="13536" y="4348"/>
                    <a:pt x="14221" y="787"/>
                    <a:pt x="14038" y="216"/>
                  </a:cubicBezTo>
                  <a:cubicBezTo>
                    <a:pt x="13998" y="71"/>
                    <a:pt x="13698" y="1"/>
                    <a:pt x="13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8"/>
            <p:cNvSpPr/>
            <p:nvPr/>
          </p:nvSpPr>
          <p:spPr>
            <a:xfrm>
              <a:off x="2112650" y="1765025"/>
              <a:ext cx="580350" cy="551250"/>
            </a:xfrm>
            <a:custGeom>
              <a:avLst/>
              <a:gdLst/>
              <a:ahLst/>
              <a:cxnLst/>
              <a:rect l="l" t="t" r="r" b="b"/>
              <a:pathLst>
                <a:path w="23214" h="22050" fill="none" extrusionOk="0">
                  <a:moveTo>
                    <a:pt x="15133" y="22049"/>
                  </a:moveTo>
                  <a:cubicBezTo>
                    <a:pt x="20269" y="15202"/>
                    <a:pt x="23213" y="2283"/>
                    <a:pt x="22871" y="1141"/>
                  </a:cubicBezTo>
                  <a:cubicBezTo>
                    <a:pt x="22552" y="0"/>
                    <a:pt x="5980" y="3538"/>
                    <a:pt x="0" y="9655"/>
                  </a:cubicBezTo>
                  <a:cubicBezTo>
                    <a:pt x="0" y="9655"/>
                    <a:pt x="3470" y="19013"/>
                    <a:pt x="15133" y="22049"/>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8"/>
            <p:cNvSpPr/>
            <p:nvPr/>
          </p:nvSpPr>
          <p:spPr>
            <a:xfrm>
              <a:off x="2186825" y="1958375"/>
              <a:ext cx="373775" cy="353900"/>
            </a:xfrm>
            <a:custGeom>
              <a:avLst/>
              <a:gdLst/>
              <a:ahLst/>
              <a:cxnLst/>
              <a:rect l="l" t="t" r="r" b="b"/>
              <a:pathLst>
                <a:path w="14951" h="14156" extrusionOk="0">
                  <a:moveTo>
                    <a:pt x="14272" y="1"/>
                  </a:moveTo>
                  <a:cubicBezTo>
                    <a:pt x="12250" y="1"/>
                    <a:pt x="3290" y="2777"/>
                    <a:pt x="0" y="6577"/>
                  </a:cubicBezTo>
                  <a:cubicBezTo>
                    <a:pt x="0" y="6577"/>
                    <a:pt x="2625" y="12603"/>
                    <a:pt x="10409" y="14155"/>
                  </a:cubicBezTo>
                  <a:cubicBezTo>
                    <a:pt x="13513" y="9453"/>
                    <a:pt x="14951" y="848"/>
                    <a:pt x="14677" y="118"/>
                  </a:cubicBezTo>
                  <a:cubicBezTo>
                    <a:pt x="14651" y="39"/>
                    <a:pt x="14509" y="1"/>
                    <a:pt x="14272"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8"/>
            <p:cNvSpPr/>
            <p:nvPr/>
          </p:nvSpPr>
          <p:spPr>
            <a:xfrm>
              <a:off x="2186825" y="1942475"/>
              <a:ext cx="373775" cy="369800"/>
            </a:xfrm>
            <a:custGeom>
              <a:avLst/>
              <a:gdLst/>
              <a:ahLst/>
              <a:cxnLst/>
              <a:rect l="l" t="t" r="r" b="b"/>
              <a:pathLst>
                <a:path w="14951" h="14792" fill="none" extrusionOk="0">
                  <a:moveTo>
                    <a:pt x="10409" y="14791"/>
                  </a:moveTo>
                  <a:cubicBezTo>
                    <a:pt x="13513" y="10089"/>
                    <a:pt x="14951" y="1484"/>
                    <a:pt x="14677" y="754"/>
                  </a:cubicBezTo>
                  <a:cubicBezTo>
                    <a:pt x="14426" y="1"/>
                    <a:pt x="3675" y="2968"/>
                    <a:pt x="0" y="7213"/>
                  </a:cubicBezTo>
                  <a:cubicBezTo>
                    <a:pt x="0" y="7213"/>
                    <a:pt x="2625" y="13239"/>
                    <a:pt x="10409" y="14791"/>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8"/>
            <p:cNvSpPr/>
            <p:nvPr/>
          </p:nvSpPr>
          <p:spPr>
            <a:xfrm>
              <a:off x="1195075" y="1654300"/>
              <a:ext cx="506725" cy="607750"/>
            </a:xfrm>
            <a:custGeom>
              <a:avLst/>
              <a:gdLst/>
              <a:ahLst/>
              <a:cxnLst/>
              <a:rect l="l" t="t" r="r" b="b"/>
              <a:pathLst>
                <a:path w="20269" h="24310" extrusionOk="0">
                  <a:moveTo>
                    <a:pt x="2129" y="1"/>
                  </a:moveTo>
                  <a:cubicBezTo>
                    <a:pt x="2127" y="1"/>
                    <a:pt x="2125" y="1"/>
                    <a:pt x="2123" y="1"/>
                  </a:cubicBezTo>
                  <a:cubicBezTo>
                    <a:pt x="936" y="24"/>
                    <a:pt x="0" y="16937"/>
                    <a:pt x="4337" y="24310"/>
                  </a:cubicBezTo>
                  <a:cubicBezTo>
                    <a:pt x="4337" y="24310"/>
                    <a:pt x="14289" y="23420"/>
                    <a:pt x="20269" y="12966"/>
                  </a:cubicBezTo>
                  <a:cubicBezTo>
                    <a:pt x="15006" y="6244"/>
                    <a:pt x="3352" y="1"/>
                    <a:pt x="2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8"/>
            <p:cNvSpPr/>
            <p:nvPr/>
          </p:nvSpPr>
          <p:spPr>
            <a:xfrm>
              <a:off x="1211600" y="1654300"/>
              <a:ext cx="227725" cy="360100"/>
            </a:xfrm>
            <a:custGeom>
              <a:avLst/>
              <a:gdLst/>
              <a:ahLst/>
              <a:cxnLst/>
              <a:rect l="l" t="t" r="r" b="b"/>
              <a:pathLst>
                <a:path w="9109" h="14404" extrusionOk="0">
                  <a:moveTo>
                    <a:pt x="1462" y="1"/>
                  </a:moveTo>
                  <a:cubicBezTo>
                    <a:pt x="663" y="24"/>
                    <a:pt x="1" y="7328"/>
                    <a:pt x="868" y="14404"/>
                  </a:cubicBezTo>
                  <a:cubicBezTo>
                    <a:pt x="2968" y="12509"/>
                    <a:pt x="6324" y="8994"/>
                    <a:pt x="9108" y="4018"/>
                  </a:cubicBezTo>
                  <a:cubicBezTo>
                    <a:pt x="5319" y="1576"/>
                    <a:pt x="2055" y="1"/>
                    <a:pt x="1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8"/>
            <p:cNvSpPr/>
            <p:nvPr/>
          </p:nvSpPr>
          <p:spPr>
            <a:xfrm>
              <a:off x="1195075" y="1653750"/>
              <a:ext cx="506725" cy="608300"/>
            </a:xfrm>
            <a:custGeom>
              <a:avLst/>
              <a:gdLst/>
              <a:ahLst/>
              <a:cxnLst/>
              <a:rect l="l" t="t" r="r" b="b"/>
              <a:pathLst>
                <a:path w="20269" h="24332" fill="none" extrusionOk="0">
                  <a:moveTo>
                    <a:pt x="20269" y="12988"/>
                  </a:moveTo>
                  <a:cubicBezTo>
                    <a:pt x="14996" y="6254"/>
                    <a:pt x="3310" y="0"/>
                    <a:pt x="2123" y="23"/>
                  </a:cubicBezTo>
                  <a:cubicBezTo>
                    <a:pt x="936" y="46"/>
                    <a:pt x="0" y="16959"/>
                    <a:pt x="4337" y="24332"/>
                  </a:cubicBezTo>
                  <a:cubicBezTo>
                    <a:pt x="4337" y="24332"/>
                    <a:pt x="14289" y="23442"/>
                    <a:pt x="20269" y="12988"/>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8"/>
            <p:cNvSpPr/>
            <p:nvPr/>
          </p:nvSpPr>
          <p:spPr>
            <a:xfrm>
              <a:off x="1355975" y="1824350"/>
              <a:ext cx="330425" cy="397200"/>
            </a:xfrm>
            <a:custGeom>
              <a:avLst/>
              <a:gdLst/>
              <a:ahLst/>
              <a:cxnLst/>
              <a:rect l="l" t="t" r="r" b="b"/>
              <a:pathLst>
                <a:path w="13217" h="15888" extrusionOk="0">
                  <a:moveTo>
                    <a:pt x="793" y="0"/>
                  </a:moveTo>
                  <a:cubicBezTo>
                    <a:pt x="787" y="0"/>
                    <a:pt x="782" y="1"/>
                    <a:pt x="777" y="1"/>
                  </a:cubicBezTo>
                  <a:cubicBezTo>
                    <a:pt x="1" y="69"/>
                    <a:pt x="46" y="11208"/>
                    <a:pt x="3173" y="15887"/>
                  </a:cubicBezTo>
                  <a:cubicBezTo>
                    <a:pt x="3173" y="15887"/>
                    <a:pt x="9679" y="14929"/>
                    <a:pt x="13217" y="7830"/>
                  </a:cubicBezTo>
                  <a:cubicBezTo>
                    <a:pt x="9519" y="3611"/>
                    <a:pt x="1674" y="0"/>
                    <a:pt x="793"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8"/>
            <p:cNvSpPr/>
            <p:nvPr/>
          </p:nvSpPr>
          <p:spPr>
            <a:xfrm>
              <a:off x="1355975" y="1823225"/>
              <a:ext cx="330425" cy="398325"/>
            </a:xfrm>
            <a:custGeom>
              <a:avLst/>
              <a:gdLst/>
              <a:ahLst/>
              <a:cxnLst/>
              <a:rect l="l" t="t" r="r" b="b"/>
              <a:pathLst>
                <a:path w="13217" h="15933" fill="none" extrusionOk="0">
                  <a:moveTo>
                    <a:pt x="13217" y="7875"/>
                  </a:moveTo>
                  <a:cubicBezTo>
                    <a:pt x="9496" y="3629"/>
                    <a:pt x="1576" y="0"/>
                    <a:pt x="777" y="46"/>
                  </a:cubicBezTo>
                  <a:cubicBezTo>
                    <a:pt x="1" y="114"/>
                    <a:pt x="46" y="11253"/>
                    <a:pt x="3173" y="15932"/>
                  </a:cubicBezTo>
                  <a:cubicBezTo>
                    <a:pt x="3173" y="15932"/>
                    <a:pt x="9679" y="14974"/>
                    <a:pt x="13217" y="7875"/>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8"/>
            <p:cNvSpPr/>
            <p:nvPr/>
          </p:nvSpPr>
          <p:spPr>
            <a:xfrm>
              <a:off x="1186500" y="1889825"/>
              <a:ext cx="1497950" cy="967500"/>
            </a:xfrm>
            <a:custGeom>
              <a:avLst/>
              <a:gdLst/>
              <a:ahLst/>
              <a:cxnLst/>
              <a:rect l="l" t="t" r="r" b="b"/>
              <a:pathLst>
                <a:path w="59918" h="38700" extrusionOk="0">
                  <a:moveTo>
                    <a:pt x="28419" y="0"/>
                  </a:moveTo>
                  <a:cubicBezTo>
                    <a:pt x="23661" y="0"/>
                    <a:pt x="19039" y="1331"/>
                    <a:pt x="11710" y="5371"/>
                  </a:cubicBezTo>
                  <a:cubicBezTo>
                    <a:pt x="1439" y="11031"/>
                    <a:pt x="1" y="19203"/>
                    <a:pt x="548" y="24156"/>
                  </a:cubicBezTo>
                  <a:cubicBezTo>
                    <a:pt x="1270" y="30938"/>
                    <a:pt x="5172" y="38700"/>
                    <a:pt x="5601" y="38700"/>
                  </a:cubicBezTo>
                  <a:cubicBezTo>
                    <a:pt x="5606" y="38700"/>
                    <a:pt x="5611" y="38698"/>
                    <a:pt x="5616" y="38696"/>
                  </a:cubicBezTo>
                  <a:cubicBezTo>
                    <a:pt x="5958" y="38513"/>
                    <a:pt x="8012" y="32305"/>
                    <a:pt x="8012" y="32305"/>
                  </a:cubicBezTo>
                  <a:cubicBezTo>
                    <a:pt x="9017" y="30752"/>
                    <a:pt x="11892" y="26530"/>
                    <a:pt x="11893" y="26530"/>
                  </a:cubicBezTo>
                  <a:lnTo>
                    <a:pt x="11893" y="26530"/>
                  </a:lnTo>
                  <a:cubicBezTo>
                    <a:pt x="11575" y="27779"/>
                    <a:pt x="11256" y="30296"/>
                    <a:pt x="11456" y="30296"/>
                  </a:cubicBezTo>
                  <a:cubicBezTo>
                    <a:pt x="11457" y="30296"/>
                    <a:pt x="11458" y="30296"/>
                    <a:pt x="11459" y="30296"/>
                  </a:cubicBezTo>
                  <a:cubicBezTo>
                    <a:pt x="11642" y="30273"/>
                    <a:pt x="20886" y="24818"/>
                    <a:pt x="23876" y="18609"/>
                  </a:cubicBezTo>
                  <a:lnTo>
                    <a:pt x="23876" y="18609"/>
                  </a:lnTo>
                  <a:cubicBezTo>
                    <a:pt x="23694" y="22923"/>
                    <a:pt x="25274" y="27078"/>
                    <a:pt x="25493" y="27078"/>
                  </a:cubicBezTo>
                  <a:cubicBezTo>
                    <a:pt x="25494" y="27078"/>
                    <a:pt x="25495" y="27078"/>
                    <a:pt x="25497" y="27078"/>
                  </a:cubicBezTo>
                  <a:cubicBezTo>
                    <a:pt x="25679" y="27009"/>
                    <a:pt x="27802" y="24110"/>
                    <a:pt x="27802" y="24110"/>
                  </a:cubicBezTo>
                  <a:lnTo>
                    <a:pt x="27802" y="24110"/>
                  </a:lnTo>
                  <a:cubicBezTo>
                    <a:pt x="27779" y="25320"/>
                    <a:pt x="28761" y="27899"/>
                    <a:pt x="28761" y="27899"/>
                  </a:cubicBezTo>
                  <a:cubicBezTo>
                    <a:pt x="28761" y="27899"/>
                    <a:pt x="30130" y="35683"/>
                    <a:pt x="30632" y="35728"/>
                  </a:cubicBezTo>
                  <a:cubicBezTo>
                    <a:pt x="30633" y="35728"/>
                    <a:pt x="30634" y="35728"/>
                    <a:pt x="30635" y="35728"/>
                  </a:cubicBezTo>
                  <a:cubicBezTo>
                    <a:pt x="31167" y="35728"/>
                    <a:pt x="39172" y="30173"/>
                    <a:pt x="40881" y="25936"/>
                  </a:cubicBezTo>
                  <a:cubicBezTo>
                    <a:pt x="41035" y="26665"/>
                    <a:pt x="41681" y="28247"/>
                    <a:pt x="41888" y="28247"/>
                  </a:cubicBezTo>
                  <a:cubicBezTo>
                    <a:pt x="41895" y="28247"/>
                    <a:pt x="41902" y="28245"/>
                    <a:pt x="41908" y="28242"/>
                  </a:cubicBezTo>
                  <a:cubicBezTo>
                    <a:pt x="42113" y="28105"/>
                    <a:pt x="44054" y="23494"/>
                    <a:pt x="44054" y="21097"/>
                  </a:cubicBezTo>
                  <a:cubicBezTo>
                    <a:pt x="45532" y="24837"/>
                    <a:pt x="47119" y="30576"/>
                    <a:pt x="47416" y="30576"/>
                  </a:cubicBezTo>
                  <a:cubicBezTo>
                    <a:pt x="47422" y="30576"/>
                    <a:pt x="47427" y="30574"/>
                    <a:pt x="47432" y="30570"/>
                  </a:cubicBezTo>
                  <a:cubicBezTo>
                    <a:pt x="47683" y="30342"/>
                    <a:pt x="48345" y="28652"/>
                    <a:pt x="48345" y="28652"/>
                  </a:cubicBezTo>
                  <a:cubicBezTo>
                    <a:pt x="48863" y="30750"/>
                    <a:pt x="50341" y="37352"/>
                    <a:pt x="50684" y="37352"/>
                  </a:cubicBezTo>
                  <a:cubicBezTo>
                    <a:pt x="50688" y="37352"/>
                    <a:pt x="50692" y="37351"/>
                    <a:pt x="50696" y="37349"/>
                  </a:cubicBezTo>
                  <a:cubicBezTo>
                    <a:pt x="51015" y="37212"/>
                    <a:pt x="55169" y="33195"/>
                    <a:pt x="56082" y="25640"/>
                  </a:cubicBezTo>
                  <a:cubicBezTo>
                    <a:pt x="57478" y="26559"/>
                    <a:pt x="58850" y="27006"/>
                    <a:pt x="59510" y="27006"/>
                  </a:cubicBezTo>
                  <a:cubicBezTo>
                    <a:pt x="59768" y="27006"/>
                    <a:pt x="59917" y="26938"/>
                    <a:pt x="59917" y="26804"/>
                  </a:cubicBezTo>
                  <a:cubicBezTo>
                    <a:pt x="59917" y="26347"/>
                    <a:pt x="57749" y="22239"/>
                    <a:pt x="56904" y="20823"/>
                  </a:cubicBezTo>
                  <a:cubicBezTo>
                    <a:pt x="55329" y="15596"/>
                    <a:pt x="51928" y="2906"/>
                    <a:pt x="34398" y="555"/>
                  </a:cubicBezTo>
                  <a:cubicBezTo>
                    <a:pt x="32261" y="215"/>
                    <a:pt x="30329" y="0"/>
                    <a:pt x="28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8"/>
            <p:cNvSpPr/>
            <p:nvPr/>
          </p:nvSpPr>
          <p:spPr>
            <a:xfrm>
              <a:off x="1233875" y="1910525"/>
              <a:ext cx="498175" cy="359375"/>
            </a:xfrm>
            <a:custGeom>
              <a:avLst/>
              <a:gdLst/>
              <a:ahLst/>
              <a:cxnLst/>
              <a:rect l="l" t="t" r="r" b="b"/>
              <a:pathLst>
                <a:path w="19927" h="14375" extrusionOk="0">
                  <a:moveTo>
                    <a:pt x="19744" y="0"/>
                  </a:moveTo>
                  <a:cubicBezTo>
                    <a:pt x="19744" y="0"/>
                    <a:pt x="19356" y="69"/>
                    <a:pt x="18694" y="229"/>
                  </a:cubicBezTo>
                  <a:cubicBezTo>
                    <a:pt x="18352" y="297"/>
                    <a:pt x="17941" y="389"/>
                    <a:pt x="17484" y="525"/>
                  </a:cubicBezTo>
                  <a:cubicBezTo>
                    <a:pt x="17028" y="685"/>
                    <a:pt x="16526" y="868"/>
                    <a:pt x="15978" y="1073"/>
                  </a:cubicBezTo>
                  <a:cubicBezTo>
                    <a:pt x="15704" y="1187"/>
                    <a:pt x="15430" y="1302"/>
                    <a:pt x="15133" y="1416"/>
                  </a:cubicBezTo>
                  <a:cubicBezTo>
                    <a:pt x="14837" y="1530"/>
                    <a:pt x="14540" y="1667"/>
                    <a:pt x="14243" y="1827"/>
                  </a:cubicBezTo>
                  <a:cubicBezTo>
                    <a:pt x="13627" y="2123"/>
                    <a:pt x="12988" y="2420"/>
                    <a:pt x="12326" y="2740"/>
                  </a:cubicBezTo>
                  <a:cubicBezTo>
                    <a:pt x="11687" y="3082"/>
                    <a:pt x="11025" y="3447"/>
                    <a:pt x="10363" y="3812"/>
                  </a:cubicBezTo>
                  <a:cubicBezTo>
                    <a:pt x="9678" y="4155"/>
                    <a:pt x="8993" y="4588"/>
                    <a:pt x="8331" y="4976"/>
                  </a:cubicBezTo>
                  <a:lnTo>
                    <a:pt x="7829" y="5273"/>
                  </a:lnTo>
                  <a:cubicBezTo>
                    <a:pt x="7647" y="5387"/>
                    <a:pt x="7487" y="5501"/>
                    <a:pt x="7327" y="5615"/>
                  </a:cubicBezTo>
                  <a:cubicBezTo>
                    <a:pt x="7008" y="5821"/>
                    <a:pt x="6688" y="6049"/>
                    <a:pt x="6368" y="6277"/>
                  </a:cubicBezTo>
                  <a:cubicBezTo>
                    <a:pt x="6049" y="6483"/>
                    <a:pt x="5752" y="6734"/>
                    <a:pt x="5455" y="6985"/>
                  </a:cubicBezTo>
                  <a:cubicBezTo>
                    <a:pt x="5182" y="7213"/>
                    <a:pt x="4885" y="7464"/>
                    <a:pt x="4588" y="7693"/>
                  </a:cubicBezTo>
                  <a:cubicBezTo>
                    <a:pt x="4063" y="8218"/>
                    <a:pt x="3515" y="8674"/>
                    <a:pt x="3082" y="9199"/>
                  </a:cubicBezTo>
                  <a:cubicBezTo>
                    <a:pt x="2648" y="9724"/>
                    <a:pt x="2214" y="10181"/>
                    <a:pt x="1872" y="10683"/>
                  </a:cubicBezTo>
                  <a:cubicBezTo>
                    <a:pt x="1712" y="10934"/>
                    <a:pt x="1552" y="11162"/>
                    <a:pt x="1393" y="11390"/>
                  </a:cubicBezTo>
                  <a:cubicBezTo>
                    <a:pt x="1233" y="11619"/>
                    <a:pt x="1119" y="11847"/>
                    <a:pt x="1004" y="12052"/>
                  </a:cubicBezTo>
                  <a:cubicBezTo>
                    <a:pt x="776" y="12486"/>
                    <a:pt x="548" y="12851"/>
                    <a:pt x="434" y="13148"/>
                  </a:cubicBezTo>
                  <a:cubicBezTo>
                    <a:pt x="297" y="13467"/>
                    <a:pt x="206" y="13718"/>
                    <a:pt x="114" y="13878"/>
                  </a:cubicBezTo>
                  <a:cubicBezTo>
                    <a:pt x="69" y="14061"/>
                    <a:pt x="23" y="14152"/>
                    <a:pt x="23" y="14152"/>
                  </a:cubicBezTo>
                  <a:cubicBezTo>
                    <a:pt x="0" y="14221"/>
                    <a:pt x="23" y="14289"/>
                    <a:pt x="91" y="14335"/>
                  </a:cubicBezTo>
                  <a:cubicBezTo>
                    <a:pt x="118" y="14362"/>
                    <a:pt x="149" y="14375"/>
                    <a:pt x="180" y="14375"/>
                  </a:cubicBezTo>
                  <a:cubicBezTo>
                    <a:pt x="228" y="14375"/>
                    <a:pt x="278" y="14344"/>
                    <a:pt x="320" y="14289"/>
                  </a:cubicBezTo>
                  <a:cubicBezTo>
                    <a:pt x="320" y="14289"/>
                    <a:pt x="365" y="14221"/>
                    <a:pt x="457" y="14061"/>
                  </a:cubicBezTo>
                  <a:cubicBezTo>
                    <a:pt x="571" y="13901"/>
                    <a:pt x="708" y="13673"/>
                    <a:pt x="890" y="13399"/>
                  </a:cubicBezTo>
                  <a:cubicBezTo>
                    <a:pt x="1050" y="13079"/>
                    <a:pt x="1301" y="12760"/>
                    <a:pt x="1552" y="12395"/>
                  </a:cubicBezTo>
                  <a:cubicBezTo>
                    <a:pt x="1689" y="12212"/>
                    <a:pt x="1826" y="12007"/>
                    <a:pt x="1986" y="11801"/>
                  </a:cubicBezTo>
                  <a:cubicBezTo>
                    <a:pt x="2146" y="11596"/>
                    <a:pt x="2306" y="11367"/>
                    <a:pt x="2488" y="11139"/>
                  </a:cubicBezTo>
                  <a:cubicBezTo>
                    <a:pt x="2830" y="10683"/>
                    <a:pt x="3241" y="10249"/>
                    <a:pt x="3675" y="9747"/>
                  </a:cubicBezTo>
                  <a:cubicBezTo>
                    <a:pt x="3880" y="9496"/>
                    <a:pt x="4132" y="9268"/>
                    <a:pt x="4383" y="9039"/>
                  </a:cubicBezTo>
                  <a:cubicBezTo>
                    <a:pt x="4634" y="8788"/>
                    <a:pt x="4885" y="8560"/>
                    <a:pt x="5136" y="8309"/>
                  </a:cubicBezTo>
                  <a:cubicBezTo>
                    <a:pt x="5410" y="8081"/>
                    <a:pt x="5706" y="7852"/>
                    <a:pt x="5980" y="7601"/>
                  </a:cubicBezTo>
                  <a:cubicBezTo>
                    <a:pt x="6254" y="7373"/>
                    <a:pt x="6528" y="7122"/>
                    <a:pt x="6848" y="6917"/>
                  </a:cubicBezTo>
                  <a:cubicBezTo>
                    <a:pt x="7167" y="6688"/>
                    <a:pt x="7464" y="6483"/>
                    <a:pt x="7784" y="6255"/>
                  </a:cubicBezTo>
                  <a:cubicBezTo>
                    <a:pt x="7943" y="6140"/>
                    <a:pt x="8080" y="6026"/>
                    <a:pt x="8240" y="5935"/>
                  </a:cubicBezTo>
                  <a:lnTo>
                    <a:pt x="8742" y="5638"/>
                  </a:lnTo>
                  <a:cubicBezTo>
                    <a:pt x="9404" y="5227"/>
                    <a:pt x="10020" y="4839"/>
                    <a:pt x="10728" y="4497"/>
                  </a:cubicBezTo>
                  <a:cubicBezTo>
                    <a:pt x="11390" y="4155"/>
                    <a:pt x="12075" y="3812"/>
                    <a:pt x="12714" y="3470"/>
                  </a:cubicBezTo>
                  <a:cubicBezTo>
                    <a:pt x="13376" y="3173"/>
                    <a:pt x="13992" y="2876"/>
                    <a:pt x="14586" y="2603"/>
                  </a:cubicBezTo>
                  <a:cubicBezTo>
                    <a:pt x="14882" y="2466"/>
                    <a:pt x="15179" y="2329"/>
                    <a:pt x="15453" y="2192"/>
                  </a:cubicBezTo>
                  <a:cubicBezTo>
                    <a:pt x="15750" y="2078"/>
                    <a:pt x="16024" y="1963"/>
                    <a:pt x="16297" y="1849"/>
                  </a:cubicBezTo>
                  <a:cubicBezTo>
                    <a:pt x="16822" y="1621"/>
                    <a:pt x="17302" y="1393"/>
                    <a:pt x="17735" y="1210"/>
                  </a:cubicBezTo>
                  <a:cubicBezTo>
                    <a:pt x="18169" y="1028"/>
                    <a:pt x="18534" y="868"/>
                    <a:pt x="18854" y="731"/>
                  </a:cubicBezTo>
                  <a:cubicBezTo>
                    <a:pt x="19470" y="457"/>
                    <a:pt x="19813" y="297"/>
                    <a:pt x="19813" y="297"/>
                  </a:cubicBezTo>
                  <a:lnTo>
                    <a:pt x="19835" y="274"/>
                  </a:lnTo>
                  <a:cubicBezTo>
                    <a:pt x="19881" y="252"/>
                    <a:pt x="19927" y="183"/>
                    <a:pt x="19904" y="137"/>
                  </a:cubicBezTo>
                  <a:cubicBezTo>
                    <a:pt x="19904" y="46"/>
                    <a:pt x="19813" y="0"/>
                    <a:pt x="197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8"/>
            <p:cNvSpPr/>
            <p:nvPr/>
          </p:nvSpPr>
          <p:spPr>
            <a:xfrm>
              <a:off x="1351325" y="2192950"/>
              <a:ext cx="841525" cy="123575"/>
            </a:xfrm>
            <a:custGeom>
              <a:avLst/>
              <a:gdLst/>
              <a:ahLst/>
              <a:cxnLst/>
              <a:rect l="l" t="t" r="r" b="b"/>
              <a:pathLst>
                <a:path w="33661" h="4943" extrusionOk="0">
                  <a:moveTo>
                    <a:pt x="7093" y="0"/>
                  </a:moveTo>
                  <a:cubicBezTo>
                    <a:pt x="3475" y="0"/>
                    <a:pt x="1" y="152"/>
                    <a:pt x="438" y="801"/>
                  </a:cubicBezTo>
                  <a:cubicBezTo>
                    <a:pt x="1168" y="1851"/>
                    <a:pt x="6875" y="4750"/>
                    <a:pt x="17032" y="4932"/>
                  </a:cubicBezTo>
                  <a:cubicBezTo>
                    <a:pt x="17427" y="4939"/>
                    <a:pt x="17816" y="4943"/>
                    <a:pt x="18199" y="4943"/>
                  </a:cubicBezTo>
                  <a:cubicBezTo>
                    <a:pt x="27925" y="4943"/>
                    <a:pt x="33661" y="2784"/>
                    <a:pt x="32804" y="2125"/>
                  </a:cubicBezTo>
                  <a:cubicBezTo>
                    <a:pt x="31343" y="983"/>
                    <a:pt x="23514" y="322"/>
                    <a:pt x="13083" y="93"/>
                  </a:cubicBezTo>
                  <a:cubicBezTo>
                    <a:pt x="11626" y="58"/>
                    <a:pt x="9332" y="0"/>
                    <a:pt x="7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8"/>
            <p:cNvSpPr/>
            <p:nvPr/>
          </p:nvSpPr>
          <p:spPr>
            <a:xfrm>
              <a:off x="2338600" y="2135350"/>
              <a:ext cx="215725" cy="130575"/>
            </a:xfrm>
            <a:custGeom>
              <a:avLst/>
              <a:gdLst/>
              <a:ahLst/>
              <a:cxnLst/>
              <a:rect l="l" t="t" r="r" b="b"/>
              <a:pathLst>
                <a:path w="8629" h="5223" extrusionOk="0">
                  <a:moveTo>
                    <a:pt x="5707" y="1"/>
                  </a:moveTo>
                  <a:cubicBezTo>
                    <a:pt x="2603" y="1735"/>
                    <a:pt x="1" y="3653"/>
                    <a:pt x="321" y="4543"/>
                  </a:cubicBezTo>
                  <a:cubicBezTo>
                    <a:pt x="517" y="5035"/>
                    <a:pt x="1629" y="5222"/>
                    <a:pt x="3306" y="5222"/>
                  </a:cubicBezTo>
                  <a:cubicBezTo>
                    <a:pt x="4740" y="5222"/>
                    <a:pt x="6587" y="5085"/>
                    <a:pt x="8629" y="4885"/>
                  </a:cubicBezTo>
                  <a:cubicBezTo>
                    <a:pt x="7899" y="3287"/>
                    <a:pt x="6963" y="1621"/>
                    <a:pt x="57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8"/>
            <p:cNvSpPr/>
            <p:nvPr/>
          </p:nvSpPr>
          <p:spPr>
            <a:xfrm>
              <a:off x="2257575" y="2237350"/>
              <a:ext cx="39975" cy="190200"/>
            </a:xfrm>
            <a:custGeom>
              <a:avLst/>
              <a:gdLst/>
              <a:ahLst/>
              <a:cxnLst/>
              <a:rect l="l" t="t" r="r" b="b"/>
              <a:pathLst>
                <a:path w="1599" h="7608" extrusionOk="0">
                  <a:moveTo>
                    <a:pt x="184" y="1"/>
                  </a:moveTo>
                  <a:cubicBezTo>
                    <a:pt x="169" y="1"/>
                    <a:pt x="153" y="2"/>
                    <a:pt x="138" y="6"/>
                  </a:cubicBezTo>
                  <a:cubicBezTo>
                    <a:pt x="69" y="29"/>
                    <a:pt x="1" y="120"/>
                    <a:pt x="24" y="212"/>
                  </a:cubicBezTo>
                  <a:cubicBezTo>
                    <a:pt x="24" y="212"/>
                    <a:pt x="138" y="645"/>
                    <a:pt x="297" y="1285"/>
                  </a:cubicBezTo>
                  <a:cubicBezTo>
                    <a:pt x="343" y="1444"/>
                    <a:pt x="366" y="1627"/>
                    <a:pt x="412" y="1810"/>
                  </a:cubicBezTo>
                  <a:cubicBezTo>
                    <a:pt x="434" y="1992"/>
                    <a:pt x="480" y="2198"/>
                    <a:pt x="503" y="2403"/>
                  </a:cubicBezTo>
                  <a:cubicBezTo>
                    <a:pt x="594" y="2814"/>
                    <a:pt x="617" y="3248"/>
                    <a:pt x="686" y="3681"/>
                  </a:cubicBezTo>
                  <a:cubicBezTo>
                    <a:pt x="708" y="3909"/>
                    <a:pt x="708" y="4138"/>
                    <a:pt x="731" y="4343"/>
                  </a:cubicBezTo>
                  <a:cubicBezTo>
                    <a:pt x="754" y="4549"/>
                    <a:pt x="777" y="4777"/>
                    <a:pt x="777" y="4982"/>
                  </a:cubicBezTo>
                  <a:cubicBezTo>
                    <a:pt x="800" y="5393"/>
                    <a:pt x="822" y="5781"/>
                    <a:pt x="822" y="6101"/>
                  </a:cubicBezTo>
                  <a:cubicBezTo>
                    <a:pt x="822" y="6443"/>
                    <a:pt x="822" y="6717"/>
                    <a:pt x="822" y="6900"/>
                  </a:cubicBezTo>
                  <a:cubicBezTo>
                    <a:pt x="822" y="7105"/>
                    <a:pt x="822" y="7196"/>
                    <a:pt x="822" y="7196"/>
                  </a:cubicBezTo>
                  <a:lnTo>
                    <a:pt x="822" y="7219"/>
                  </a:lnTo>
                  <a:cubicBezTo>
                    <a:pt x="822" y="7219"/>
                    <a:pt x="822" y="7219"/>
                    <a:pt x="822" y="7242"/>
                  </a:cubicBezTo>
                  <a:cubicBezTo>
                    <a:pt x="822" y="7447"/>
                    <a:pt x="1005" y="7607"/>
                    <a:pt x="1211" y="7607"/>
                  </a:cubicBezTo>
                  <a:cubicBezTo>
                    <a:pt x="1439" y="7584"/>
                    <a:pt x="1599" y="7425"/>
                    <a:pt x="1576" y="7196"/>
                  </a:cubicBezTo>
                  <a:cubicBezTo>
                    <a:pt x="1576" y="7196"/>
                    <a:pt x="1576" y="7082"/>
                    <a:pt x="1576" y="6900"/>
                  </a:cubicBezTo>
                  <a:cubicBezTo>
                    <a:pt x="1553" y="6694"/>
                    <a:pt x="1553" y="6420"/>
                    <a:pt x="1507" y="6078"/>
                  </a:cubicBezTo>
                  <a:cubicBezTo>
                    <a:pt x="1484" y="5735"/>
                    <a:pt x="1439" y="5347"/>
                    <a:pt x="1393" y="4914"/>
                  </a:cubicBezTo>
                  <a:cubicBezTo>
                    <a:pt x="1370" y="4708"/>
                    <a:pt x="1347" y="4503"/>
                    <a:pt x="1325" y="4275"/>
                  </a:cubicBezTo>
                  <a:cubicBezTo>
                    <a:pt x="1279" y="4069"/>
                    <a:pt x="1256" y="3841"/>
                    <a:pt x="1211" y="3613"/>
                  </a:cubicBezTo>
                  <a:cubicBezTo>
                    <a:pt x="1119" y="3179"/>
                    <a:pt x="1074" y="2723"/>
                    <a:pt x="959" y="2312"/>
                  </a:cubicBezTo>
                  <a:cubicBezTo>
                    <a:pt x="914" y="2106"/>
                    <a:pt x="868" y="1901"/>
                    <a:pt x="822" y="1718"/>
                  </a:cubicBezTo>
                  <a:cubicBezTo>
                    <a:pt x="777" y="1536"/>
                    <a:pt x="731" y="1353"/>
                    <a:pt x="686" y="1193"/>
                  </a:cubicBezTo>
                  <a:cubicBezTo>
                    <a:pt x="480" y="554"/>
                    <a:pt x="343" y="120"/>
                    <a:pt x="343" y="120"/>
                  </a:cubicBezTo>
                  <a:cubicBezTo>
                    <a:pt x="324" y="45"/>
                    <a:pt x="258" y="1"/>
                    <a:pt x="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8"/>
            <p:cNvSpPr/>
            <p:nvPr/>
          </p:nvSpPr>
          <p:spPr>
            <a:xfrm>
              <a:off x="1472950" y="2445325"/>
              <a:ext cx="61100" cy="117450"/>
            </a:xfrm>
            <a:custGeom>
              <a:avLst/>
              <a:gdLst/>
              <a:ahLst/>
              <a:cxnLst/>
              <a:rect l="l" t="t" r="r" b="b"/>
              <a:pathLst>
                <a:path w="2444" h="4698" extrusionOk="0">
                  <a:moveTo>
                    <a:pt x="2250" y="0"/>
                  </a:moveTo>
                  <a:cubicBezTo>
                    <a:pt x="2181" y="0"/>
                    <a:pt x="2117" y="38"/>
                    <a:pt x="2101" y="87"/>
                  </a:cubicBezTo>
                  <a:cubicBezTo>
                    <a:pt x="2101" y="87"/>
                    <a:pt x="1576" y="1114"/>
                    <a:pt x="1074" y="2119"/>
                  </a:cubicBezTo>
                  <a:cubicBezTo>
                    <a:pt x="800" y="2621"/>
                    <a:pt x="572" y="3146"/>
                    <a:pt x="389" y="3534"/>
                  </a:cubicBezTo>
                  <a:cubicBezTo>
                    <a:pt x="206" y="3899"/>
                    <a:pt x="92" y="4150"/>
                    <a:pt x="92" y="4150"/>
                  </a:cubicBezTo>
                  <a:cubicBezTo>
                    <a:pt x="92" y="4173"/>
                    <a:pt x="69" y="4173"/>
                    <a:pt x="69" y="4196"/>
                  </a:cubicBezTo>
                  <a:cubicBezTo>
                    <a:pt x="1" y="4401"/>
                    <a:pt x="115" y="4606"/>
                    <a:pt x="298" y="4675"/>
                  </a:cubicBezTo>
                  <a:cubicBezTo>
                    <a:pt x="343" y="4690"/>
                    <a:pt x="389" y="4697"/>
                    <a:pt x="433" y="4697"/>
                  </a:cubicBezTo>
                  <a:cubicBezTo>
                    <a:pt x="588" y="4697"/>
                    <a:pt x="729" y="4607"/>
                    <a:pt x="800" y="4447"/>
                  </a:cubicBezTo>
                  <a:cubicBezTo>
                    <a:pt x="800" y="4447"/>
                    <a:pt x="891" y="4196"/>
                    <a:pt x="1028" y="3785"/>
                  </a:cubicBezTo>
                  <a:cubicBezTo>
                    <a:pt x="1188" y="3397"/>
                    <a:pt x="1370" y="2849"/>
                    <a:pt x="1576" y="2347"/>
                  </a:cubicBezTo>
                  <a:cubicBezTo>
                    <a:pt x="1987" y="1297"/>
                    <a:pt x="2398" y="247"/>
                    <a:pt x="2398" y="247"/>
                  </a:cubicBezTo>
                  <a:lnTo>
                    <a:pt x="2398" y="224"/>
                  </a:lnTo>
                  <a:cubicBezTo>
                    <a:pt x="2443" y="156"/>
                    <a:pt x="2398" y="64"/>
                    <a:pt x="2329" y="19"/>
                  </a:cubicBezTo>
                  <a:cubicBezTo>
                    <a:pt x="2304" y="6"/>
                    <a:pt x="2276" y="0"/>
                    <a:pt x="2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8"/>
            <p:cNvSpPr/>
            <p:nvPr/>
          </p:nvSpPr>
          <p:spPr>
            <a:xfrm>
              <a:off x="1191075" y="2439500"/>
              <a:ext cx="68500" cy="263025"/>
            </a:xfrm>
            <a:custGeom>
              <a:avLst/>
              <a:gdLst/>
              <a:ahLst/>
              <a:cxnLst/>
              <a:rect l="l" t="t" r="r" b="b"/>
              <a:pathLst>
                <a:path w="2740" h="10521" extrusionOk="0">
                  <a:moveTo>
                    <a:pt x="274" y="1"/>
                  </a:moveTo>
                  <a:cubicBezTo>
                    <a:pt x="114" y="1"/>
                    <a:pt x="0" y="115"/>
                    <a:pt x="23" y="252"/>
                  </a:cubicBezTo>
                  <a:cubicBezTo>
                    <a:pt x="23" y="252"/>
                    <a:pt x="23" y="411"/>
                    <a:pt x="23" y="708"/>
                  </a:cubicBezTo>
                  <a:cubicBezTo>
                    <a:pt x="23" y="845"/>
                    <a:pt x="23" y="1028"/>
                    <a:pt x="23" y="1210"/>
                  </a:cubicBezTo>
                  <a:cubicBezTo>
                    <a:pt x="23" y="1416"/>
                    <a:pt x="46" y="1621"/>
                    <a:pt x="69" y="1872"/>
                  </a:cubicBezTo>
                  <a:cubicBezTo>
                    <a:pt x="69" y="1986"/>
                    <a:pt x="69" y="2100"/>
                    <a:pt x="92" y="2237"/>
                  </a:cubicBezTo>
                  <a:cubicBezTo>
                    <a:pt x="114" y="2374"/>
                    <a:pt x="137" y="2488"/>
                    <a:pt x="137" y="2625"/>
                  </a:cubicBezTo>
                  <a:cubicBezTo>
                    <a:pt x="183" y="2899"/>
                    <a:pt x="229" y="3196"/>
                    <a:pt x="274" y="3493"/>
                  </a:cubicBezTo>
                  <a:cubicBezTo>
                    <a:pt x="297" y="3789"/>
                    <a:pt x="343" y="4109"/>
                    <a:pt x="388" y="4406"/>
                  </a:cubicBezTo>
                  <a:cubicBezTo>
                    <a:pt x="457" y="4725"/>
                    <a:pt x="525" y="5022"/>
                    <a:pt x="594" y="5342"/>
                  </a:cubicBezTo>
                  <a:cubicBezTo>
                    <a:pt x="662" y="5661"/>
                    <a:pt x="731" y="5958"/>
                    <a:pt x="776" y="6277"/>
                  </a:cubicBezTo>
                  <a:cubicBezTo>
                    <a:pt x="868" y="6574"/>
                    <a:pt x="936" y="6871"/>
                    <a:pt x="1027" y="7168"/>
                  </a:cubicBezTo>
                  <a:cubicBezTo>
                    <a:pt x="1096" y="7464"/>
                    <a:pt x="1164" y="7738"/>
                    <a:pt x="1233" y="8012"/>
                  </a:cubicBezTo>
                  <a:cubicBezTo>
                    <a:pt x="1301" y="8263"/>
                    <a:pt x="1393" y="8514"/>
                    <a:pt x="1461" y="8743"/>
                  </a:cubicBezTo>
                  <a:cubicBezTo>
                    <a:pt x="1758" y="9656"/>
                    <a:pt x="1940" y="10249"/>
                    <a:pt x="1940" y="10249"/>
                  </a:cubicBezTo>
                  <a:cubicBezTo>
                    <a:pt x="1940" y="10249"/>
                    <a:pt x="1940" y="10249"/>
                    <a:pt x="1940" y="10272"/>
                  </a:cubicBezTo>
                  <a:cubicBezTo>
                    <a:pt x="1995" y="10418"/>
                    <a:pt x="2152" y="10520"/>
                    <a:pt x="2306" y="10520"/>
                  </a:cubicBezTo>
                  <a:cubicBezTo>
                    <a:pt x="2345" y="10520"/>
                    <a:pt x="2383" y="10514"/>
                    <a:pt x="2420" y="10500"/>
                  </a:cubicBezTo>
                  <a:cubicBezTo>
                    <a:pt x="2625" y="10432"/>
                    <a:pt x="2739" y="10203"/>
                    <a:pt x="2671" y="10021"/>
                  </a:cubicBezTo>
                  <a:cubicBezTo>
                    <a:pt x="2671" y="10021"/>
                    <a:pt x="2465" y="9405"/>
                    <a:pt x="2146" y="8514"/>
                  </a:cubicBezTo>
                  <a:cubicBezTo>
                    <a:pt x="2077" y="8286"/>
                    <a:pt x="1986" y="8058"/>
                    <a:pt x="1918" y="7784"/>
                  </a:cubicBezTo>
                  <a:cubicBezTo>
                    <a:pt x="1826" y="7533"/>
                    <a:pt x="1758" y="7259"/>
                    <a:pt x="1667" y="6985"/>
                  </a:cubicBezTo>
                  <a:cubicBezTo>
                    <a:pt x="1598" y="6711"/>
                    <a:pt x="1507" y="6414"/>
                    <a:pt x="1415" y="6118"/>
                  </a:cubicBezTo>
                  <a:cubicBezTo>
                    <a:pt x="1347" y="5821"/>
                    <a:pt x="1278" y="5501"/>
                    <a:pt x="1210" y="5205"/>
                  </a:cubicBezTo>
                  <a:cubicBezTo>
                    <a:pt x="1142" y="4908"/>
                    <a:pt x="1073" y="4588"/>
                    <a:pt x="1005" y="4292"/>
                  </a:cubicBezTo>
                  <a:cubicBezTo>
                    <a:pt x="936" y="3995"/>
                    <a:pt x="890" y="3698"/>
                    <a:pt x="845" y="3401"/>
                  </a:cubicBezTo>
                  <a:cubicBezTo>
                    <a:pt x="799" y="3105"/>
                    <a:pt x="753" y="2831"/>
                    <a:pt x="708" y="2557"/>
                  </a:cubicBezTo>
                  <a:cubicBezTo>
                    <a:pt x="685" y="2443"/>
                    <a:pt x="662" y="2306"/>
                    <a:pt x="639" y="2169"/>
                  </a:cubicBezTo>
                  <a:cubicBezTo>
                    <a:pt x="639" y="2078"/>
                    <a:pt x="617" y="1941"/>
                    <a:pt x="617" y="1827"/>
                  </a:cubicBezTo>
                  <a:cubicBezTo>
                    <a:pt x="594" y="1575"/>
                    <a:pt x="571" y="1370"/>
                    <a:pt x="548" y="1165"/>
                  </a:cubicBezTo>
                  <a:cubicBezTo>
                    <a:pt x="548" y="982"/>
                    <a:pt x="548" y="822"/>
                    <a:pt x="548" y="685"/>
                  </a:cubicBezTo>
                  <a:cubicBezTo>
                    <a:pt x="525" y="411"/>
                    <a:pt x="525" y="252"/>
                    <a:pt x="525" y="252"/>
                  </a:cubicBezTo>
                  <a:cubicBezTo>
                    <a:pt x="525" y="115"/>
                    <a:pt x="411"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8"/>
            <p:cNvSpPr/>
            <p:nvPr/>
          </p:nvSpPr>
          <p:spPr>
            <a:xfrm>
              <a:off x="1248700" y="1887125"/>
              <a:ext cx="1435750" cy="972950"/>
            </a:xfrm>
            <a:custGeom>
              <a:avLst/>
              <a:gdLst/>
              <a:ahLst/>
              <a:cxnLst/>
              <a:rect l="l" t="t" r="r" b="b"/>
              <a:pathLst>
                <a:path w="57430" h="38918" fill="none" extrusionOk="0">
                  <a:moveTo>
                    <a:pt x="1" y="32230"/>
                  </a:moveTo>
                  <a:cubicBezTo>
                    <a:pt x="1347" y="36042"/>
                    <a:pt x="2922" y="38918"/>
                    <a:pt x="3128" y="38804"/>
                  </a:cubicBezTo>
                  <a:cubicBezTo>
                    <a:pt x="3470" y="38621"/>
                    <a:pt x="5524" y="32413"/>
                    <a:pt x="5524" y="32413"/>
                  </a:cubicBezTo>
                  <a:cubicBezTo>
                    <a:pt x="6529" y="30860"/>
                    <a:pt x="9405" y="26638"/>
                    <a:pt x="9405" y="26638"/>
                  </a:cubicBezTo>
                  <a:cubicBezTo>
                    <a:pt x="9085" y="27893"/>
                    <a:pt x="8766" y="30427"/>
                    <a:pt x="8971" y="30404"/>
                  </a:cubicBezTo>
                  <a:cubicBezTo>
                    <a:pt x="9154" y="30381"/>
                    <a:pt x="18398" y="24926"/>
                    <a:pt x="21388" y="18717"/>
                  </a:cubicBezTo>
                  <a:cubicBezTo>
                    <a:pt x="21205" y="23054"/>
                    <a:pt x="22803" y="27231"/>
                    <a:pt x="23009" y="27186"/>
                  </a:cubicBezTo>
                  <a:cubicBezTo>
                    <a:pt x="23191" y="27117"/>
                    <a:pt x="25314" y="24218"/>
                    <a:pt x="25314" y="24218"/>
                  </a:cubicBezTo>
                  <a:cubicBezTo>
                    <a:pt x="25291" y="25428"/>
                    <a:pt x="26273" y="28007"/>
                    <a:pt x="26273" y="28007"/>
                  </a:cubicBezTo>
                  <a:cubicBezTo>
                    <a:pt x="26273" y="28007"/>
                    <a:pt x="27642" y="35791"/>
                    <a:pt x="28144" y="35836"/>
                  </a:cubicBezTo>
                  <a:cubicBezTo>
                    <a:pt x="28646" y="35859"/>
                    <a:pt x="36681" y="30290"/>
                    <a:pt x="38393" y="26044"/>
                  </a:cubicBezTo>
                  <a:cubicBezTo>
                    <a:pt x="38553" y="26798"/>
                    <a:pt x="39237" y="28464"/>
                    <a:pt x="39420" y="28350"/>
                  </a:cubicBezTo>
                  <a:cubicBezTo>
                    <a:pt x="39625" y="28213"/>
                    <a:pt x="41566" y="23602"/>
                    <a:pt x="41566" y="21205"/>
                  </a:cubicBezTo>
                  <a:cubicBezTo>
                    <a:pt x="43072" y="25017"/>
                    <a:pt x="44693" y="30906"/>
                    <a:pt x="44944" y="30678"/>
                  </a:cubicBezTo>
                  <a:cubicBezTo>
                    <a:pt x="45195" y="30450"/>
                    <a:pt x="45857" y="28760"/>
                    <a:pt x="45857" y="28760"/>
                  </a:cubicBezTo>
                  <a:cubicBezTo>
                    <a:pt x="46382" y="30883"/>
                    <a:pt x="47888" y="37617"/>
                    <a:pt x="48208" y="37457"/>
                  </a:cubicBezTo>
                  <a:cubicBezTo>
                    <a:pt x="48527" y="37320"/>
                    <a:pt x="52681" y="33303"/>
                    <a:pt x="53594" y="25748"/>
                  </a:cubicBezTo>
                  <a:cubicBezTo>
                    <a:pt x="55535" y="27026"/>
                    <a:pt x="57429" y="27391"/>
                    <a:pt x="57429" y="26912"/>
                  </a:cubicBezTo>
                  <a:cubicBezTo>
                    <a:pt x="57429" y="26455"/>
                    <a:pt x="55261" y="22347"/>
                    <a:pt x="54416" y="20931"/>
                  </a:cubicBezTo>
                  <a:cubicBezTo>
                    <a:pt x="52841" y="15704"/>
                    <a:pt x="49440" y="3014"/>
                    <a:pt x="31910" y="663"/>
                  </a:cubicBezTo>
                  <a:cubicBezTo>
                    <a:pt x="31910" y="663"/>
                    <a:pt x="30975" y="229"/>
                    <a:pt x="30107" y="1"/>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8"/>
            <p:cNvSpPr/>
            <p:nvPr/>
          </p:nvSpPr>
          <p:spPr>
            <a:xfrm>
              <a:off x="1619625" y="3295025"/>
              <a:ext cx="218000" cy="289525"/>
            </a:xfrm>
            <a:custGeom>
              <a:avLst/>
              <a:gdLst/>
              <a:ahLst/>
              <a:cxnLst/>
              <a:rect l="l" t="t" r="r" b="b"/>
              <a:pathLst>
                <a:path w="8720" h="11581" extrusionOk="0">
                  <a:moveTo>
                    <a:pt x="3899" y="1"/>
                  </a:moveTo>
                  <a:cubicBezTo>
                    <a:pt x="3356" y="1"/>
                    <a:pt x="2702" y="867"/>
                    <a:pt x="2511" y="1478"/>
                  </a:cubicBezTo>
                  <a:cubicBezTo>
                    <a:pt x="2283" y="2231"/>
                    <a:pt x="1826" y="3213"/>
                    <a:pt x="1826" y="3213"/>
                  </a:cubicBezTo>
                  <a:cubicBezTo>
                    <a:pt x="639" y="3601"/>
                    <a:pt x="137" y="4537"/>
                    <a:pt x="160" y="4948"/>
                  </a:cubicBezTo>
                  <a:cubicBezTo>
                    <a:pt x="160" y="5359"/>
                    <a:pt x="0" y="9536"/>
                    <a:pt x="0" y="9536"/>
                  </a:cubicBezTo>
                  <a:cubicBezTo>
                    <a:pt x="1082" y="11202"/>
                    <a:pt x="3118" y="11581"/>
                    <a:pt x="4749" y="11581"/>
                  </a:cubicBezTo>
                  <a:cubicBezTo>
                    <a:pt x="6111" y="11581"/>
                    <a:pt x="7190" y="11316"/>
                    <a:pt x="7190" y="11316"/>
                  </a:cubicBezTo>
                  <a:cubicBezTo>
                    <a:pt x="7190" y="11316"/>
                    <a:pt x="7989" y="7618"/>
                    <a:pt x="8263" y="6865"/>
                  </a:cubicBezTo>
                  <a:cubicBezTo>
                    <a:pt x="8560" y="6112"/>
                    <a:pt x="8719" y="4925"/>
                    <a:pt x="8263" y="4035"/>
                  </a:cubicBezTo>
                  <a:cubicBezTo>
                    <a:pt x="7806" y="3122"/>
                    <a:pt x="5547" y="1524"/>
                    <a:pt x="5547" y="1524"/>
                  </a:cubicBezTo>
                  <a:cubicBezTo>
                    <a:pt x="5547" y="1524"/>
                    <a:pt x="4748" y="565"/>
                    <a:pt x="4200" y="109"/>
                  </a:cubicBezTo>
                  <a:cubicBezTo>
                    <a:pt x="4107" y="34"/>
                    <a:pt x="4005" y="1"/>
                    <a:pt x="3899"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8"/>
            <p:cNvSpPr/>
            <p:nvPr/>
          </p:nvSpPr>
          <p:spPr>
            <a:xfrm>
              <a:off x="1619625" y="3286325"/>
              <a:ext cx="218000" cy="323575"/>
            </a:xfrm>
            <a:custGeom>
              <a:avLst/>
              <a:gdLst/>
              <a:ahLst/>
              <a:cxnLst/>
              <a:rect l="l" t="t" r="r" b="b"/>
              <a:pathLst>
                <a:path w="8720" h="12943" fill="none" extrusionOk="0">
                  <a:moveTo>
                    <a:pt x="0" y="9884"/>
                  </a:moveTo>
                  <a:cubicBezTo>
                    <a:pt x="0" y="9884"/>
                    <a:pt x="160" y="5707"/>
                    <a:pt x="160" y="5296"/>
                  </a:cubicBezTo>
                  <a:cubicBezTo>
                    <a:pt x="137" y="4885"/>
                    <a:pt x="639" y="3949"/>
                    <a:pt x="1826" y="3561"/>
                  </a:cubicBezTo>
                  <a:cubicBezTo>
                    <a:pt x="1826" y="3561"/>
                    <a:pt x="2283" y="2579"/>
                    <a:pt x="2511" y="1826"/>
                  </a:cubicBezTo>
                  <a:cubicBezTo>
                    <a:pt x="2739" y="1096"/>
                    <a:pt x="3629" y="0"/>
                    <a:pt x="4200" y="457"/>
                  </a:cubicBezTo>
                  <a:cubicBezTo>
                    <a:pt x="4748" y="913"/>
                    <a:pt x="5547" y="1872"/>
                    <a:pt x="5547" y="1872"/>
                  </a:cubicBezTo>
                  <a:cubicBezTo>
                    <a:pt x="5547" y="1872"/>
                    <a:pt x="7806" y="3470"/>
                    <a:pt x="8263" y="4383"/>
                  </a:cubicBezTo>
                  <a:cubicBezTo>
                    <a:pt x="8719" y="5273"/>
                    <a:pt x="8560" y="6460"/>
                    <a:pt x="8263" y="7213"/>
                  </a:cubicBezTo>
                  <a:cubicBezTo>
                    <a:pt x="7989" y="7966"/>
                    <a:pt x="7190" y="11664"/>
                    <a:pt x="7190" y="11664"/>
                  </a:cubicBezTo>
                  <a:cubicBezTo>
                    <a:pt x="7190" y="11664"/>
                    <a:pt x="1986" y="12942"/>
                    <a:pt x="0" y="9884"/>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8"/>
            <p:cNvSpPr/>
            <p:nvPr/>
          </p:nvSpPr>
          <p:spPr>
            <a:xfrm>
              <a:off x="1262975" y="3389525"/>
              <a:ext cx="564375" cy="490425"/>
            </a:xfrm>
            <a:custGeom>
              <a:avLst/>
              <a:gdLst/>
              <a:ahLst/>
              <a:cxnLst/>
              <a:rect l="l" t="t" r="r" b="b"/>
              <a:pathLst>
                <a:path w="22575" h="19617" extrusionOk="0">
                  <a:moveTo>
                    <a:pt x="6048" y="0"/>
                  </a:moveTo>
                  <a:cubicBezTo>
                    <a:pt x="4164" y="0"/>
                    <a:pt x="2114" y="3128"/>
                    <a:pt x="1142" y="6007"/>
                  </a:cubicBezTo>
                  <a:cubicBezTo>
                    <a:pt x="0" y="9408"/>
                    <a:pt x="114" y="13676"/>
                    <a:pt x="160" y="14087"/>
                  </a:cubicBezTo>
                  <a:cubicBezTo>
                    <a:pt x="183" y="14498"/>
                    <a:pt x="1073" y="15274"/>
                    <a:pt x="1666" y="15525"/>
                  </a:cubicBezTo>
                  <a:cubicBezTo>
                    <a:pt x="2283" y="15776"/>
                    <a:pt x="9062" y="18720"/>
                    <a:pt x="15111" y="19519"/>
                  </a:cubicBezTo>
                  <a:cubicBezTo>
                    <a:pt x="15596" y="19580"/>
                    <a:pt x="16069" y="19617"/>
                    <a:pt x="16520" y="19617"/>
                  </a:cubicBezTo>
                  <a:cubicBezTo>
                    <a:pt x="18424" y="19617"/>
                    <a:pt x="19961" y="18975"/>
                    <a:pt x="20589" y="16871"/>
                  </a:cubicBezTo>
                  <a:cubicBezTo>
                    <a:pt x="21388" y="14292"/>
                    <a:pt x="22483" y="6600"/>
                    <a:pt x="22529" y="6281"/>
                  </a:cubicBezTo>
                  <a:cubicBezTo>
                    <a:pt x="22574" y="5938"/>
                    <a:pt x="22232" y="5436"/>
                    <a:pt x="21776" y="5322"/>
                  </a:cubicBezTo>
                  <a:cubicBezTo>
                    <a:pt x="21776" y="5322"/>
                    <a:pt x="14608" y="3473"/>
                    <a:pt x="14198" y="3405"/>
                  </a:cubicBezTo>
                  <a:cubicBezTo>
                    <a:pt x="14155" y="3397"/>
                    <a:pt x="14110" y="3394"/>
                    <a:pt x="14064" y="3394"/>
                  </a:cubicBezTo>
                  <a:cubicBezTo>
                    <a:pt x="13655" y="3394"/>
                    <a:pt x="13101" y="3655"/>
                    <a:pt x="12897" y="4044"/>
                  </a:cubicBezTo>
                  <a:cubicBezTo>
                    <a:pt x="12668" y="4477"/>
                    <a:pt x="12006" y="5459"/>
                    <a:pt x="12006" y="5459"/>
                  </a:cubicBezTo>
                  <a:cubicBezTo>
                    <a:pt x="12006" y="5459"/>
                    <a:pt x="9085" y="1693"/>
                    <a:pt x="7008" y="300"/>
                  </a:cubicBezTo>
                  <a:cubicBezTo>
                    <a:pt x="6697" y="94"/>
                    <a:pt x="6375" y="0"/>
                    <a:pt x="6048" y="0"/>
                  </a:cubicBezTo>
                  <a:close/>
                </a:path>
              </a:pathLst>
            </a:custGeom>
            <a:solidFill>
              <a:srgbClr val="A0C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8"/>
            <p:cNvSpPr/>
            <p:nvPr/>
          </p:nvSpPr>
          <p:spPr>
            <a:xfrm>
              <a:off x="1507200" y="3516400"/>
              <a:ext cx="67350" cy="122750"/>
            </a:xfrm>
            <a:custGeom>
              <a:avLst/>
              <a:gdLst/>
              <a:ahLst/>
              <a:cxnLst/>
              <a:rect l="l" t="t" r="r" b="b"/>
              <a:pathLst>
                <a:path w="2694" h="4910" extrusionOk="0">
                  <a:moveTo>
                    <a:pt x="2258" y="1"/>
                  </a:moveTo>
                  <a:cubicBezTo>
                    <a:pt x="2136" y="1"/>
                    <a:pt x="2012" y="56"/>
                    <a:pt x="1941" y="156"/>
                  </a:cubicBezTo>
                  <a:cubicBezTo>
                    <a:pt x="1941" y="156"/>
                    <a:pt x="1895" y="224"/>
                    <a:pt x="1827" y="338"/>
                  </a:cubicBezTo>
                  <a:cubicBezTo>
                    <a:pt x="1735" y="452"/>
                    <a:pt x="1644" y="612"/>
                    <a:pt x="1507" y="817"/>
                  </a:cubicBezTo>
                  <a:cubicBezTo>
                    <a:pt x="1461" y="932"/>
                    <a:pt x="1393" y="1046"/>
                    <a:pt x="1324" y="1160"/>
                  </a:cubicBezTo>
                  <a:cubicBezTo>
                    <a:pt x="1279" y="1274"/>
                    <a:pt x="1187" y="1388"/>
                    <a:pt x="1142" y="1525"/>
                  </a:cubicBezTo>
                  <a:cubicBezTo>
                    <a:pt x="1005" y="1776"/>
                    <a:pt x="868" y="2050"/>
                    <a:pt x="754" y="2347"/>
                  </a:cubicBezTo>
                  <a:cubicBezTo>
                    <a:pt x="685" y="2484"/>
                    <a:pt x="640" y="2644"/>
                    <a:pt x="571" y="2780"/>
                  </a:cubicBezTo>
                  <a:cubicBezTo>
                    <a:pt x="525" y="2917"/>
                    <a:pt x="480" y="3054"/>
                    <a:pt x="434" y="3191"/>
                  </a:cubicBezTo>
                  <a:cubicBezTo>
                    <a:pt x="343" y="3465"/>
                    <a:pt x="252" y="3716"/>
                    <a:pt x="206" y="3945"/>
                  </a:cubicBezTo>
                  <a:cubicBezTo>
                    <a:pt x="92" y="4401"/>
                    <a:pt x="23" y="4698"/>
                    <a:pt x="23" y="4698"/>
                  </a:cubicBezTo>
                  <a:cubicBezTo>
                    <a:pt x="0" y="4789"/>
                    <a:pt x="46" y="4880"/>
                    <a:pt x="137" y="4903"/>
                  </a:cubicBezTo>
                  <a:cubicBezTo>
                    <a:pt x="153" y="4907"/>
                    <a:pt x="169" y="4909"/>
                    <a:pt x="184" y="4909"/>
                  </a:cubicBezTo>
                  <a:cubicBezTo>
                    <a:pt x="258" y="4909"/>
                    <a:pt x="324" y="4865"/>
                    <a:pt x="343" y="4789"/>
                  </a:cubicBezTo>
                  <a:lnTo>
                    <a:pt x="366" y="4766"/>
                  </a:lnTo>
                  <a:lnTo>
                    <a:pt x="594" y="4081"/>
                  </a:lnTo>
                  <a:cubicBezTo>
                    <a:pt x="662" y="3853"/>
                    <a:pt x="777" y="3625"/>
                    <a:pt x="891" y="3374"/>
                  </a:cubicBezTo>
                  <a:cubicBezTo>
                    <a:pt x="936" y="3237"/>
                    <a:pt x="982" y="3100"/>
                    <a:pt x="1050" y="2986"/>
                  </a:cubicBezTo>
                  <a:cubicBezTo>
                    <a:pt x="1119" y="2849"/>
                    <a:pt x="1187" y="2712"/>
                    <a:pt x="1256" y="2575"/>
                  </a:cubicBezTo>
                  <a:cubicBezTo>
                    <a:pt x="1393" y="2324"/>
                    <a:pt x="1553" y="2073"/>
                    <a:pt x="1690" y="1822"/>
                  </a:cubicBezTo>
                  <a:cubicBezTo>
                    <a:pt x="1758" y="1708"/>
                    <a:pt x="1827" y="1594"/>
                    <a:pt x="1895" y="1502"/>
                  </a:cubicBezTo>
                  <a:cubicBezTo>
                    <a:pt x="1963" y="1388"/>
                    <a:pt x="2032" y="1297"/>
                    <a:pt x="2100" y="1206"/>
                  </a:cubicBezTo>
                  <a:cubicBezTo>
                    <a:pt x="2237" y="1023"/>
                    <a:pt x="2329" y="886"/>
                    <a:pt x="2420" y="795"/>
                  </a:cubicBezTo>
                  <a:cubicBezTo>
                    <a:pt x="2488" y="681"/>
                    <a:pt x="2534" y="635"/>
                    <a:pt x="2534" y="635"/>
                  </a:cubicBezTo>
                  <a:lnTo>
                    <a:pt x="2557" y="612"/>
                  </a:lnTo>
                  <a:cubicBezTo>
                    <a:pt x="2557" y="612"/>
                    <a:pt x="2557" y="589"/>
                    <a:pt x="2557" y="589"/>
                  </a:cubicBezTo>
                  <a:cubicBezTo>
                    <a:pt x="2694" y="429"/>
                    <a:pt x="2648" y="178"/>
                    <a:pt x="2466" y="64"/>
                  </a:cubicBezTo>
                  <a:cubicBezTo>
                    <a:pt x="2405" y="21"/>
                    <a:pt x="2332" y="1"/>
                    <a:pt x="22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8"/>
            <p:cNvSpPr/>
            <p:nvPr/>
          </p:nvSpPr>
          <p:spPr>
            <a:xfrm>
              <a:off x="1433025" y="3392550"/>
              <a:ext cx="119275" cy="116550"/>
            </a:xfrm>
            <a:custGeom>
              <a:avLst/>
              <a:gdLst/>
              <a:ahLst/>
              <a:cxnLst/>
              <a:rect l="l" t="t" r="r" b="b"/>
              <a:pathLst>
                <a:path w="4771" h="4662" extrusionOk="0">
                  <a:moveTo>
                    <a:pt x="194" y="1"/>
                  </a:moveTo>
                  <a:cubicBezTo>
                    <a:pt x="141" y="1"/>
                    <a:pt x="86" y="25"/>
                    <a:pt x="46" y="65"/>
                  </a:cubicBezTo>
                  <a:cubicBezTo>
                    <a:pt x="0" y="156"/>
                    <a:pt x="0" y="271"/>
                    <a:pt x="91" y="316"/>
                  </a:cubicBezTo>
                  <a:lnTo>
                    <a:pt x="91" y="339"/>
                  </a:lnTo>
                  <a:cubicBezTo>
                    <a:pt x="91" y="339"/>
                    <a:pt x="160" y="385"/>
                    <a:pt x="297" y="476"/>
                  </a:cubicBezTo>
                  <a:cubicBezTo>
                    <a:pt x="411" y="590"/>
                    <a:pt x="594" y="704"/>
                    <a:pt x="799" y="887"/>
                  </a:cubicBezTo>
                  <a:cubicBezTo>
                    <a:pt x="982" y="1069"/>
                    <a:pt x="1210" y="1298"/>
                    <a:pt x="1461" y="1526"/>
                  </a:cubicBezTo>
                  <a:cubicBezTo>
                    <a:pt x="1689" y="1754"/>
                    <a:pt x="1940" y="2028"/>
                    <a:pt x="2191" y="2302"/>
                  </a:cubicBezTo>
                  <a:cubicBezTo>
                    <a:pt x="2671" y="2827"/>
                    <a:pt x="3150" y="3398"/>
                    <a:pt x="3470" y="3809"/>
                  </a:cubicBezTo>
                  <a:cubicBezTo>
                    <a:pt x="3812" y="4242"/>
                    <a:pt x="4040" y="4516"/>
                    <a:pt x="4040" y="4516"/>
                  </a:cubicBezTo>
                  <a:cubicBezTo>
                    <a:pt x="4063" y="4539"/>
                    <a:pt x="4063" y="4539"/>
                    <a:pt x="4063" y="4539"/>
                  </a:cubicBezTo>
                  <a:cubicBezTo>
                    <a:pt x="4134" y="4622"/>
                    <a:pt x="4236" y="4662"/>
                    <a:pt x="4340" y="4662"/>
                  </a:cubicBezTo>
                  <a:cubicBezTo>
                    <a:pt x="4436" y="4662"/>
                    <a:pt x="4534" y="4628"/>
                    <a:pt x="4611" y="4562"/>
                  </a:cubicBezTo>
                  <a:cubicBezTo>
                    <a:pt x="4748" y="4425"/>
                    <a:pt x="4771" y="4174"/>
                    <a:pt x="4634" y="4037"/>
                  </a:cubicBezTo>
                  <a:cubicBezTo>
                    <a:pt x="4634" y="4037"/>
                    <a:pt x="4383" y="3763"/>
                    <a:pt x="4017" y="3352"/>
                  </a:cubicBezTo>
                  <a:cubicBezTo>
                    <a:pt x="3629" y="2941"/>
                    <a:pt x="3127" y="2416"/>
                    <a:pt x="2579" y="1914"/>
                  </a:cubicBezTo>
                  <a:cubicBezTo>
                    <a:pt x="2306" y="1663"/>
                    <a:pt x="2054" y="1389"/>
                    <a:pt x="1781" y="1184"/>
                  </a:cubicBezTo>
                  <a:cubicBezTo>
                    <a:pt x="1529" y="955"/>
                    <a:pt x="1278" y="750"/>
                    <a:pt x="1050" y="567"/>
                  </a:cubicBezTo>
                  <a:cubicBezTo>
                    <a:pt x="845" y="385"/>
                    <a:pt x="639" y="271"/>
                    <a:pt x="502" y="179"/>
                  </a:cubicBezTo>
                  <a:cubicBezTo>
                    <a:pt x="365" y="88"/>
                    <a:pt x="297" y="42"/>
                    <a:pt x="297" y="42"/>
                  </a:cubicBezTo>
                  <a:cubicBezTo>
                    <a:pt x="268" y="14"/>
                    <a:pt x="232"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8"/>
            <p:cNvSpPr/>
            <p:nvPr/>
          </p:nvSpPr>
          <p:spPr>
            <a:xfrm>
              <a:off x="1507200" y="3472925"/>
              <a:ext cx="320150" cy="412575"/>
            </a:xfrm>
            <a:custGeom>
              <a:avLst/>
              <a:gdLst/>
              <a:ahLst/>
              <a:cxnLst/>
              <a:rect l="l" t="t" r="r" b="b"/>
              <a:pathLst>
                <a:path w="12806" h="16503" fill="none" extrusionOk="0">
                  <a:moveTo>
                    <a:pt x="0" y="15042"/>
                  </a:moveTo>
                  <a:cubicBezTo>
                    <a:pt x="1735" y="15521"/>
                    <a:pt x="3561" y="15955"/>
                    <a:pt x="5342" y="16183"/>
                  </a:cubicBezTo>
                  <a:cubicBezTo>
                    <a:pt x="7875" y="16503"/>
                    <a:pt x="10044" y="16138"/>
                    <a:pt x="10820" y="13535"/>
                  </a:cubicBezTo>
                  <a:cubicBezTo>
                    <a:pt x="11619" y="10956"/>
                    <a:pt x="12714" y="3264"/>
                    <a:pt x="12760" y="2945"/>
                  </a:cubicBezTo>
                  <a:cubicBezTo>
                    <a:pt x="12805" y="2602"/>
                    <a:pt x="12463" y="2100"/>
                    <a:pt x="12007" y="1986"/>
                  </a:cubicBezTo>
                  <a:cubicBezTo>
                    <a:pt x="12007" y="1986"/>
                    <a:pt x="4839" y="137"/>
                    <a:pt x="4429" y="69"/>
                  </a:cubicBezTo>
                  <a:cubicBezTo>
                    <a:pt x="4018" y="0"/>
                    <a:pt x="3356" y="274"/>
                    <a:pt x="3128" y="708"/>
                  </a:cubicBezTo>
                  <a:cubicBezTo>
                    <a:pt x="2899" y="1141"/>
                    <a:pt x="2237" y="2123"/>
                    <a:pt x="2237" y="2123"/>
                  </a:cubicBezTo>
                  <a:cubicBezTo>
                    <a:pt x="2237" y="2123"/>
                    <a:pt x="1895" y="1689"/>
                    <a:pt x="1370" y="1050"/>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8"/>
            <p:cNvSpPr/>
            <p:nvPr/>
          </p:nvSpPr>
          <p:spPr>
            <a:xfrm>
              <a:off x="1300050" y="3773200"/>
              <a:ext cx="218025" cy="85400"/>
            </a:xfrm>
            <a:custGeom>
              <a:avLst/>
              <a:gdLst/>
              <a:ahLst/>
              <a:cxnLst/>
              <a:rect l="l" t="t" r="r" b="b"/>
              <a:pathLst>
                <a:path w="8721" h="3416" extrusionOk="0">
                  <a:moveTo>
                    <a:pt x="180" y="0"/>
                  </a:moveTo>
                  <a:cubicBezTo>
                    <a:pt x="117" y="0"/>
                    <a:pt x="63" y="42"/>
                    <a:pt x="47" y="109"/>
                  </a:cubicBezTo>
                  <a:cubicBezTo>
                    <a:pt x="1" y="201"/>
                    <a:pt x="47" y="292"/>
                    <a:pt x="115" y="338"/>
                  </a:cubicBezTo>
                  <a:cubicBezTo>
                    <a:pt x="115" y="338"/>
                    <a:pt x="252" y="383"/>
                    <a:pt x="457" y="474"/>
                  </a:cubicBezTo>
                  <a:cubicBezTo>
                    <a:pt x="686" y="566"/>
                    <a:pt x="982" y="726"/>
                    <a:pt x="1348" y="862"/>
                  </a:cubicBezTo>
                  <a:cubicBezTo>
                    <a:pt x="1736" y="1022"/>
                    <a:pt x="2169" y="1205"/>
                    <a:pt x="2626" y="1410"/>
                  </a:cubicBezTo>
                  <a:cubicBezTo>
                    <a:pt x="3105" y="1593"/>
                    <a:pt x="3607" y="1776"/>
                    <a:pt x="4109" y="1981"/>
                  </a:cubicBezTo>
                  <a:cubicBezTo>
                    <a:pt x="4612" y="2164"/>
                    <a:pt x="5114" y="2392"/>
                    <a:pt x="5593" y="2529"/>
                  </a:cubicBezTo>
                  <a:cubicBezTo>
                    <a:pt x="6072" y="2689"/>
                    <a:pt x="6529" y="2848"/>
                    <a:pt x="6894" y="2962"/>
                  </a:cubicBezTo>
                  <a:cubicBezTo>
                    <a:pt x="7670" y="3236"/>
                    <a:pt x="8195" y="3396"/>
                    <a:pt x="8195" y="3396"/>
                  </a:cubicBezTo>
                  <a:cubicBezTo>
                    <a:pt x="8236" y="3410"/>
                    <a:pt x="8276" y="3416"/>
                    <a:pt x="8316" y="3416"/>
                  </a:cubicBezTo>
                  <a:cubicBezTo>
                    <a:pt x="8476" y="3416"/>
                    <a:pt x="8620" y="3310"/>
                    <a:pt x="8675" y="3145"/>
                  </a:cubicBezTo>
                  <a:cubicBezTo>
                    <a:pt x="8720" y="2940"/>
                    <a:pt x="8606" y="2734"/>
                    <a:pt x="8401" y="2666"/>
                  </a:cubicBezTo>
                  <a:cubicBezTo>
                    <a:pt x="8401" y="2666"/>
                    <a:pt x="7876" y="2529"/>
                    <a:pt x="7100" y="2300"/>
                  </a:cubicBezTo>
                  <a:cubicBezTo>
                    <a:pt x="6712" y="2209"/>
                    <a:pt x="6278" y="2072"/>
                    <a:pt x="5776" y="1935"/>
                  </a:cubicBezTo>
                  <a:cubicBezTo>
                    <a:pt x="5296" y="1821"/>
                    <a:pt x="4794" y="1616"/>
                    <a:pt x="4292" y="1456"/>
                  </a:cubicBezTo>
                  <a:cubicBezTo>
                    <a:pt x="3790" y="1296"/>
                    <a:pt x="3265" y="1136"/>
                    <a:pt x="2808" y="954"/>
                  </a:cubicBezTo>
                  <a:cubicBezTo>
                    <a:pt x="2329" y="794"/>
                    <a:pt x="1895" y="634"/>
                    <a:pt x="1507" y="497"/>
                  </a:cubicBezTo>
                  <a:cubicBezTo>
                    <a:pt x="1142" y="360"/>
                    <a:pt x="823" y="223"/>
                    <a:pt x="594" y="155"/>
                  </a:cubicBezTo>
                  <a:cubicBezTo>
                    <a:pt x="389" y="64"/>
                    <a:pt x="252" y="18"/>
                    <a:pt x="252" y="18"/>
                  </a:cubicBezTo>
                  <a:cubicBezTo>
                    <a:pt x="228" y="6"/>
                    <a:pt x="203"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8"/>
            <p:cNvSpPr/>
            <p:nvPr/>
          </p:nvSpPr>
          <p:spPr>
            <a:xfrm>
              <a:off x="1532300" y="3618175"/>
              <a:ext cx="329850" cy="174350"/>
            </a:xfrm>
            <a:custGeom>
              <a:avLst/>
              <a:gdLst/>
              <a:ahLst/>
              <a:cxnLst/>
              <a:rect l="l" t="t" r="r" b="b"/>
              <a:pathLst>
                <a:path w="13194" h="6974" extrusionOk="0">
                  <a:moveTo>
                    <a:pt x="10982" y="0"/>
                  </a:moveTo>
                  <a:cubicBezTo>
                    <a:pt x="10908" y="0"/>
                    <a:pt x="10831" y="4"/>
                    <a:pt x="10752" y="10"/>
                  </a:cubicBezTo>
                  <a:cubicBezTo>
                    <a:pt x="10752" y="10"/>
                    <a:pt x="1507" y="330"/>
                    <a:pt x="1005" y="421"/>
                  </a:cubicBezTo>
                  <a:cubicBezTo>
                    <a:pt x="480" y="535"/>
                    <a:pt x="69" y="809"/>
                    <a:pt x="24" y="1357"/>
                  </a:cubicBezTo>
                  <a:cubicBezTo>
                    <a:pt x="1" y="1928"/>
                    <a:pt x="3037" y="3183"/>
                    <a:pt x="3265" y="3297"/>
                  </a:cubicBezTo>
                  <a:cubicBezTo>
                    <a:pt x="3425" y="3366"/>
                    <a:pt x="3767" y="3914"/>
                    <a:pt x="3995" y="4279"/>
                  </a:cubicBezTo>
                  <a:cubicBezTo>
                    <a:pt x="3814" y="4219"/>
                    <a:pt x="3640" y="4190"/>
                    <a:pt x="3486" y="4190"/>
                  </a:cubicBezTo>
                  <a:cubicBezTo>
                    <a:pt x="3347" y="4190"/>
                    <a:pt x="3225" y="4213"/>
                    <a:pt x="3128" y="4256"/>
                  </a:cubicBezTo>
                  <a:cubicBezTo>
                    <a:pt x="2763" y="4416"/>
                    <a:pt x="2375" y="4986"/>
                    <a:pt x="2557" y="5466"/>
                  </a:cubicBezTo>
                  <a:cubicBezTo>
                    <a:pt x="2763" y="5922"/>
                    <a:pt x="4863" y="6539"/>
                    <a:pt x="5776" y="6835"/>
                  </a:cubicBezTo>
                  <a:cubicBezTo>
                    <a:pt x="6079" y="6936"/>
                    <a:pt x="6688" y="6974"/>
                    <a:pt x="7410" y="6974"/>
                  </a:cubicBezTo>
                  <a:cubicBezTo>
                    <a:pt x="8804" y="6974"/>
                    <a:pt x="10617" y="6834"/>
                    <a:pt x="11459" y="6744"/>
                  </a:cubicBezTo>
                  <a:cubicBezTo>
                    <a:pt x="12737" y="6630"/>
                    <a:pt x="13194" y="4073"/>
                    <a:pt x="13194" y="2864"/>
                  </a:cubicBezTo>
                  <a:cubicBezTo>
                    <a:pt x="13172" y="1683"/>
                    <a:pt x="12669" y="0"/>
                    <a:pt x="10982"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8"/>
            <p:cNvSpPr/>
            <p:nvPr/>
          </p:nvSpPr>
          <p:spPr>
            <a:xfrm>
              <a:off x="1532300" y="3614425"/>
              <a:ext cx="329850" cy="182050"/>
            </a:xfrm>
            <a:custGeom>
              <a:avLst/>
              <a:gdLst/>
              <a:ahLst/>
              <a:cxnLst/>
              <a:rect l="l" t="t" r="r" b="b"/>
              <a:pathLst>
                <a:path w="13194" h="7282" fill="none" extrusionOk="0">
                  <a:moveTo>
                    <a:pt x="7670" y="4520"/>
                  </a:moveTo>
                  <a:cubicBezTo>
                    <a:pt x="6711" y="4246"/>
                    <a:pt x="5365" y="4474"/>
                    <a:pt x="4954" y="4885"/>
                  </a:cubicBezTo>
                  <a:cubicBezTo>
                    <a:pt x="4223" y="4406"/>
                    <a:pt x="3516" y="4223"/>
                    <a:pt x="3128" y="4406"/>
                  </a:cubicBezTo>
                  <a:cubicBezTo>
                    <a:pt x="2763" y="4566"/>
                    <a:pt x="2375" y="5136"/>
                    <a:pt x="2557" y="5616"/>
                  </a:cubicBezTo>
                  <a:cubicBezTo>
                    <a:pt x="2763" y="6072"/>
                    <a:pt x="4863" y="6689"/>
                    <a:pt x="5776" y="6985"/>
                  </a:cubicBezTo>
                  <a:cubicBezTo>
                    <a:pt x="6666" y="7282"/>
                    <a:pt x="10181" y="7031"/>
                    <a:pt x="11459" y="6894"/>
                  </a:cubicBezTo>
                  <a:cubicBezTo>
                    <a:pt x="12737" y="6780"/>
                    <a:pt x="13194" y="4223"/>
                    <a:pt x="13194" y="3014"/>
                  </a:cubicBezTo>
                  <a:cubicBezTo>
                    <a:pt x="13171" y="1781"/>
                    <a:pt x="12623" y="1"/>
                    <a:pt x="10752" y="160"/>
                  </a:cubicBezTo>
                  <a:cubicBezTo>
                    <a:pt x="10752" y="160"/>
                    <a:pt x="1507" y="480"/>
                    <a:pt x="1005" y="571"/>
                  </a:cubicBezTo>
                  <a:cubicBezTo>
                    <a:pt x="480" y="685"/>
                    <a:pt x="69" y="959"/>
                    <a:pt x="24" y="1507"/>
                  </a:cubicBezTo>
                  <a:cubicBezTo>
                    <a:pt x="1" y="2078"/>
                    <a:pt x="3037" y="3333"/>
                    <a:pt x="3265" y="3447"/>
                  </a:cubicBezTo>
                  <a:cubicBezTo>
                    <a:pt x="3493" y="3561"/>
                    <a:pt x="4109" y="4452"/>
                    <a:pt x="4109" y="4452"/>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8"/>
            <p:cNvSpPr/>
            <p:nvPr/>
          </p:nvSpPr>
          <p:spPr>
            <a:xfrm>
              <a:off x="1760550" y="3579350"/>
              <a:ext cx="408600" cy="250100"/>
            </a:xfrm>
            <a:custGeom>
              <a:avLst/>
              <a:gdLst/>
              <a:ahLst/>
              <a:cxnLst/>
              <a:rect l="l" t="t" r="r" b="b"/>
              <a:pathLst>
                <a:path w="16344" h="10004" extrusionOk="0">
                  <a:moveTo>
                    <a:pt x="8267" y="0"/>
                  </a:moveTo>
                  <a:cubicBezTo>
                    <a:pt x="6014" y="0"/>
                    <a:pt x="2788" y="366"/>
                    <a:pt x="663" y="628"/>
                  </a:cubicBezTo>
                  <a:cubicBezTo>
                    <a:pt x="252" y="673"/>
                    <a:pt x="47" y="1130"/>
                    <a:pt x="24" y="1860"/>
                  </a:cubicBezTo>
                  <a:cubicBezTo>
                    <a:pt x="1" y="2591"/>
                    <a:pt x="275" y="8274"/>
                    <a:pt x="343" y="8799"/>
                  </a:cubicBezTo>
                  <a:cubicBezTo>
                    <a:pt x="389" y="9324"/>
                    <a:pt x="800" y="9918"/>
                    <a:pt x="1941" y="9986"/>
                  </a:cubicBezTo>
                  <a:cubicBezTo>
                    <a:pt x="2091" y="9998"/>
                    <a:pt x="2378" y="10003"/>
                    <a:pt x="2766" y="10003"/>
                  </a:cubicBezTo>
                  <a:cubicBezTo>
                    <a:pt x="5330" y="10003"/>
                    <a:pt x="12302" y="9772"/>
                    <a:pt x="13194" y="9712"/>
                  </a:cubicBezTo>
                  <a:cubicBezTo>
                    <a:pt x="14198" y="9644"/>
                    <a:pt x="16070" y="7703"/>
                    <a:pt x="16207" y="6151"/>
                  </a:cubicBezTo>
                  <a:cubicBezTo>
                    <a:pt x="16344" y="4576"/>
                    <a:pt x="11870" y="1016"/>
                    <a:pt x="10615" y="308"/>
                  </a:cubicBezTo>
                  <a:cubicBezTo>
                    <a:pt x="10214" y="85"/>
                    <a:pt x="9353" y="0"/>
                    <a:pt x="8267" y="0"/>
                  </a:cubicBezTo>
                  <a:close/>
                </a:path>
              </a:pathLst>
            </a:custGeom>
            <a:solidFill>
              <a:srgbClr val="A0C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8"/>
            <p:cNvSpPr/>
            <p:nvPr/>
          </p:nvSpPr>
          <p:spPr>
            <a:xfrm>
              <a:off x="1760550" y="3575625"/>
              <a:ext cx="410900" cy="255675"/>
            </a:xfrm>
            <a:custGeom>
              <a:avLst/>
              <a:gdLst/>
              <a:ahLst/>
              <a:cxnLst/>
              <a:rect l="l" t="t" r="r" b="b"/>
              <a:pathLst>
                <a:path w="16436" h="10227" fill="none" extrusionOk="0">
                  <a:moveTo>
                    <a:pt x="9519" y="206"/>
                  </a:moveTo>
                  <a:cubicBezTo>
                    <a:pt x="7396" y="1"/>
                    <a:pt x="3242" y="457"/>
                    <a:pt x="663" y="777"/>
                  </a:cubicBezTo>
                  <a:cubicBezTo>
                    <a:pt x="252" y="822"/>
                    <a:pt x="47" y="1279"/>
                    <a:pt x="24" y="2009"/>
                  </a:cubicBezTo>
                  <a:cubicBezTo>
                    <a:pt x="1" y="2740"/>
                    <a:pt x="275" y="8423"/>
                    <a:pt x="343" y="8948"/>
                  </a:cubicBezTo>
                  <a:cubicBezTo>
                    <a:pt x="389" y="9473"/>
                    <a:pt x="800" y="10067"/>
                    <a:pt x="1941" y="10135"/>
                  </a:cubicBezTo>
                  <a:cubicBezTo>
                    <a:pt x="3082" y="10226"/>
                    <a:pt x="12167" y="9930"/>
                    <a:pt x="13194" y="9861"/>
                  </a:cubicBezTo>
                  <a:cubicBezTo>
                    <a:pt x="14198" y="9793"/>
                    <a:pt x="16070" y="7852"/>
                    <a:pt x="16207" y="6300"/>
                  </a:cubicBezTo>
                  <a:cubicBezTo>
                    <a:pt x="16207" y="6300"/>
                    <a:pt x="16412" y="5296"/>
                    <a:pt x="16435" y="4999"/>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8"/>
            <p:cNvSpPr/>
            <p:nvPr/>
          </p:nvSpPr>
          <p:spPr>
            <a:xfrm>
              <a:off x="1988250" y="3571050"/>
              <a:ext cx="138100" cy="97175"/>
            </a:xfrm>
            <a:custGeom>
              <a:avLst/>
              <a:gdLst/>
              <a:ahLst/>
              <a:cxnLst/>
              <a:rect l="l" t="t" r="r" b="b"/>
              <a:pathLst>
                <a:path w="5524" h="3887" extrusionOk="0">
                  <a:moveTo>
                    <a:pt x="434" y="1"/>
                  </a:moveTo>
                  <a:cubicBezTo>
                    <a:pt x="228" y="1"/>
                    <a:pt x="46" y="138"/>
                    <a:pt x="23" y="343"/>
                  </a:cubicBezTo>
                  <a:cubicBezTo>
                    <a:pt x="0" y="572"/>
                    <a:pt x="160" y="754"/>
                    <a:pt x="365" y="777"/>
                  </a:cubicBezTo>
                  <a:lnTo>
                    <a:pt x="388" y="777"/>
                  </a:lnTo>
                  <a:cubicBezTo>
                    <a:pt x="388" y="777"/>
                    <a:pt x="480" y="777"/>
                    <a:pt x="616" y="800"/>
                  </a:cubicBezTo>
                  <a:cubicBezTo>
                    <a:pt x="708" y="800"/>
                    <a:pt x="799" y="823"/>
                    <a:pt x="890" y="823"/>
                  </a:cubicBezTo>
                  <a:cubicBezTo>
                    <a:pt x="1005" y="846"/>
                    <a:pt x="1073" y="868"/>
                    <a:pt x="1187" y="891"/>
                  </a:cubicBezTo>
                  <a:cubicBezTo>
                    <a:pt x="1233" y="914"/>
                    <a:pt x="1256" y="914"/>
                    <a:pt x="1301" y="937"/>
                  </a:cubicBezTo>
                  <a:lnTo>
                    <a:pt x="1347" y="960"/>
                  </a:lnTo>
                  <a:cubicBezTo>
                    <a:pt x="1347" y="960"/>
                    <a:pt x="1367" y="970"/>
                    <a:pt x="1374" y="970"/>
                  </a:cubicBezTo>
                  <a:cubicBezTo>
                    <a:pt x="1377" y="970"/>
                    <a:pt x="1377" y="967"/>
                    <a:pt x="1370" y="960"/>
                  </a:cubicBezTo>
                  <a:lnTo>
                    <a:pt x="1370" y="960"/>
                  </a:lnTo>
                  <a:cubicBezTo>
                    <a:pt x="1438" y="1005"/>
                    <a:pt x="1507" y="1051"/>
                    <a:pt x="1552" y="1074"/>
                  </a:cubicBezTo>
                  <a:cubicBezTo>
                    <a:pt x="1689" y="1165"/>
                    <a:pt x="1826" y="1234"/>
                    <a:pt x="1986" y="1325"/>
                  </a:cubicBezTo>
                  <a:cubicBezTo>
                    <a:pt x="2260" y="1530"/>
                    <a:pt x="2557" y="1736"/>
                    <a:pt x="2876" y="1941"/>
                  </a:cubicBezTo>
                  <a:cubicBezTo>
                    <a:pt x="3036" y="2055"/>
                    <a:pt x="3173" y="2169"/>
                    <a:pt x="3310" y="2284"/>
                  </a:cubicBezTo>
                  <a:cubicBezTo>
                    <a:pt x="3447" y="2398"/>
                    <a:pt x="3607" y="2512"/>
                    <a:pt x="3744" y="2603"/>
                  </a:cubicBezTo>
                  <a:cubicBezTo>
                    <a:pt x="4017" y="2809"/>
                    <a:pt x="4269" y="3037"/>
                    <a:pt x="4474" y="3219"/>
                  </a:cubicBezTo>
                  <a:cubicBezTo>
                    <a:pt x="4885" y="3585"/>
                    <a:pt x="5182" y="3836"/>
                    <a:pt x="5182" y="3836"/>
                  </a:cubicBezTo>
                  <a:cubicBezTo>
                    <a:pt x="5216" y="3870"/>
                    <a:pt x="5261" y="3887"/>
                    <a:pt x="5310" y="3887"/>
                  </a:cubicBezTo>
                  <a:cubicBezTo>
                    <a:pt x="5358" y="3887"/>
                    <a:pt x="5410" y="3870"/>
                    <a:pt x="5455" y="3836"/>
                  </a:cubicBezTo>
                  <a:cubicBezTo>
                    <a:pt x="5524" y="3767"/>
                    <a:pt x="5524" y="3630"/>
                    <a:pt x="5455" y="3562"/>
                  </a:cubicBezTo>
                  <a:cubicBezTo>
                    <a:pt x="5455" y="3562"/>
                    <a:pt x="5182" y="3288"/>
                    <a:pt x="4771" y="2900"/>
                  </a:cubicBezTo>
                  <a:cubicBezTo>
                    <a:pt x="4588" y="2694"/>
                    <a:pt x="4337" y="2466"/>
                    <a:pt x="4063" y="2238"/>
                  </a:cubicBezTo>
                  <a:cubicBezTo>
                    <a:pt x="3926" y="2124"/>
                    <a:pt x="3789" y="1987"/>
                    <a:pt x="3652" y="1873"/>
                  </a:cubicBezTo>
                  <a:cubicBezTo>
                    <a:pt x="3515" y="1736"/>
                    <a:pt x="3378" y="1622"/>
                    <a:pt x="3219" y="1485"/>
                  </a:cubicBezTo>
                  <a:cubicBezTo>
                    <a:pt x="2922" y="1256"/>
                    <a:pt x="2625" y="1028"/>
                    <a:pt x="2351" y="800"/>
                  </a:cubicBezTo>
                  <a:cubicBezTo>
                    <a:pt x="2191" y="686"/>
                    <a:pt x="2054" y="594"/>
                    <a:pt x="1918" y="503"/>
                  </a:cubicBezTo>
                  <a:cubicBezTo>
                    <a:pt x="1849" y="458"/>
                    <a:pt x="1781" y="412"/>
                    <a:pt x="1712" y="366"/>
                  </a:cubicBezTo>
                  <a:lnTo>
                    <a:pt x="1689" y="343"/>
                  </a:lnTo>
                  <a:lnTo>
                    <a:pt x="1666" y="343"/>
                  </a:lnTo>
                  <a:lnTo>
                    <a:pt x="1621" y="321"/>
                  </a:lnTo>
                  <a:lnTo>
                    <a:pt x="1575" y="298"/>
                  </a:lnTo>
                  <a:cubicBezTo>
                    <a:pt x="1552" y="275"/>
                    <a:pt x="1507" y="275"/>
                    <a:pt x="1484" y="252"/>
                  </a:cubicBezTo>
                  <a:cubicBezTo>
                    <a:pt x="1324" y="206"/>
                    <a:pt x="1141" y="138"/>
                    <a:pt x="1050" y="115"/>
                  </a:cubicBezTo>
                  <a:cubicBezTo>
                    <a:pt x="913" y="92"/>
                    <a:pt x="822" y="69"/>
                    <a:pt x="731" y="47"/>
                  </a:cubicBezTo>
                  <a:cubicBezTo>
                    <a:pt x="548" y="24"/>
                    <a:pt x="457" y="1"/>
                    <a:pt x="4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78"/>
          <p:cNvGrpSpPr/>
          <p:nvPr/>
        </p:nvGrpSpPr>
        <p:grpSpPr>
          <a:xfrm>
            <a:off x="7529978" y="2591180"/>
            <a:ext cx="1253170" cy="1956169"/>
            <a:chOff x="4984625" y="1736475"/>
            <a:chExt cx="1904225" cy="2972450"/>
          </a:xfrm>
        </p:grpSpPr>
        <p:sp>
          <p:nvSpPr>
            <p:cNvPr id="2590" name="Google Shape;2590;p78"/>
            <p:cNvSpPr/>
            <p:nvPr/>
          </p:nvSpPr>
          <p:spPr>
            <a:xfrm>
              <a:off x="5025600" y="3529875"/>
              <a:ext cx="242675" cy="153050"/>
            </a:xfrm>
            <a:custGeom>
              <a:avLst/>
              <a:gdLst/>
              <a:ahLst/>
              <a:cxnLst/>
              <a:rect l="l" t="t" r="r" b="b"/>
              <a:pathLst>
                <a:path w="9707" h="6122" extrusionOk="0">
                  <a:moveTo>
                    <a:pt x="6007" y="1"/>
                  </a:moveTo>
                  <a:cubicBezTo>
                    <a:pt x="4296" y="1"/>
                    <a:pt x="0" y="476"/>
                    <a:pt x="1603" y="4136"/>
                  </a:cubicBezTo>
                  <a:cubicBezTo>
                    <a:pt x="2115" y="5288"/>
                    <a:pt x="3487" y="6121"/>
                    <a:pt x="4963" y="6121"/>
                  </a:cubicBezTo>
                  <a:cubicBezTo>
                    <a:pt x="5854" y="6121"/>
                    <a:pt x="6784" y="5817"/>
                    <a:pt x="7583" y="5095"/>
                  </a:cubicBezTo>
                  <a:cubicBezTo>
                    <a:pt x="9706" y="3200"/>
                    <a:pt x="7743" y="50"/>
                    <a:pt x="6259" y="5"/>
                  </a:cubicBezTo>
                  <a:cubicBezTo>
                    <a:pt x="6184" y="2"/>
                    <a:pt x="6099" y="1"/>
                    <a:pt x="6007"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8"/>
            <p:cNvSpPr/>
            <p:nvPr/>
          </p:nvSpPr>
          <p:spPr>
            <a:xfrm>
              <a:off x="5023450" y="3528825"/>
              <a:ext cx="244825" cy="176350"/>
            </a:xfrm>
            <a:custGeom>
              <a:avLst/>
              <a:gdLst/>
              <a:ahLst/>
              <a:cxnLst/>
              <a:rect l="l" t="t" r="r" b="b"/>
              <a:pathLst>
                <a:path w="9793" h="7054" fill="none" extrusionOk="0">
                  <a:moveTo>
                    <a:pt x="1689" y="4178"/>
                  </a:moveTo>
                  <a:cubicBezTo>
                    <a:pt x="2511" y="6027"/>
                    <a:pt x="5547" y="7054"/>
                    <a:pt x="7669" y="5137"/>
                  </a:cubicBezTo>
                  <a:cubicBezTo>
                    <a:pt x="9792" y="3242"/>
                    <a:pt x="7829" y="92"/>
                    <a:pt x="6345" y="47"/>
                  </a:cubicBezTo>
                  <a:cubicBezTo>
                    <a:pt x="4862" y="1"/>
                    <a:pt x="0" y="320"/>
                    <a:pt x="1689" y="4178"/>
                  </a:cubicBezTo>
                  <a:close/>
                </a:path>
              </a:pathLst>
            </a:custGeom>
            <a:noFill/>
            <a:ln w="18825" cap="rnd" cmpd="sng">
              <a:solidFill>
                <a:srgbClr val="693C3C"/>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8"/>
            <p:cNvSpPr/>
            <p:nvPr/>
          </p:nvSpPr>
          <p:spPr>
            <a:xfrm>
              <a:off x="5001750" y="3490575"/>
              <a:ext cx="142675" cy="184450"/>
            </a:xfrm>
            <a:custGeom>
              <a:avLst/>
              <a:gdLst/>
              <a:ahLst/>
              <a:cxnLst/>
              <a:rect l="l" t="t" r="r" b="b"/>
              <a:pathLst>
                <a:path w="5707" h="7378" extrusionOk="0">
                  <a:moveTo>
                    <a:pt x="2185" y="1"/>
                  </a:moveTo>
                  <a:cubicBezTo>
                    <a:pt x="1540" y="1"/>
                    <a:pt x="919" y="249"/>
                    <a:pt x="640" y="1006"/>
                  </a:cubicBezTo>
                  <a:cubicBezTo>
                    <a:pt x="23" y="2718"/>
                    <a:pt x="1" y="5662"/>
                    <a:pt x="526" y="6438"/>
                  </a:cubicBezTo>
                  <a:cubicBezTo>
                    <a:pt x="848" y="6936"/>
                    <a:pt x="2014" y="7377"/>
                    <a:pt x="3008" y="7377"/>
                  </a:cubicBezTo>
                  <a:cubicBezTo>
                    <a:pt x="3565" y="7377"/>
                    <a:pt x="4067" y="7239"/>
                    <a:pt x="4337" y="6895"/>
                  </a:cubicBezTo>
                  <a:cubicBezTo>
                    <a:pt x="5091" y="5913"/>
                    <a:pt x="5707" y="3631"/>
                    <a:pt x="5524" y="2741"/>
                  </a:cubicBezTo>
                  <a:cubicBezTo>
                    <a:pt x="5342" y="1828"/>
                    <a:pt x="4109" y="686"/>
                    <a:pt x="4109" y="686"/>
                  </a:cubicBezTo>
                  <a:cubicBezTo>
                    <a:pt x="3890" y="416"/>
                    <a:pt x="3019" y="1"/>
                    <a:pt x="2185"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8"/>
            <p:cNvSpPr/>
            <p:nvPr/>
          </p:nvSpPr>
          <p:spPr>
            <a:xfrm>
              <a:off x="5001750" y="3472350"/>
              <a:ext cx="142675" cy="214575"/>
            </a:xfrm>
            <a:custGeom>
              <a:avLst/>
              <a:gdLst/>
              <a:ahLst/>
              <a:cxnLst/>
              <a:rect l="l" t="t" r="r" b="b"/>
              <a:pathLst>
                <a:path w="5707" h="8583" fill="none" extrusionOk="0">
                  <a:moveTo>
                    <a:pt x="4109" y="1415"/>
                  </a:moveTo>
                  <a:cubicBezTo>
                    <a:pt x="3721" y="936"/>
                    <a:pt x="1279" y="0"/>
                    <a:pt x="640" y="1735"/>
                  </a:cubicBezTo>
                  <a:cubicBezTo>
                    <a:pt x="23" y="3447"/>
                    <a:pt x="1" y="6391"/>
                    <a:pt x="526" y="7167"/>
                  </a:cubicBezTo>
                  <a:cubicBezTo>
                    <a:pt x="1028" y="7943"/>
                    <a:pt x="3584" y="8583"/>
                    <a:pt x="4337" y="7624"/>
                  </a:cubicBezTo>
                  <a:cubicBezTo>
                    <a:pt x="5091" y="6642"/>
                    <a:pt x="5707" y="4360"/>
                    <a:pt x="5524" y="3470"/>
                  </a:cubicBezTo>
                  <a:cubicBezTo>
                    <a:pt x="5342" y="2557"/>
                    <a:pt x="4109" y="1415"/>
                    <a:pt x="4109" y="1415"/>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8"/>
            <p:cNvSpPr/>
            <p:nvPr/>
          </p:nvSpPr>
          <p:spPr>
            <a:xfrm>
              <a:off x="5059400" y="3490450"/>
              <a:ext cx="190600" cy="122600"/>
            </a:xfrm>
            <a:custGeom>
              <a:avLst/>
              <a:gdLst/>
              <a:ahLst/>
              <a:cxnLst/>
              <a:rect l="l" t="t" r="r" b="b"/>
              <a:pathLst>
                <a:path w="7624" h="4904" extrusionOk="0">
                  <a:moveTo>
                    <a:pt x="2624" y="0"/>
                  </a:moveTo>
                  <a:cubicBezTo>
                    <a:pt x="2131" y="0"/>
                    <a:pt x="1382" y="214"/>
                    <a:pt x="1050" y="691"/>
                  </a:cubicBezTo>
                  <a:cubicBezTo>
                    <a:pt x="662" y="1216"/>
                    <a:pt x="0" y="2654"/>
                    <a:pt x="228" y="2997"/>
                  </a:cubicBezTo>
                  <a:cubicBezTo>
                    <a:pt x="377" y="3220"/>
                    <a:pt x="721" y="3581"/>
                    <a:pt x="1216" y="3581"/>
                  </a:cubicBezTo>
                  <a:cubicBezTo>
                    <a:pt x="1478" y="3581"/>
                    <a:pt x="1783" y="3479"/>
                    <a:pt x="2123" y="3202"/>
                  </a:cubicBezTo>
                  <a:cubicBezTo>
                    <a:pt x="2468" y="3857"/>
                    <a:pt x="3724" y="4904"/>
                    <a:pt x="4958" y="4904"/>
                  </a:cubicBezTo>
                  <a:cubicBezTo>
                    <a:pt x="5358" y="4904"/>
                    <a:pt x="5754" y="4794"/>
                    <a:pt x="6117" y="4526"/>
                  </a:cubicBezTo>
                  <a:cubicBezTo>
                    <a:pt x="7624" y="3453"/>
                    <a:pt x="6528" y="1239"/>
                    <a:pt x="6117" y="1102"/>
                  </a:cubicBezTo>
                  <a:cubicBezTo>
                    <a:pt x="6117" y="1102"/>
                    <a:pt x="3241" y="75"/>
                    <a:pt x="2762" y="7"/>
                  </a:cubicBezTo>
                  <a:cubicBezTo>
                    <a:pt x="2719" y="3"/>
                    <a:pt x="2673" y="0"/>
                    <a:pt x="2624"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8"/>
            <p:cNvSpPr/>
            <p:nvPr/>
          </p:nvSpPr>
          <p:spPr>
            <a:xfrm>
              <a:off x="5059400" y="3489450"/>
              <a:ext cx="190600" cy="141550"/>
            </a:xfrm>
            <a:custGeom>
              <a:avLst/>
              <a:gdLst/>
              <a:ahLst/>
              <a:cxnLst/>
              <a:rect l="l" t="t" r="r" b="b"/>
              <a:pathLst>
                <a:path w="7624" h="5662" fill="none" extrusionOk="0">
                  <a:moveTo>
                    <a:pt x="6117" y="1142"/>
                  </a:moveTo>
                  <a:cubicBezTo>
                    <a:pt x="6117" y="1142"/>
                    <a:pt x="3241" y="115"/>
                    <a:pt x="2762" y="47"/>
                  </a:cubicBezTo>
                  <a:cubicBezTo>
                    <a:pt x="2283" y="1"/>
                    <a:pt x="1415" y="206"/>
                    <a:pt x="1050" y="731"/>
                  </a:cubicBezTo>
                  <a:cubicBezTo>
                    <a:pt x="662" y="1256"/>
                    <a:pt x="0" y="2694"/>
                    <a:pt x="228" y="3037"/>
                  </a:cubicBezTo>
                  <a:cubicBezTo>
                    <a:pt x="457" y="3379"/>
                    <a:pt x="1141" y="4041"/>
                    <a:pt x="2123" y="3242"/>
                  </a:cubicBezTo>
                  <a:cubicBezTo>
                    <a:pt x="2579" y="4110"/>
                    <a:pt x="4634" y="5662"/>
                    <a:pt x="6117" y="4566"/>
                  </a:cubicBezTo>
                  <a:cubicBezTo>
                    <a:pt x="7624" y="3493"/>
                    <a:pt x="6528" y="1279"/>
                    <a:pt x="6117" y="1142"/>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8"/>
            <p:cNvSpPr/>
            <p:nvPr/>
          </p:nvSpPr>
          <p:spPr>
            <a:xfrm>
              <a:off x="5135850" y="3352925"/>
              <a:ext cx="723025" cy="403525"/>
            </a:xfrm>
            <a:custGeom>
              <a:avLst/>
              <a:gdLst/>
              <a:ahLst/>
              <a:cxnLst/>
              <a:rect l="l" t="t" r="r" b="b"/>
              <a:pathLst>
                <a:path w="28921" h="16141" extrusionOk="0">
                  <a:moveTo>
                    <a:pt x="23291" y="0"/>
                  </a:moveTo>
                  <a:cubicBezTo>
                    <a:pt x="22762" y="0"/>
                    <a:pt x="22259" y="130"/>
                    <a:pt x="21822" y="418"/>
                  </a:cubicBezTo>
                  <a:cubicBezTo>
                    <a:pt x="21822" y="418"/>
                    <a:pt x="12189" y="4891"/>
                    <a:pt x="11482" y="5028"/>
                  </a:cubicBezTo>
                  <a:cubicBezTo>
                    <a:pt x="10751" y="5165"/>
                    <a:pt x="1872" y="5348"/>
                    <a:pt x="1439" y="5645"/>
                  </a:cubicBezTo>
                  <a:cubicBezTo>
                    <a:pt x="1005" y="5918"/>
                    <a:pt x="1" y="10643"/>
                    <a:pt x="731" y="13862"/>
                  </a:cubicBezTo>
                  <a:cubicBezTo>
                    <a:pt x="6486" y="15350"/>
                    <a:pt x="10261" y="16141"/>
                    <a:pt x="13770" y="16141"/>
                  </a:cubicBezTo>
                  <a:cubicBezTo>
                    <a:pt x="15535" y="16141"/>
                    <a:pt x="17233" y="15941"/>
                    <a:pt x="19083" y="15528"/>
                  </a:cubicBezTo>
                  <a:cubicBezTo>
                    <a:pt x="24606" y="14295"/>
                    <a:pt x="28920" y="7859"/>
                    <a:pt x="28487" y="4754"/>
                  </a:cubicBezTo>
                  <a:cubicBezTo>
                    <a:pt x="28155" y="2251"/>
                    <a:pt x="25494" y="0"/>
                    <a:pt x="23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8"/>
            <p:cNvSpPr/>
            <p:nvPr/>
          </p:nvSpPr>
          <p:spPr>
            <a:xfrm>
              <a:off x="5135850" y="3326250"/>
              <a:ext cx="723025" cy="445700"/>
            </a:xfrm>
            <a:custGeom>
              <a:avLst/>
              <a:gdLst/>
              <a:ahLst/>
              <a:cxnLst/>
              <a:rect l="l" t="t" r="r" b="b"/>
              <a:pathLst>
                <a:path w="28921" h="17828" fill="none" extrusionOk="0">
                  <a:moveTo>
                    <a:pt x="21822" y="1485"/>
                  </a:moveTo>
                  <a:cubicBezTo>
                    <a:pt x="21822" y="1485"/>
                    <a:pt x="12189" y="5958"/>
                    <a:pt x="11482" y="6095"/>
                  </a:cubicBezTo>
                  <a:cubicBezTo>
                    <a:pt x="10751" y="6232"/>
                    <a:pt x="1872" y="6415"/>
                    <a:pt x="1439" y="6712"/>
                  </a:cubicBezTo>
                  <a:cubicBezTo>
                    <a:pt x="1005" y="6985"/>
                    <a:pt x="1" y="11710"/>
                    <a:pt x="731" y="14929"/>
                  </a:cubicBezTo>
                  <a:cubicBezTo>
                    <a:pt x="9382" y="17166"/>
                    <a:pt x="13559" y="17827"/>
                    <a:pt x="19083" y="16595"/>
                  </a:cubicBezTo>
                  <a:cubicBezTo>
                    <a:pt x="24606" y="15362"/>
                    <a:pt x="28920" y="8926"/>
                    <a:pt x="28487" y="5821"/>
                  </a:cubicBezTo>
                  <a:cubicBezTo>
                    <a:pt x="28076" y="2717"/>
                    <a:pt x="24081" y="1"/>
                    <a:pt x="21822" y="1485"/>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8"/>
            <p:cNvSpPr/>
            <p:nvPr/>
          </p:nvSpPr>
          <p:spPr>
            <a:xfrm>
              <a:off x="5709900" y="3234950"/>
              <a:ext cx="308175" cy="210600"/>
            </a:xfrm>
            <a:custGeom>
              <a:avLst/>
              <a:gdLst/>
              <a:ahLst/>
              <a:cxnLst/>
              <a:rect l="l" t="t" r="r" b="b"/>
              <a:pathLst>
                <a:path w="12327" h="8424" extrusionOk="0">
                  <a:moveTo>
                    <a:pt x="7510" y="1"/>
                  </a:moveTo>
                  <a:cubicBezTo>
                    <a:pt x="4520" y="1"/>
                    <a:pt x="1485" y="1873"/>
                    <a:pt x="754" y="4201"/>
                  </a:cubicBezTo>
                  <a:cubicBezTo>
                    <a:pt x="1" y="6529"/>
                    <a:pt x="1827" y="8423"/>
                    <a:pt x="4840" y="8423"/>
                  </a:cubicBezTo>
                  <a:cubicBezTo>
                    <a:pt x="7830" y="8423"/>
                    <a:pt x="10843" y="6529"/>
                    <a:pt x="11596" y="4201"/>
                  </a:cubicBezTo>
                  <a:cubicBezTo>
                    <a:pt x="12327" y="1873"/>
                    <a:pt x="10501" y="1"/>
                    <a:pt x="7510"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8"/>
            <p:cNvSpPr/>
            <p:nvPr/>
          </p:nvSpPr>
          <p:spPr>
            <a:xfrm>
              <a:off x="5709900" y="3234950"/>
              <a:ext cx="308175" cy="210600"/>
            </a:xfrm>
            <a:custGeom>
              <a:avLst/>
              <a:gdLst/>
              <a:ahLst/>
              <a:cxnLst/>
              <a:rect l="l" t="t" r="r" b="b"/>
              <a:pathLst>
                <a:path w="12327" h="8424" fill="none" extrusionOk="0">
                  <a:moveTo>
                    <a:pt x="11596" y="4201"/>
                  </a:moveTo>
                  <a:cubicBezTo>
                    <a:pt x="10843" y="6529"/>
                    <a:pt x="7830" y="8423"/>
                    <a:pt x="4840" y="8423"/>
                  </a:cubicBezTo>
                  <a:cubicBezTo>
                    <a:pt x="1827" y="8423"/>
                    <a:pt x="1" y="6529"/>
                    <a:pt x="754" y="4201"/>
                  </a:cubicBezTo>
                  <a:cubicBezTo>
                    <a:pt x="1485" y="1873"/>
                    <a:pt x="4520" y="1"/>
                    <a:pt x="7510" y="1"/>
                  </a:cubicBezTo>
                  <a:cubicBezTo>
                    <a:pt x="10501" y="1"/>
                    <a:pt x="12327" y="1873"/>
                    <a:pt x="11596" y="4201"/>
                  </a:cubicBezTo>
                  <a:close/>
                </a:path>
              </a:pathLst>
            </a:custGeom>
            <a:noFill/>
            <a:ln w="18825" cap="rnd" cmpd="sng">
              <a:solidFill>
                <a:srgbClr val="693C3C"/>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8"/>
            <p:cNvSpPr/>
            <p:nvPr/>
          </p:nvSpPr>
          <p:spPr>
            <a:xfrm>
              <a:off x="6275400" y="3691075"/>
              <a:ext cx="613450" cy="491150"/>
            </a:xfrm>
            <a:custGeom>
              <a:avLst/>
              <a:gdLst/>
              <a:ahLst/>
              <a:cxnLst/>
              <a:rect l="l" t="t" r="r" b="b"/>
              <a:pathLst>
                <a:path w="24538" h="19646" extrusionOk="0">
                  <a:moveTo>
                    <a:pt x="19807" y="0"/>
                  </a:moveTo>
                  <a:cubicBezTo>
                    <a:pt x="17710" y="0"/>
                    <a:pt x="15654" y="2467"/>
                    <a:pt x="13559" y="4946"/>
                  </a:cubicBezTo>
                  <a:cubicBezTo>
                    <a:pt x="10843" y="8188"/>
                    <a:pt x="5068" y="11908"/>
                    <a:pt x="1" y="14647"/>
                  </a:cubicBezTo>
                  <a:lnTo>
                    <a:pt x="708" y="19646"/>
                  </a:lnTo>
                  <a:cubicBezTo>
                    <a:pt x="4383" y="19030"/>
                    <a:pt x="13125" y="15903"/>
                    <a:pt x="17690" y="12228"/>
                  </a:cubicBezTo>
                  <a:cubicBezTo>
                    <a:pt x="22255" y="8553"/>
                    <a:pt x="24538" y="3052"/>
                    <a:pt x="21753" y="769"/>
                  </a:cubicBezTo>
                  <a:cubicBezTo>
                    <a:pt x="21099" y="233"/>
                    <a:pt x="20451" y="0"/>
                    <a:pt x="19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8"/>
            <p:cNvSpPr/>
            <p:nvPr/>
          </p:nvSpPr>
          <p:spPr>
            <a:xfrm>
              <a:off x="6275400" y="3653225"/>
              <a:ext cx="613450" cy="529000"/>
            </a:xfrm>
            <a:custGeom>
              <a:avLst/>
              <a:gdLst/>
              <a:ahLst/>
              <a:cxnLst/>
              <a:rect l="l" t="t" r="r" b="b"/>
              <a:pathLst>
                <a:path w="24538" h="21160" fill="none" extrusionOk="0">
                  <a:moveTo>
                    <a:pt x="1" y="16161"/>
                  </a:moveTo>
                  <a:cubicBezTo>
                    <a:pt x="5068" y="13422"/>
                    <a:pt x="10843" y="9702"/>
                    <a:pt x="13559" y="6460"/>
                  </a:cubicBezTo>
                  <a:cubicBezTo>
                    <a:pt x="16298" y="3219"/>
                    <a:pt x="18969" y="1"/>
                    <a:pt x="21753" y="2283"/>
                  </a:cubicBezTo>
                  <a:cubicBezTo>
                    <a:pt x="24538" y="4566"/>
                    <a:pt x="22255" y="10067"/>
                    <a:pt x="17690" y="13742"/>
                  </a:cubicBezTo>
                  <a:cubicBezTo>
                    <a:pt x="13125" y="17417"/>
                    <a:pt x="4383" y="20544"/>
                    <a:pt x="708" y="2116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8"/>
            <p:cNvSpPr/>
            <p:nvPr/>
          </p:nvSpPr>
          <p:spPr>
            <a:xfrm>
              <a:off x="5256825" y="4501975"/>
              <a:ext cx="303600" cy="205000"/>
            </a:xfrm>
            <a:custGeom>
              <a:avLst/>
              <a:gdLst/>
              <a:ahLst/>
              <a:cxnLst/>
              <a:rect l="l" t="t" r="r" b="b"/>
              <a:pathLst>
                <a:path w="12144" h="8200" extrusionOk="0">
                  <a:moveTo>
                    <a:pt x="7508" y="1"/>
                  </a:moveTo>
                  <a:cubicBezTo>
                    <a:pt x="7381" y="1"/>
                    <a:pt x="7253" y="5"/>
                    <a:pt x="7122" y="15"/>
                  </a:cubicBezTo>
                  <a:cubicBezTo>
                    <a:pt x="4611" y="175"/>
                    <a:pt x="3721" y="2526"/>
                    <a:pt x="3721" y="2526"/>
                  </a:cubicBezTo>
                  <a:cubicBezTo>
                    <a:pt x="3721" y="2526"/>
                    <a:pt x="845" y="5653"/>
                    <a:pt x="457" y="5995"/>
                  </a:cubicBezTo>
                  <a:cubicBezTo>
                    <a:pt x="69" y="6337"/>
                    <a:pt x="1" y="7273"/>
                    <a:pt x="982" y="7707"/>
                  </a:cubicBezTo>
                  <a:cubicBezTo>
                    <a:pt x="1757" y="8031"/>
                    <a:pt x="5081" y="8199"/>
                    <a:pt x="7299" y="8199"/>
                  </a:cubicBezTo>
                  <a:cubicBezTo>
                    <a:pt x="7889" y="8199"/>
                    <a:pt x="8401" y="8187"/>
                    <a:pt x="8765" y="8163"/>
                  </a:cubicBezTo>
                  <a:cubicBezTo>
                    <a:pt x="10477" y="8026"/>
                    <a:pt x="11710" y="7296"/>
                    <a:pt x="11778" y="6748"/>
                  </a:cubicBezTo>
                  <a:cubicBezTo>
                    <a:pt x="11870" y="6200"/>
                    <a:pt x="12144" y="2366"/>
                    <a:pt x="12144" y="2366"/>
                  </a:cubicBezTo>
                  <a:cubicBezTo>
                    <a:pt x="12144" y="2366"/>
                    <a:pt x="10364" y="1"/>
                    <a:pt x="7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8"/>
            <p:cNvSpPr/>
            <p:nvPr/>
          </p:nvSpPr>
          <p:spPr>
            <a:xfrm>
              <a:off x="5256825" y="4496625"/>
              <a:ext cx="303600" cy="212300"/>
            </a:xfrm>
            <a:custGeom>
              <a:avLst/>
              <a:gdLst/>
              <a:ahLst/>
              <a:cxnLst/>
              <a:rect l="l" t="t" r="r" b="b"/>
              <a:pathLst>
                <a:path w="12144" h="8492" fill="none" extrusionOk="0">
                  <a:moveTo>
                    <a:pt x="3721" y="2740"/>
                  </a:moveTo>
                  <a:cubicBezTo>
                    <a:pt x="3721" y="2740"/>
                    <a:pt x="845" y="5867"/>
                    <a:pt x="457" y="6209"/>
                  </a:cubicBezTo>
                  <a:cubicBezTo>
                    <a:pt x="69" y="6551"/>
                    <a:pt x="1" y="7487"/>
                    <a:pt x="982" y="7921"/>
                  </a:cubicBezTo>
                  <a:cubicBezTo>
                    <a:pt x="1964" y="8332"/>
                    <a:pt x="7031" y="8492"/>
                    <a:pt x="8765" y="8377"/>
                  </a:cubicBezTo>
                  <a:cubicBezTo>
                    <a:pt x="10477" y="8240"/>
                    <a:pt x="11710" y="7510"/>
                    <a:pt x="11778" y="6962"/>
                  </a:cubicBezTo>
                  <a:cubicBezTo>
                    <a:pt x="11870" y="6414"/>
                    <a:pt x="12144" y="2580"/>
                    <a:pt x="12144" y="2580"/>
                  </a:cubicBezTo>
                  <a:cubicBezTo>
                    <a:pt x="12144" y="2580"/>
                    <a:pt x="10203" y="1"/>
                    <a:pt x="7122" y="229"/>
                  </a:cubicBezTo>
                  <a:cubicBezTo>
                    <a:pt x="4611" y="389"/>
                    <a:pt x="3721" y="2740"/>
                    <a:pt x="3721" y="274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8"/>
            <p:cNvSpPr/>
            <p:nvPr/>
          </p:nvSpPr>
          <p:spPr>
            <a:xfrm>
              <a:off x="6109925" y="4501975"/>
              <a:ext cx="296175" cy="205000"/>
            </a:xfrm>
            <a:custGeom>
              <a:avLst/>
              <a:gdLst/>
              <a:ahLst/>
              <a:cxnLst/>
              <a:rect l="l" t="t" r="r" b="b"/>
              <a:pathLst>
                <a:path w="11847" h="8200" extrusionOk="0">
                  <a:moveTo>
                    <a:pt x="5780" y="1"/>
                  </a:moveTo>
                  <a:cubicBezTo>
                    <a:pt x="2919" y="1"/>
                    <a:pt x="617" y="2366"/>
                    <a:pt x="617" y="2366"/>
                  </a:cubicBezTo>
                  <a:cubicBezTo>
                    <a:pt x="617" y="2366"/>
                    <a:pt x="92" y="6200"/>
                    <a:pt x="46" y="6748"/>
                  </a:cubicBezTo>
                  <a:cubicBezTo>
                    <a:pt x="0" y="7296"/>
                    <a:pt x="1096" y="8026"/>
                    <a:pt x="2785" y="8163"/>
                  </a:cubicBezTo>
                  <a:cubicBezTo>
                    <a:pt x="3135" y="8187"/>
                    <a:pt x="3638" y="8199"/>
                    <a:pt x="4223" y="8199"/>
                  </a:cubicBezTo>
                  <a:cubicBezTo>
                    <a:pt x="6422" y="8199"/>
                    <a:pt x="9790" y="8031"/>
                    <a:pt x="10637" y="7707"/>
                  </a:cubicBezTo>
                  <a:cubicBezTo>
                    <a:pt x="11710" y="7273"/>
                    <a:pt x="11847" y="6337"/>
                    <a:pt x="11550" y="5995"/>
                  </a:cubicBezTo>
                  <a:cubicBezTo>
                    <a:pt x="11230" y="5653"/>
                    <a:pt x="9016" y="2526"/>
                    <a:pt x="9016" y="2526"/>
                  </a:cubicBezTo>
                  <a:cubicBezTo>
                    <a:pt x="9016" y="2526"/>
                    <a:pt x="8628" y="175"/>
                    <a:pt x="6163" y="15"/>
                  </a:cubicBezTo>
                  <a:cubicBezTo>
                    <a:pt x="6035" y="5"/>
                    <a:pt x="5907" y="1"/>
                    <a:pt x="5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8"/>
            <p:cNvSpPr/>
            <p:nvPr/>
          </p:nvSpPr>
          <p:spPr>
            <a:xfrm>
              <a:off x="6109925" y="4496625"/>
              <a:ext cx="296175" cy="212300"/>
            </a:xfrm>
            <a:custGeom>
              <a:avLst/>
              <a:gdLst/>
              <a:ahLst/>
              <a:cxnLst/>
              <a:rect l="l" t="t" r="r" b="b"/>
              <a:pathLst>
                <a:path w="11847" h="8492" fill="none" extrusionOk="0">
                  <a:moveTo>
                    <a:pt x="11550" y="6209"/>
                  </a:moveTo>
                  <a:cubicBezTo>
                    <a:pt x="11230" y="5867"/>
                    <a:pt x="9016" y="2740"/>
                    <a:pt x="9016" y="2740"/>
                  </a:cubicBezTo>
                  <a:cubicBezTo>
                    <a:pt x="9016" y="2740"/>
                    <a:pt x="8628" y="389"/>
                    <a:pt x="6163" y="229"/>
                  </a:cubicBezTo>
                  <a:cubicBezTo>
                    <a:pt x="3127" y="1"/>
                    <a:pt x="617" y="2580"/>
                    <a:pt x="617" y="2580"/>
                  </a:cubicBezTo>
                  <a:cubicBezTo>
                    <a:pt x="617" y="2580"/>
                    <a:pt x="92" y="6414"/>
                    <a:pt x="46" y="6962"/>
                  </a:cubicBezTo>
                  <a:cubicBezTo>
                    <a:pt x="0" y="7510"/>
                    <a:pt x="1096" y="8240"/>
                    <a:pt x="2785" y="8377"/>
                  </a:cubicBezTo>
                  <a:cubicBezTo>
                    <a:pt x="4451" y="8492"/>
                    <a:pt x="9564" y="8332"/>
                    <a:pt x="10637" y="7921"/>
                  </a:cubicBezTo>
                  <a:cubicBezTo>
                    <a:pt x="11710" y="7487"/>
                    <a:pt x="11847" y="6551"/>
                    <a:pt x="11550" y="6209"/>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8"/>
            <p:cNvSpPr/>
            <p:nvPr/>
          </p:nvSpPr>
          <p:spPr>
            <a:xfrm>
              <a:off x="5290500" y="3936825"/>
              <a:ext cx="1199500" cy="681375"/>
            </a:xfrm>
            <a:custGeom>
              <a:avLst/>
              <a:gdLst/>
              <a:ahLst/>
              <a:cxnLst/>
              <a:rect l="l" t="t" r="r" b="b"/>
              <a:pathLst>
                <a:path w="47980" h="27255" extrusionOk="0">
                  <a:moveTo>
                    <a:pt x="12166" y="1"/>
                  </a:moveTo>
                  <a:cubicBezTo>
                    <a:pt x="12166" y="1"/>
                    <a:pt x="9564" y="2284"/>
                    <a:pt x="7533" y="6050"/>
                  </a:cubicBezTo>
                  <a:cubicBezTo>
                    <a:pt x="5752" y="8652"/>
                    <a:pt x="4976" y="11596"/>
                    <a:pt x="3310" y="16184"/>
                  </a:cubicBezTo>
                  <a:cubicBezTo>
                    <a:pt x="457" y="21776"/>
                    <a:pt x="114" y="24652"/>
                    <a:pt x="46" y="25040"/>
                  </a:cubicBezTo>
                  <a:cubicBezTo>
                    <a:pt x="0" y="25428"/>
                    <a:pt x="206" y="26045"/>
                    <a:pt x="1256" y="26182"/>
                  </a:cubicBezTo>
                  <a:cubicBezTo>
                    <a:pt x="2306" y="26296"/>
                    <a:pt x="9381" y="27254"/>
                    <a:pt x="10158" y="27254"/>
                  </a:cubicBezTo>
                  <a:cubicBezTo>
                    <a:pt x="10956" y="27254"/>
                    <a:pt x="11664" y="27072"/>
                    <a:pt x="12166" y="26684"/>
                  </a:cubicBezTo>
                  <a:cubicBezTo>
                    <a:pt x="12668" y="26296"/>
                    <a:pt x="19972" y="20703"/>
                    <a:pt x="24423" y="19334"/>
                  </a:cubicBezTo>
                  <a:cubicBezTo>
                    <a:pt x="27025" y="20544"/>
                    <a:pt x="32960" y="23009"/>
                    <a:pt x="32960" y="23009"/>
                  </a:cubicBezTo>
                  <a:cubicBezTo>
                    <a:pt x="32960" y="23009"/>
                    <a:pt x="32618" y="25291"/>
                    <a:pt x="32572" y="25634"/>
                  </a:cubicBezTo>
                  <a:cubicBezTo>
                    <a:pt x="32549" y="25999"/>
                    <a:pt x="32526" y="26843"/>
                    <a:pt x="34033" y="26912"/>
                  </a:cubicBezTo>
                  <a:cubicBezTo>
                    <a:pt x="35427" y="26974"/>
                    <a:pt x="41220" y="27075"/>
                    <a:pt x="42805" y="27075"/>
                  </a:cubicBezTo>
                  <a:cubicBezTo>
                    <a:pt x="42959" y="27075"/>
                    <a:pt x="43073" y="27074"/>
                    <a:pt x="43140" y="27072"/>
                  </a:cubicBezTo>
                  <a:cubicBezTo>
                    <a:pt x="43893" y="27026"/>
                    <a:pt x="44395" y="26364"/>
                    <a:pt x="44669" y="25885"/>
                  </a:cubicBezTo>
                  <a:cubicBezTo>
                    <a:pt x="44920" y="25428"/>
                    <a:pt x="46655" y="21274"/>
                    <a:pt x="46998" y="20064"/>
                  </a:cubicBezTo>
                  <a:cubicBezTo>
                    <a:pt x="47363" y="18855"/>
                    <a:pt x="47979" y="17211"/>
                    <a:pt x="47660" y="15933"/>
                  </a:cubicBezTo>
                  <a:cubicBezTo>
                    <a:pt x="47363" y="14678"/>
                    <a:pt x="45149" y="7077"/>
                    <a:pt x="45149" y="7077"/>
                  </a:cubicBezTo>
                  <a:cubicBezTo>
                    <a:pt x="45149" y="7077"/>
                    <a:pt x="43962" y="2786"/>
                    <a:pt x="4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8"/>
            <p:cNvSpPr/>
            <p:nvPr/>
          </p:nvSpPr>
          <p:spPr>
            <a:xfrm>
              <a:off x="5290500" y="3936825"/>
              <a:ext cx="1199500" cy="681375"/>
            </a:xfrm>
            <a:custGeom>
              <a:avLst/>
              <a:gdLst/>
              <a:ahLst/>
              <a:cxnLst/>
              <a:rect l="l" t="t" r="r" b="b"/>
              <a:pathLst>
                <a:path w="47980" h="27255" fill="none" extrusionOk="0">
                  <a:moveTo>
                    <a:pt x="12166" y="1"/>
                  </a:moveTo>
                  <a:cubicBezTo>
                    <a:pt x="12166" y="1"/>
                    <a:pt x="9564" y="2284"/>
                    <a:pt x="7533" y="6050"/>
                  </a:cubicBezTo>
                  <a:cubicBezTo>
                    <a:pt x="5752" y="8652"/>
                    <a:pt x="4976" y="11596"/>
                    <a:pt x="3310" y="16184"/>
                  </a:cubicBezTo>
                  <a:cubicBezTo>
                    <a:pt x="457" y="21776"/>
                    <a:pt x="114" y="24652"/>
                    <a:pt x="46" y="25040"/>
                  </a:cubicBezTo>
                  <a:cubicBezTo>
                    <a:pt x="0" y="25428"/>
                    <a:pt x="206" y="26045"/>
                    <a:pt x="1256" y="26182"/>
                  </a:cubicBezTo>
                  <a:cubicBezTo>
                    <a:pt x="2306" y="26296"/>
                    <a:pt x="9381" y="27254"/>
                    <a:pt x="10158" y="27254"/>
                  </a:cubicBezTo>
                  <a:cubicBezTo>
                    <a:pt x="10956" y="27254"/>
                    <a:pt x="11664" y="27072"/>
                    <a:pt x="12166" y="26684"/>
                  </a:cubicBezTo>
                  <a:cubicBezTo>
                    <a:pt x="12668" y="26296"/>
                    <a:pt x="19972" y="20703"/>
                    <a:pt x="24423" y="19334"/>
                  </a:cubicBezTo>
                  <a:cubicBezTo>
                    <a:pt x="27025" y="20544"/>
                    <a:pt x="32960" y="23009"/>
                    <a:pt x="32960" y="23009"/>
                  </a:cubicBezTo>
                  <a:cubicBezTo>
                    <a:pt x="32960" y="23009"/>
                    <a:pt x="32618" y="25291"/>
                    <a:pt x="32572" y="25634"/>
                  </a:cubicBezTo>
                  <a:cubicBezTo>
                    <a:pt x="32549" y="25999"/>
                    <a:pt x="32526" y="26843"/>
                    <a:pt x="34033" y="26912"/>
                  </a:cubicBezTo>
                  <a:cubicBezTo>
                    <a:pt x="35562" y="26980"/>
                    <a:pt x="42387" y="27095"/>
                    <a:pt x="43140" y="27072"/>
                  </a:cubicBezTo>
                  <a:cubicBezTo>
                    <a:pt x="43893" y="27026"/>
                    <a:pt x="44395" y="26364"/>
                    <a:pt x="44669" y="25885"/>
                  </a:cubicBezTo>
                  <a:cubicBezTo>
                    <a:pt x="44920" y="25428"/>
                    <a:pt x="46655" y="21274"/>
                    <a:pt x="46998" y="20064"/>
                  </a:cubicBezTo>
                  <a:cubicBezTo>
                    <a:pt x="47363" y="18855"/>
                    <a:pt x="47979" y="17211"/>
                    <a:pt x="47660" y="15933"/>
                  </a:cubicBezTo>
                  <a:cubicBezTo>
                    <a:pt x="47363" y="14678"/>
                    <a:pt x="45149" y="7077"/>
                    <a:pt x="45149" y="7077"/>
                  </a:cubicBezTo>
                  <a:cubicBezTo>
                    <a:pt x="45149" y="7077"/>
                    <a:pt x="43962" y="2786"/>
                    <a:pt x="41109" y="1"/>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8"/>
            <p:cNvSpPr/>
            <p:nvPr/>
          </p:nvSpPr>
          <p:spPr>
            <a:xfrm>
              <a:off x="5803500" y="4273475"/>
              <a:ext cx="109000" cy="156375"/>
            </a:xfrm>
            <a:custGeom>
              <a:avLst/>
              <a:gdLst/>
              <a:ahLst/>
              <a:cxnLst/>
              <a:rect l="l" t="t" r="r" b="b"/>
              <a:pathLst>
                <a:path w="4360" h="6255" extrusionOk="0">
                  <a:moveTo>
                    <a:pt x="192" y="1"/>
                  </a:moveTo>
                  <a:cubicBezTo>
                    <a:pt x="166" y="1"/>
                    <a:pt x="139" y="9"/>
                    <a:pt x="114" y="25"/>
                  </a:cubicBezTo>
                  <a:cubicBezTo>
                    <a:pt x="23" y="48"/>
                    <a:pt x="0" y="139"/>
                    <a:pt x="23" y="230"/>
                  </a:cubicBezTo>
                  <a:cubicBezTo>
                    <a:pt x="23" y="230"/>
                    <a:pt x="228" y="618"/>
                    <a:pt x="502" y="1189"/>
                  </a:cubicBezTo>
                  <a:cubicBezTo>
                    <a:pt x="639" y="1486"/>
                    <a:pt x="845" y="1805"/>
                    <a:pt x="1027" y="2170"/>
                  </a:cubicBezTo>
                  <a:cubicBezTo>
                    <a:pt x="1233" y="2513"/>
                    <a:pt x="1461" y="2878"/>
                    <a:pt x="1666" y="3266"/>
                  </a:cubicBezTo>
                  <a:cubicBezTo>
                    <a:pt x="1918" y="3608"/>
                    <a:pt x="2146" y="3973"/>
                    <a:pt x="2351" y="4316"/>
                  </a:cubicBezTo>
                  <a:cubicBezTo>
                    <a:pt x="2579" y="4658"/>
                    <a:pt x="2808" y="4955"/>
                    <a:pt x="2990" y="5229"/>
                  </a:cubicBezTo>
                  <a:cubicBezTo>
                    <a:pt x="3173" y="5480"/>
                    <a:pt x="3333" y="5708"/>
                    <a:pt x="3447" y="5868"/>
                  </a:cubicBezTo>
                  <a:cubicBezTo>
                    <a:pt x="3561" y="6005"/>
                    <a:pt x="3607" y="6096"/>
                    <a:pt x="3607" y="6096"/>
                  </a:cubicBezTo>
                  <a:cubicBezTo>
                    <a:pt x="3629" y="6119"/>
                    <a:pt x="3629" y="6119"/>
                    <a:pt x="3629" y="6119"/>
                  </a:cubicBezTo>
                  <a:cubicBezTo>
                    <a:pt x="3706" y="6208"/>
                    <a:pt x="3810" y="6255"/>
                    <a:pt x="3920" y="6255"/>
                  </a:cubicBezTo>
                  <a:cubicBezTo>
                    <a:pt x="4007" y="6255"/>
                    <a:pt x="4096" y="6225"/>
                    <a:pt x="4177" y="6165"/>
                  </a:cubicBezTo>
                  <a:cubicBezTo>
                    <a:pt x="4337" y="6028"/>
                    <a:pt x="4360" y="5800"/>
                    <a:pt x="4223" y="5640"/>
                  </a:cubicBezTo>
                  <a:lnTo>
                    <a:pt x="4200" y="5617"/>
                  </a:lnTo>
                  <a:cubicBezTo>
                    <a:pt x="4200" y="5617"/>
                    <a:pt x="4132" y="5548"/>
                    <a:pt x="4017" y="5411"/>
                  </a:cubicBezTo>
                  <a:cubicBezTo>
                    <a:pt x="3903" y="5252"/>
                    <a:pt x="3744" y="5046"/>
                    <a:pt x="3538" y="4818"/>
                  </a:cubicBezTo>
                  <a:cubicBezTo>
                    <a:pt x="3333" y="4567"/>
                    <a:pt x="3104" y="4270"/>
                    <a:pt x="2876" y="3951"/>
                  </a:cubicBezTo>
                  <a:cubicBezTo>
                    <a:pt x="2625" y="3631"/>
                    <a:pt x="2374" y="3289"/>
                    <a:pt x="2123" y="2946"/>
                  </a:cubicBezTo>
                  <a:cubicBezTo>
                    <a:pt x="1872" y="2604"/>
                    <a:pt x="1644" y="2262"/>
                    <a:pt x="1415" y="1919"/>
                  </a:cubicBezTo>
                  <a:cubicBezTo>
                    <a:pt x="1210" y="1600"/>
                    <a:pt x="1005" y="1280"/>
                    <a:pt x="822" y="1006"/>
                  </a:cubicBezTo>
                  <a:cubicBezTo>
                    <a:pt x="525" y="458"/>
                    <a:pt x="320" y="93"/>
                    <a:pt x="320" y="93"/>
                  </a:cubicBezTo>
                  <a:lnTo>
                    <a:pt x="297" y="70"/>
                  </a:lnTo>
                  <a:cubicBezTo>
                    <a:pt x="282" y="26"/>
                    <a:pt x="239" y="1"/>
                    <a:pt x="1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8"/>
            <p:cNvSpPr/>
            <p:nvPr/>
          </p:nvSpPr>
          <p:spPr>
            <a:xfrm>
              <a:off x="5749275" y="4373950"/>
              <a:ext cx="146675" cy="61125"/>
            </a:xfrm>
            <a:custGeom>
              <a:avLst/>
              <a:gdLst/>
              <a:ahLst/>
              <a:cxnLst/>
              <a:rect l="l" t="t" r="r" b="b"/>
              <a:pathLst>
                <a:path w="5867" h="2445" extrusionOk="0">
                  <a:moveTo>
                    <a:pt x="178" y="0"/>
                  </a:moveTo>
                  <a:cubicBezTo>
                    <a:pt x="128" y="0"/>
                    <a:pt x="77" y="31"/>
                    <a:pt x="46" y="91"/>
                  </a:cubicBezTo>
                  <a:cubicBezTo>
                    <a:pt x="1" y="160"/>
                    <a:pt x="24" y="274"/>
                    <a:pt x="115" y="320"/>
                  </a:cubicBezTo>
                  <a:cubicBezTo>
                    <a:pt x="115" y="320"/>
                    <a:pt x="412" y="479"/>
                    <a:pt x="891" y="753"/>
                  </a:cubicBezTo>
                  <a:cubicBezTo>
                    <a:pt x="1119" y="890"/>
                    <a:pt x="1393" y="1004"/>
                    <a:pt x="1690" y="1141"/>
                  </a:cubicBezTo>
                  <a:cubicBezTo>
                    <a:pt x="1987" y="1301"/>
                    <a:pt x="2329" y="1415"/>
                    <a:pt x="2649" y="1575"/>
                  </a:cubicBezTo>
                  <a:cubicBezTo>
                    <a:pt x="2991" y="1712"/>
                    <a:pt x="3310" y="1803"/>
                    <a:pt x="3630" y="1940"/>
                  </a:cubicBezTo>
                  <a:cubicBezTo>
                    <a:pt x="3950" y="2032"/>
                    <a:pt x="4246" y="2123"/>
                    <a:pt x="4497" y="2214"/>
                  </a:cubicBezTo>
                  <a:cubicBezTo>
                    <a:pt x="4771" y="2283"/>
                    <a:pt x="4977" y="2351"/>
                    <a:pt x="5137" y="2374"/>
                  </a:cubicBezTo>
                  <a:cubicBezTo>
                    <a:pt x="5296" y="2420"/>
                    <a:pt x="5365" y="2442"/>
                    <a:pt x="5365" y="2442"/>
                  </a:cubicBezTo>
                  <a:lnTo>
                    <a:pt x="5410" y="2442"/>
                  </a:lnTo>
                  <a:cubicBezTo>
                    <a:pt x="5425" y="2444"/>
                    <a:pt x="5440" y="2445"/>
                    <a:pt x="5455" y="2445"/>
                  </a:cubicBezTo>
                  <a:cubicBezTo>
                    <a:pt x="5642" y="2445"/>
                    <a:pt x="5802" y="2313"/>
                    <a:pt x="5844" y="2123"/>
                  </a:cubicBezTo>
                  <a:cubicBezTo>
                    <a:pt x="5867" y="1917"/>
                    <a:pt x="5730" y="1712"/>
                    <a:pt x="5525" y="1689"/>
                  </a:cubicBezTo>
                  <a:cubicBezTo>
                    <a:pt x="5525" y="1689"/>
                    <a:pt x="5433" y="1666"/>
                    <a:pt x="5273" y="1644"/>
                  </a:cubicBezTo>
                  <a:cubicBezTo>
                    <a:pt x="5137" y="1621"/>
                    <a:pt x="4931" y="1575"/>
                    <a:pt x="4680" y="1529"/>
                  </a:cubicBezTo>
                  <a:cubicBezTo>
                    <a:pt x="4429" y="1484"/>
                    <a:pt x="4132" y="1415"/>
                    <a:pt x="3813" y="1324"/>
                  </a:cubicBezTo>
                  <a:cubicBezTo>
                    <a:pt x="3493" y="1233"/>
                    <a:pt x="3174" y="1164"/>
                    <a:pt x="2831" y="1050"/>
                  </a:cubicBezTo>
                  <a:cubicBezTo>
                    <a:pt x="2512" y="936"/>
                    <a:pt x="2169" y="845"/>
                    <a:pt x="1872" y="708"/>
                  </a:cubicBezTo>
                  <a:cubicBezTo>
                    <a:pt x="1576" y="594"/>
                    <a:pt x="1279" y="502"/>
                    <a:pt x="1051" y="388"/>
                  </a:cubicBezTo>
                  <a:cubicBezTo>
                    <a:pt x="571" y="160"/>
                    <a:pt x="275" y="23"/>
                    <a:pt x="275" y="23"/>
                  </a:cubicBezTo>
                  <a:lnTo>
                    <a:pt x="252" y="23"/>
                  </a:lnTo>
                  <a:cubicBezTo>
                    <a:pt x="229" y="8"/>
                    <a:pt x="204" y="0"/>
                    <a:pt x="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8"/>
            <p:cNvSpPr/>
            <p:nvPr/>
          </p:nvSpPr>
          <p:spPr>
            <a:xfrm>
              <a:off x="6103650" y="4397750"/>
              <a:ext cx="176350" cy="124075"/>
            </a:xfrm>
            <a:custGeom>
              <a:avLst/>
              <a:gdLst/>
              <a:ahLst/>
              <a:cxnLst/>
              <a:rect l="l" t="t" r="r" b="b"/>
              <a:pathLst>
                <a:path w="7054" h="4963" extrusionOk="0">
                  <a:moveTo>
                    <a:pt x="6872" y="1"/>
                  </a:moveTo>
                  <a:cubicBezTo>
                    <a:pt x="6856" y="1"/>
                    <a:pt x="6841" y="3"/>
                    <a:pt x="6825" y="7"/>
                  </a:cubicBezTo>
                  <a:cubicBezTo>
                    <a:pt x="6825" y="7"/>
                    <a:pt x="6711" y="52"/>
                    <a:pt x="6506" y="98"/>
                  </a:cubicBezTo>
                  <a:cubicBezTo>
                    <a:pt x="6391" y="121"/>
                    <a:pt x="6254" y="167"/>
                    <a:pt x="6118" y="212"/>
                  </a:cubicBezTo>
                  <a:cubicBezTo>
                    <a:pt x="5958" y="258"/>
                    <a:pt x="5798" y="326"/>
                    <a:pt x="5638" y="372"/>
                  </a:cubicBezTo>
                  <a:cubicBezTo>
                    <a:pt x="5456" y="440"/>
                    <a:pt x="5250" y="532"/>
                    <a:pt x="5068" y="623"/>
                  </a:cubicBezTo>
                  <a:cubicBezTo>
                    <a:pt x="4862" y="692"/>
                    <a:pt x="4657" y="806"/>
                    <a:pt x="4451" y="897"/>
                  </a:cubicBezTo>
                  <a:cubicBezTo>
                    <a:pt x="4223" y="1011"/>
                    <a:pt x="4018" y="1125"/>
                    <a:pt x="3812" y="1262"/>
                  </a:cubicBezTo>
                  <a:cubicBezTo>
                    <a:pt x="3584" y="1376"/>
                    <a:pt x="3378" y="1513"/>
                    <a:pt x="3173" y="1650"/>
                  </a:cubicBezTo>
                  <a:cubicBezTo>
                    <a:pt x="2329" y="2221"/>
                    <a:pt x="1552" y="2883"/>
                    <a:pt x="1005" y="3408"/>
                  </a:cubicBezTo>
                  <a:cubicBezTo>
                    <a:pt x="731" y="3682"/>
                    <a:pt x="525" y="3910"/>
                    <a:pt x="366" y="4070"/>
                  </a:cubicBezTo>
                  <a:cubicBezTo>
                    <a:pt x="297" y="4161"/>
                    <a:pt x="229" y="4229"/>
                    <a:pt x="183" y="4275"/>
                  </a:cubicBezTo>
                  <a:cubicBezTo>
                    <a:pt x="160" y="4321"/>
                    <a:pt x="137" y="4344"/>
                    <a:pt x="137" y="4344"/>
                  </a:cubicBezTo>
                  <a:lnTo>
                    <a:pt x="114" y="4344"/>
                  </a:lnTo>
                  <a:cubicBezTo>
                    <a:pt x="0" y="4526"/>
                    <a:pt x="23" y="4754"/>
                    <a:pt x="206" y="4891"/>
                  </a:cubicBezTo>
                  <a:cubicBezTo>
                    <a:pt x="272" y="4939"/>
                    <a:pt x="351" y="4963"/>
                    <a:pt x="430" y="4963"/>
                  </a:cubicBezTo>
                  <a:cubicBezTo>
                    <a:pt x="540" y="4963"/>
                    <a:pt x="651" y="4916"/>
                    <a:pt x="731" y="4823"/>
                  </a:cubicBezTo>
                  <a:lnTo>
                    <a:pt x="731" y="4800"/>
                  </a:lnTo>
                  <a:cubicBezTo>
                    <a:pt x="731" y="4800"/>
                    <a:pt x="754" y="4777"/>
                    <a:pt x="776" y="4732"/>
                  </a:cubicBezTo>
                  <a:cubicBezTo>
                    <a:pt x="822" y="4686"/>
                    <a:pt x="868" y="4640"/>
                    <a:pt x="936" y="4549"/>
                  </a:cubicBezTo>
                  <a:cubicBezTo>
                    <a:pt x="1073" y="4389"/>
                    <a:pt x="1256" y="4161"/>
                    <a:pt x="1507" y="3887"/>
                  </a:cubicBezTo>
                  <a:cubicBezTo>
                    <a:pt x="1986" y="3362"/>
                    <a:pt x="2694" y="2677"/>
                    <a:pt x="3470" y="2107"/>
                  </a:cubicBezTo>
                  <a:cubicBezTo>
                    <a:pt x="3675" y="1947"/>
                    <a:pt x="3858" y="1810"/>
                    <a:pt x="4063" y="1673"/>
                  </a:cubicBezTo>
                  <a:cubicBezTo>
                    <a:pt x="4269" y="1536"/>
                    <a:pt x="4474" y="1422"/>
                    <a:pt x="4657" y="1308"/>
                  </a:cubicBezTo>
                  <a:cubicBezTo>
                    <a:pt x="4862" y="1194"/>
                    <a:pt x="5045" y="1080"/>
                    <a:pt x="5250" y="988"/>
                  </a:cubicBezTo>
                  <a:cubicBezTo>
                    <a:pt x="5433" y="897"/>
                    <a:pt x="5593" y="806"/>
                    <a:pt x="5775" y="737"/>
                  </a:cubicBezTo>
                  <a:cubicBezTo>
                    <a:pt x="5935" y="669"/>
                    <a:pt x="6095" y="600"/>
                    <a:pt x="6232" y="555"/>
                  </a:cubicBezTo>
                  <a:cubicBezTo>
                    <a:pt x="6369" y="486"/>
                    <a:pt x="6483" y="463"/>
                    <a:pt x="6597" y="418"/>
                  </a:cubicBezTo>
                  <a:cubicBezTo>
                    <a:pt x="6802" y="349"/>
                    <a:pt x="6916" y="304"/>
                    <a:pt x="6916" y="304"/>
                  </a:cubicBezTo>
                  <a:cubicBezTo>
                    <a:pt x="7008" y="281"/>
                    <a:pt x="7053" y="189"/>
                    <a:pt x="7031" y="121"/>
                  </a:cubicBezTo>
                  <a:cubicBezTo>
                    <a:pt x="7012" y="45"/>
                    <a:pt x="6946" y="1"/>
                    <a:pt x="68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8"/>
            <p:cNvSpPr/>
            <p:nvPr/>
          </p:nvSpPr>
          <p:spPr>
            <a:xfrm>
              <a:off x="6103650" y="4391050"/>
              <a:ext cx="59925" cy="87850"/>
            </a:xfrm>
            <a:custGeom>
              <a:avLst/>
              <a:gdLst/>
              <a:ahLst/>
              <a:cxnLst/>
              <a:rect l="l" t="t" r="r" b="b"/>
              <a:pathLst>
                <a:path w="2397" h="3514" extrusionOk="0">
                  <a:moveTo>
                    <a:pt x="2196" y="1"/>
                  </a:moveTo>
                  <a:cubicBezTo>
                    <a:pt x="2164" y="1"/>
                    <a:pt x="2131" y="9"/>
                    <a:pt x="2100" y="24"/>
                  </a:cubicBezTo>
                  <a:lnTo>
                    <a:pt x="2100" y="47"/>
                  </a:lnTo>
                  <a:cubicBezTo>
                    <a:pt x="2100" y="47"/>
                    <a:pt x="2055" y="69"/>
                    <a:pt x="1963" y="138"/>
                  </a:cubicBezTo>
                  <a:cubicBezTo>
                    <a:pt x="1895" y="206"/>
                    <a:pt x="1804" y="298"/>
                    <a:pt x="1667" y="412"/>
                  </a:cubicBezTo>
                  <a:cubicBezTo>
                    <a:pt x="1552" y="549"/>
                    <a:pt x="1415" y="686"/>
                    <a:pt x="1279" y="845"/>
                  </a:cubicBezTo>
                  <a:cubicBezTo>
                    <a:pt x="1142" y="1005"/>
                    <a:pt x="1005" y="1188"/>
                    <a:pt x="891" y="1370"/>
                  </a:cubicBezTo>
                  <a:cubicBezTo>
                    <a:pt x="822" y="1462"/>
                    <a:pt x="776" y="1576"/>
                    <a:pt x="708" y="1667"/>
                  </a:cubicBezTo>
                  <a:cubicBezTo>
                    <a:pt x="662" y="1758"/>
                    <a:pt x="594" y="1850"/>
                    <a:pt x="548" y="1941"/>
                  </a:cubicBezTo>
                  <a:cubicBezTo>
                    <a:pt x="457" y="2124"/>
                    <a:pt x="366" y="2306"/>
                    <a:pt x="297" y="2466"/>
                  </a:cubicBezTo>
                  <a:cubicBezTo>
                    <a:pt x="160" y="2786"/>
                    <a:pt x="69" y="2991"/>
                    <a:pt x="69" y="2991"/>
                  </a:cubicBezTo>
                  <a:cubicBezTo>
                    <a:pt x="69" y="2991"/>
                    <a:pt x="69" y="3014"/>
                    <a:pt x="46" y="3014"/>
                  </a:cubicBezTo>
                  <a:cubicBezTo>
                    <a:pt x="0" y="3219"/>
                    <a:pt x="114" y="3448"/>
                    <a:pt x="320" y="3493"/>
                  </a:cubicBezTo>
                  <a:cubicBezTo>
                    <a:pt x="360" y="3507"/>
                    <a:pt x="401" y="3513"/>
                    <a:pt x="440" y="3513"/>
                  </a:cubicBezTo>
                  <a:cubicBezTo>
                    <a:pt x="601" y="3513"/>
                    <a:pt x="744" y="3407"/>
                    <a:pt x="799" y="3242"/>
                  </a:cubicBezTo>
                  <a:lnTo>
                    <a:pt x="799" y="3219"/>
                  </a:lnTo>
                  <a:cubicBezTo>
                    <a:pt x="799" y="3219"/>
                    <a:pt x="868" y="3014"/>
                    <a:pt x="936" y="2717"/>
                  </a:cubicBezTo>
                  <a:cubicBezTo>
                    <a:pt x="982" y="2557"/>
                    <a:pt x="1050" y="2398"/>
                    <a:pt x="1119" y="2215"/>
                  </a:cubicBezTo>
                  <a:cubicBezTo>
                    <a:pt x="1164" y="2124"/>
                    <a:pt x="1187" y="2032"/>
                    <a:pt x="1233" y="1941"/>
                  </a:cubicBezTo>
                  <a:cubicBezTo>
                    <a:pt x="1279" y="1850"/>
                    <a:pt x="1324" y="1758"/>
                    <a:pt x="1370" y="1667"/>
                  </a:cubicBezTo>
                  <a:cubicBezTo>
                    <a:pt x="1461" y="1485"/>
                    <a:pt x="1575" y="1302"/>
                    <a:pt x="1667" y="1142"/>
                  </a:cubicBezTo>
                  <a:cubicBezTo>
                    <a:pt x="1781" y="960"/>
                    <a:pt x="1895" y="823"/>
                    <a:pt x="1986" y="708"/>
                  </a:cubicBezTo>
                  <a:cubicBezTo>
                    <a:pt x="2077" y="572"/>
                    <a:pt x="2169" y="480"/>
                    <a:pt x="2214" y="412"/>
                  </a:cubicBezTo>
                  <a:cubicBezTo>
                    <a:pt x="2283" y="366"/>
                    <a:pt x="2329" y="320"/>
                    <a:pt x="2329" y="320"/>
                  </a:cubicBezTo>
                  <a:cubicBezTo>
                    <a:pt x="2397" y="252"/>
                    <a:pt x="2397" y="161"/>
                    <a:pt x="2351" y="92"/>
                  </a:cubicBezTo>
                  <a:cubicBezTo>
                    <a:pt x="2321" y="31"/>
                    <a:pt x="2260" y="1"/>
                    <a:pt x="21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8"/>
            <p:cNvSpPr/>
            <p:nvPr/>
          </p:nvSpPr>
          <p:spPr>
            <a:xfrm>
              <a:off x="5456550" y="3280600"/>
              <a:ext cx="971800" cy="894400"/>
            </a:xfrm>
            <a:custGeom>
              <a:avLst/>
              <a:gdLst/>
              <a:ahLst/>
              <a:cxnLst/>
              <a:rect l="l" t="t" r="r" b="b"/>
              <a:pathLst>
                <a:path w="38872" h="35776" extrusionOk="0">
                  <a:moveTo>
                    <a:pt x="10703" y="1"/>
                  </a:moveTo>
                  <a:cubicBezTo>
                    <a:pt x="10011" y="1"/>
                    <a:pt x="9045" y="415"/>
                    <a:pt x="8606" y="1485"/>
                  </a:cubicBezTo>
                  <a:cubicBezTo>
                    <a:pt x="7738" y="1850"/>
                    <a:pt x="7738" y="3014"/>
                    <a:pt x="7807" y="3288"/>
                  </a:cubicBezTo>
                  <a:cubicBezTo>
                    <a:pt x="7875" y="3585"/>
                    <a:pt x="8263" y="3881"/>
                    <a:pt x="8263" y="3881"/>
                  </a:cubicBezTo>
                  <a:cubicBezTo>
                    <a:pt x="8263" y="3881"/>
                    <a:pt x="4657" y="10044"/>
                    <a:pt x="3356" y="17850"/>
                  </a:cubicBezTo>
                  <a:cubicBezTo>
                    <a:pt x="3356" y="17850"/>
                    <a:pt x="1507" y="20726"/>
                    <a:pt x="1073" y="26410"/>
                  </a:cubicBezTo>
                  <a:cubicBezTo>
                    <a:pt x="206" y="28122"/>
                    <a:pt x="0" y="30199"/>
                    <a:pt x="891" y="32299"/>
                  </a:cubicBezTo>
                  <a:cubicBezTo>
                    <a:pt x="5648" y="34407"/>
                    <a:pt x="13947" y="35775"/>
                    <a:pt x="21655" y="35775"/>
                  </a:cubicBezTo>
                  <a:cubicBezTo>
                    <a:pt x="23711" y="35775"/>
                    <a:pt x="25725" y="35678"/>
                    <a:pt x="27619" y="35471"/>
                  </a:cubicBezTo>
                  <a:cubicBezTo>
                    <a:pt x="33029" y="35175"/>
                    <a:pt x="38803" y="33463"/>
                    <a:pt x="38849" y="33098"/>
                  </a:cubicBezTo>
                  <a:cubicBezTo>
                    <a:pt x="38872" y="32710"/>
                    <a:pt x="38781" y="24858"/>
                    <a:pt x="36498" y="19014"/>
                  </a:cubicBezTo>
                  <a:cubicBezTo>
                    <a:pt x="36932" y="14312"/>
                    <a:pt x="34969" y="6963"/>
                    <a:pt x="33828" y="3881"/>
                  </a:cubicBezTo>
                  <a:cubicBezTo>
                    <a:pt x="33828" y="3881"/>
                    <a:pt x="31354" y="3340"/>
                    <a:pt x="27212" y="3340"/>
                  </a:cubicBezTo>
                  <a:cubicBezTo>
                    <a:pt x="23942" y="3340"/>
                    <a:pt x="19632" y="3677"/>
                    <a:pt x="14677" y="4886"/>
                  </a:cubicBezTo>
                  <a:cubicBezTo>
                    <a:pt x="14677" y="4886"/>
                    <a:pt x="11733" y="252"/>
                    <a:pt x="11071" y="47"/>
                  </a:cubicBezTo>
                  <a:cubicBezTo>
                    <a:pt x="10963" y="17"/>
                    <a:pt x="10838" y="1"/>
                    <a:pt x="10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8"/>
            <p:cNvSpPr/>
            <p:nvPr/>
          </p:nvSpPr>
          <p:spPr>
            <a:xfrm>
              <a:off x="5456550" y="3277175"/>
              <a:ext cx="971800" cy="914750"/>
            </a:xfrm>
            <a:custGeom>
              <a:avLst/>
              <a:gdLst/>
              <a:ahLst/>
              <a:cxnLst/>
              <a:rect l="l" t="t" r="r" b="b"/>
              <a:pathLst>
                <a:path w="38872" h="36590" fill="none" extrusionOk="0">
                  <a:moveTo>
                    <a:pt x="14677" y="5023"/>
                  </a:moveTo>
                  <a:cubicBezTo>
                    <a:pt x="14677" y="5023"/>
                    <a:pt x="11733" y="389"/>
                    <a:pt x="11071" y="184"/>
                  </a:cubicBezTo>
                  <a:cubicBezTo>
                    <a:pt x="10409" y="1"/>
                    <a:pt x="9131" y="343"/>
                    <a:pt x="8606" y="1622"/>
                  </a:cubicBezTo>
                  <a:cubicBezTo>
                    <a:pt x="7738" y="1987"/>
                    <a:pt x="7738" y="3151"/>
                    <a:pt x="7807" y="3425"/>
                  </a:cubicBezTo>
                  <a:cubicBezTo>
                    <a:pt x="7875" y="3722"/>
                    <a:pt x="8263" y="4018"/>
                    <a:pt x="8263" y="4018"/>
                  </a:cubicBezTo>
                  <a:cubicBezTo>
                    <a:pt x="8263" y="4018"/>
                    <a:pt x="4657" y="10181"/>
                    <a:pt x="3356" y="17987"/>
                  </a:cubicBezTo>
                  <a:cubicBezTo>
                    <a:pt x="3356" y="17987"/>
                    <a:pt x="1507" y="20863"/>
                    <a:pt x="1073" y="26547"/>
                  </a:cubicBezTo>
                  <a:cubicBezTo>
                    <a:pt x="206" y="28259"/>
                    <a:pt x="0" y="30336"/>
                    <a:pt x="891" y="32436"/>
                  </a:cubicBezTo>
                  <a:cubicBezTo>
                    <a:pt x="6916" y="35106"/>
                    <a:pt x="18626" y="36590"/>
                    <a:pt x="27619" y="35608"/>
                  </a:cubicBezTo>
                  <a:cubicBezTo>
                    <a:pt x="33029" y="35312"/>
                    <a:pt x="38803" y="33600"/>
                    <a:pt x="38849" y="33235"/>
                  </a:cubicBezTo>
                  <a:cubicBezTo>
                    <a:pt x="38872" y="32847"/>
                    <a:pt x="38781" y="24995"/>
                    <a:pt x="36498" y="19151"/>
                  </a:cubicBezTo>
                  <a:cubicBezTo>
                    <a:pt x="36932" y="14449"/>
                    <a:pt x="34969" y="7100"/>
                    <a:pt x="33828" y="4018"/>
                  </a:cubicBezTo>
                  <a:cubicBezTo>
                    <a:pt x="33828" y="4018"/>
                    <a:pt x="25907" y="2284"/>
                    <a:pt x="14677" y="5023"/>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8"/>
            <p:cNvSpPr/>
            <p:nvPr/>
          </p:nvSpPr>
          <p:spPr>
            <a:xfrm>
              <a:off x="6051150" y="3955800"/>
              <a:ext cx="44525" cy="121525"/>
            </a:xfrm>
            <a:custGeom>
              <a:avLst/>
              <a:gdLst/>
              <a:ahLst/>
              <a:cxnLst/>
              <a:rect l="l" t="t" r="r" b="b"/>
              <a:pathLst>
                <a:path w="1781" h="4861" extrusionOk="0">
                  <a:moveTo>
                    <a:pt x="423" y="1"/>
                  </a:moveTo>
                  <a:cubicBezTo>
                    <a:pt x="365" y="1"/>
                    <a:pt x="306" y="14"/>
                    <a:pt x="251" y="41"/>
                  </a:cubicBezTo>
                  <a:cubicBezTo>
                    <a:pt x="69" y="132"/>
                    <a:pt x="0" y="360"/>
                    <a:pt x="92" y="566"/>
                  </a:cubicBezTo>
                  <a:lnTo>
                    <a:pt x="480" y="1296"/>
                  </a:lnTo>
                  <a:cubicBezTo>
                    <a:pt x="548" y="1410"/>
                    <a:pt x="640" y="1525"/>
                    <a:pt x="708" y="1661"/>
                  </a:cubicBezTo>
                  <a:lnTo>
                    <a:pt x="937" y="1994"/>
                  </a:lnTo>
                  <a:lnTo>
                    <a:pt x="937" y="1994"/>
                  </a:lnTo>
                  <a:lnTo>
                    <a:pt x="1005" y="2232"/>
                  </a:lnTo>
                  <a:lnTo>
                    <a:pt x="1073" y="2552"/>
                  </a:lnTo>
                  <a:cubicBezTo>
                    <a:pt x="1119" y="2780"/>
                    <a:pt x="1164" y="3031"/>
                    <a:pt x="1187" y="3259"/>
                  </a:cubicBezTo>
                  <a:cubicBezTo>
                    <a:pt x="1256" y="3739"/>
                    <a:pt x="1324" y="4218"/>
                    <a:pt x="1370" y="4697"/>
                  </a:cubicBezTo>
                  <a:cubicBezTo>
                    <a:pt x="1370" y="4789"/>
                    <a:pt x="1438" y="4857"/>
                    <a:pt x="1553" y="4857"/>
                  </a:cubicBezTo>
                  <a:cubicBezTo>
                    <a:pt x="1562" y="4859"/>
                    <a:pt x="1572" y="4861"/>
                    <a:pt x="1581" y="4861"/>
                  </a:cubicBezTo>
                  <a:cubicBezTo>
                    <a:pt x="1662" y="4861"/>
                    <a:pt x="1735" y="4777"/>
                    <a:pt x="1735" y="4674"/>
                  </a:cubicBezTo>
                  <a:cubicBezTo>
                    <a:pt x="1758" y="4195"/>
                    <a:pt x="1781" y="3716"/>
                    <a:pt x="1758" y="3214"/>
                  </a:cubicBezTo>
                  <a:cubicBezTo>
                    <a:pt x="1758" y="2963"/>
                    <a:pt x="1758" y="2711"/>
                    <a:pt x="1735" y="2460"/>
                  </a:cubicBezTo>
                  <a:lnTo>
                    <a:pt x="1689" y="2095"/>
                  </a:lnTo>
                  <a:lnTo>
                    <a:pt x="1621" y="1684"/>
                  </a:lnTo>
                  <a:cubicBezTo>
                    <a:pt x="1621" y="1661"/>
                    <a:pt x="1621" y="1639"/>
                    <a:pt x="1598" y="1616"/>
                  </a:cubicBezTo>
                  <a:lnTo>
                    <a:pt x="1575" y="1570"/>
                  </a:lnTo>
                  <a:lnTo>
                    <a:pt x="1370" y="1251"/>
                  </a:lnTo>
                  <a:cubicBezTo>
                    <a:pt x="1301" y="1136"/>
                    <a:pt x="1233" y="1045"/>
                    <a:pt x="1164" y="931"/>
                  </a:cubicBezTo>
                  <a:lnTo>
                    <a:pt x="776" y="201"/>
                  </a:lnTo>
                  <a:cubicBezTo>
                    <a:pt x="696" y="73"/>
                    <a:pt x="560" y="1"/>
                    <a:pt x="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8"/>
            <p:cNvSpPr/>
            <p:nvPr/>
          </p:nvSpPr>
          <p:spPr>
            <a:xfrm>
              <a:off x="5540425" y="3709150"/>
              <a:ext cx="521600" cy="256250"/>
            </a:xfrm>
            <a:custGeom>
              <a:avLst/>
              <a:gdLst/>
              <a:ahLst/>
              <a:cxnLst/>
              <a:rect l="l" t="t" r="r" b="b"/>
              <a:pathLst>
                <a:path w="20864" h="10250" fill="none" extrusionOk="0">
                  <a:moveTo>
                    <a:pt x="1" y="708"/>
                  </a:moveTo>
                  <a:cubicBezTo>
                    <a:pt x="1" y="708"/>
                    <a:pt x="800" y="1"/>
                    <a:pt x="2603" y="92"/>
                  </a:cubicBezTo>
                  <a:cubicBezTo>
                    <a:pt x="4429" y="183"/>
                    <a:pt x="15088" y="640"/>
                    <a:pt x="16230" y="754"/>
                  </a:cubicBezTo>
                  <a:cubicBezTo>
                    <a:pt x="17348" y="868"/>
                    <a:pt x="18489" y="1484"/>
                    <a:pt x="18717" y="2831"/>
                  </a:cubicBezTo>
                  <a:cubicBezTo>
                    <a:pt x="18900" y="3927"/>
                    <a:pt x="19585" y="7624"/>
                    <a:pt x="20863" y="10249"/>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8"/>
            <p:cNvSpPr/>
            <p:nvPr/>
          </p:nvSpPr>
          <p:spPr>
            <a:xfrm>
              <a:off x="5651700" y="3367925"/>
              <a:ext cx="98175" cy="54100"/>
            </a:xfrm>
            <a:custGeom>
              <a:avLst/>
              <a:gdLst/>
              <a:ahLst/>
              <a:cxnLst/>
              <a:rect l="l" t="t" r="r" b="b"/>
              <a:pathLst>
                <a:path w="3927" h="2164" extrusionOk="0">
                  <a:moveTo>
                    <a:pt x="454" y="0"/>
                  </a:moveTo>
                  <a:cubicBezTo>
                    <a:pt x="294" y="0"/>
                    <a:pt x="145" y="87"/>
                    <a:pt x="92" y="228"/>
                  </a:cubicBezTo>
                  <a:cubicBezTo>
                    <a:pt x="1" y="434"/>
                    <a:pt x="92" y="639"/>
                    <a:pt x="297" y="731"/>
                  </a:cubicBezTo>
                  <a:lnTo>
                    <a:pt x="3584" y="2146"/>
                  </a:lnTo>
                  <a:cubicBezTo>
                    <a:pt x="3609" y="2158"/>
                    <a:pt x="3636" y="2164"/>
                    <a:pt x="3665" y="2164"/>
                  </a:cubicBezTo>
                  <a:cubicBezTo>
                    <a:pt x="3742" y="2164"/>
                    <a:pt x="3825" y="2121"/>
                    <a:pt x="3858" y="2054"/>
                  </a:cubicBezTo>
                  <a:cubicBezTo>
                    <a:pt x="3927" y="1940"/>
                    <a:pt x="3881" y="1826"/>
                    <a:pt x="3767" y="1758"/>
                  </a:cubicBezTo>
                  <a:lnTo>
                    <a:pt x="617" y="46"/>
                  </a:lnTo>
                  <a:cubicBezTo>
                    <a:pt x="617" y="46"/>
                    <a:pt x="594" y="46"/>
                    <a:pt x="594" y="23"/>
                  </a:cubicBezTo>
                  <a:cubicBezTo>
                    <a:pt x="548" y="8"/>
                    <a:pt x="500" y="0"/>
                    <a:pt x="4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8"/>
            <p:cNvSpPr/>
            <p:nvPr/>
          </p:nvSpPr>
          <p:spPr>
            <a:xfrm>
              <a:off x="5245425" y="1998525"/>
              <a:ext cx="1447150" cy="1334050"/>
            </a:xfrm>
            <a:custGeom>
              <a:avLst/>
              <a:gdLst/>
              <a:ahLst/>
              <a:cxnLst/>
              <a:rect l="l" t="t" r="r" b="b"/>
              <a:pathLst>
                <a:path w="57886" h="53362" extrusionOk="0">
                  <a:moveTo>
                    <a:pt x="30110" y="0"/>
                  </a:moveTo>
                  <a:cubicBezTo>
                    <a:pt x="26962" y="0"/>
                    <a:pt x="23605" y="402"/>
                    <a:pt x="20086" y="1182"/>
                  </a:cubicBezTo>
                  <a:cubicBezTo>
                    <a:pt x="5569" y="4424"/>
                    <a:pt x="1598" y="10952"/>
                    <a:pt x="753" y="19991"/>
                  </a:cubicBezTo>
                  <a:cubicBezTo>
                    <a:pt x="0" y="27820"/>
                    <a:pt x="3104" y="34713"/>
                    <a:pt x="3333" y="36265"/>
                  </a:cubicBezTo>
                  <a:cubicBezTo>
                    <a:pt x="2899" y="39415"/>
                    <a:pt x="2899" y="42519"/>
                    <a:pt x="3972" y="44573"/>
                  </a:cubicBezTo>
                  <a:cubicBezTo>
                    <a:pt x="6883" y="50108"/>
                    <a:pt x="15901" y="53361"/>
                    <a:pt x="24891" y="53361"/>
                  </a:cubicBezTo>
                  <a:cubicBezTo>
                    <a:pt x="26614" y="53361"/>
                    <a:pt x="28337" y="53242"/>
                    <a:pt x="30015" y="52996"/>
                  </a:cubicBezTo>
                  <a:cubicBezTo>
                    <a:pt x="37593" y="51877"/>
                    <a:pt x="47888" y="45623"/>
                    <a:pt x="49782" y="41423"/>
                  </a:cubicBezTo>
                  <a:cubicBezTo>
                    <a:pt x="53115" y="38433"/>
                    <a:pt x="57885" y="23825"/>
                    <a:pt x="52133" y="12504"/>
                  </a:cubicBezTo>
                  <a:cubicBezTo>
                    <a:pt x="47758" y="3927"/>
                    <a:pt x="39951" y="0"/>
                    <a:pt x="30110"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8"/>
            <p:cNvSpPr/>
            <p:nvPr/>
          </p:nvSpPr>
          <p:spPr>
            <a:xfrm>
              <a:off x="5992375" y="2785550"/>
              <a:ext cx="368075" cy="260300"/>
            </a:xfrm>
            <a:custGeom>
              <a:avLst/>
              <a:gdLst/>
              <a:ahLst/>
              <a:cxnLst/>
              <a:rect l="l" t="t" r="r" b="b"/>
              <a:pathLst>
                <a:path w="14723" h="10412" extrusionOk="0">
                  <a:moveTo>
                    <a:pt x="8010" y="0"/>
                  </a:moveTo>
                  <a:cubicBezTo>
                    <a:pt x="7556" y="0"/>
                    <a:pt x="7090" y="34"/>
                    <a:pt x="6620" y="105"/>
                  </a:cubicBezTo>
                  <a:cubicBezTo>
                    <a:pt x="2785" y="675"/>
                    <a:pt x="0" y="3414"/>
                    <a:pt x="411" y="6222"/>
                  </a:cubicBezTo>
                  <a:cubicBezTo>
                    <a:pt x="791" y="8703"/>
                    <a:pt x="3469" y="10412"/>
                    <a:pt x="6707" y="10412"/>
                  </a:cubicBezTo>
                  <a:cubicBezTo>
                    <a:pt x="7163" y="10412"/>
                    <a:pt x="7630" y="10378"/>
                    <a:pt x="8103" y="10308"/>
                  </a:cubicBezTo>
                  <a:cubicBezTo>
                    <a:pt x="11938" y="9760"/>
                    <a:pt x="14723" y="6998"/>
                    <a:pt x="14289" y="4190"/>
                  </a:cubicBezTo>
                  <a:cubicBezTo>
                    <a:pt x="13929" y="1710"/>
                    <a:pt x="11236" y="0"/>
                    <a:pt x="8010" y="0"/>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8"/>
            <p:cNvSpPr/>
            <p:nvPr/>
          </p:nvSpPr>
          <p:spPr>
            <a:xfrm>
              <a:off x="5317875" y="2899100"/>
              <a:ext cx="269950" cy="260200"/>
            </a:xfrm>
            <a:custGeom>
              <a:avLst/>
              <a:gdLst/>
              <a:ahLst/>
              <a:cxnLst/>
              <a:rect l="l" t="t" r="r" b="b"/>
              <a:pathLst>
                <a:path w="10798" h="10408" extrusionOk="0">
                  <a:moveTo>
                    <a:pt x="4092" y="1"/>
                  </a:moveTo>
                  <a:cubicBezTo>
                    <a:pt x="3635" y="1"/>
                    <a:pt x="3168" y="35"/>
                    <a:pt x="2694" y="105"/>
                  </a:cubicBezTo>
                  <a:cubicBezTo>
                    <a:pt x="1850" y="219"/>
                    <a:pt x="1074" y="447"/>
                    <a:pt x="366" y="767"/>
                  </a:cubicBezTo>
                  <a:cubicBezTo>
                    <a:pt x="1" y="3734"/>
                    <a:pt x="47" y="6610"/>
                    <a:pt x="1074" y="8550"/>
                  </a:cubicBezTo>
                  <a:cubicBezTo>
                    <a:pt x="1416" y="9189"/>
                    <a:pt x="1827" y="9806"/>
                    <a:pt x="2329" y="10399"/>
                  </a:cubicBezTo>
                  <a:cubicBezTo>
                    <a:pt x="2469" y="10405"/>
                    <a:pt x="2612" y="10407"/>
                    <a:pt x="2756" y="10407"/>
                  </a:cubicBezTo>
                  <a:cubicBezTo>
                    <a:pt x="3224" y="10407"/>
                    <a:pt x="3712" y="10378"/>
                    <a:pt x="4201" y="10308"/>
                  </a:cubicBezTo>
                  <a:cubicBezTo>
                    <a:pt x="8013" y="9737"/>
                    <a:pt x="10797" y="6998"/>
                    <a:pt x="10386" y="4191"/>
                  </a:cubicBezTo>
                  <a:cubicBezTo>
                    <a:pt x="10026" y="1710"/>
                    <a:pt x="7334" y="1"/>
                    <a:pt x="4092"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8"/>
            <p:cNvSpPr/>
            <p:nvPr/>
          </p:nvSpPr>
          <p:spPr>
            <a:xfrm>
              <a:off x="5245425" y="1947625"/>
              <a:ext cx="1447150" cy="1414050"/>
            </a:xfrm>
            <a:custGeom>
              <a:avLst/>
              <a:gdLst/>
              <a:ahLst/>
              <a:cxnLst/>
              <a:rect l="l" t="t" r="r" b="b"/>
              <a:pathLst>
                <a:path w="57886" h="56562" fill="none" extrusionOk="0">
                  <a:moveTo>
                    <a:pt x="3333" y="38301"/>
                  </a:moveTo>
                  <a:cubicBezTo>
                    <a:pt x="2899" y="41451"/>
                    <a:pt x="2899" y="44555"/>
                    <a:pt x="3972" y="46609"/>
                  </a:cubicBezTo>
                  <a:cubicBezTo>
                    <a:pt x="7441" y="53206"/>
                    <a:pt x="19584" y="56561"/>
                    <a:pt x="30015" y="55032"/>
                  </a:cubicBezTo>
                  <a:cubicBezTo>
                    <a:pt x="37593" y="53913"/>
                    <a:pt x="47888" y="47659"/>
                    <a:pt x="49782" y="43459"/>
                  </a:cubicBezTo>
                  <a:cubicBezTo>
                    <a:pt x="53115" y="40469"/>
                    <a:pt x="57885" y="25861"/>
                    <a:pt x="52133" y="14540"/>
                  </a:cubicBezTo>
                  <a:cubicBezTo>
                    <a:pt x="46358" y="3218"/>
                    <a:pt x="34603" y="0"/>
                    <a:pt x="20086" y="3218"/>
                  </a:cubicBezTo>
                  <a:cubicBezTo>
                    <a:pt x="5569" y="6460"/>
                    <a:pt x="1598" y="12988"/>
                    <a:pt x="753" y="22027"/>
                  </a:cubicBezTo>
                  <a:cubicBezTo>
                    <a:pt x="0" y="29856"/>
                    <a:pt x="3104" y="36749"/>
                    <a:pt x="3333" y="38301"/>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8"/>
            <p:cNvSpPr/>
            <p:nvPr/>
          </p:nvSpPr>
          <p:spPr>
            <a:xfrm>
              <a:off x="5304200" y="1869425"/>
              <a:ext cx="1537875" cy="950700"/>
            </a:xfrm>
            <a:custGeom>
              <a:avLst/>
              <a:gdLst/>
              <a:ahLst/>
              <a:cxnLst/>
              <a:rect l="l" t="t" r="r" b="b"/>
              <a:pathLst>
                <a:path w="61515" h="38028" extrusionOk="0">
                  <a:moveTo>
                    <a:pt x="23680" y="1"/>
                  </a:moveTo>
                  <a:cubicBezTo>
                    <a:pt x="23631" y="1"/>
                    <a:pt x="23582" y="1"/>
                    <a:pt x="23533" y="1"/>
                  </a:cubicBezTo>
                  <a:cubicBezTo>
                    <a:pt x="6985" y="70"/>
                    <a:pt x="0" y="10409"/>
                    <a:pt x="0" y="10409"/>
                  </a:cubicBezTo>
                  <a:cubicBezTo>
                    <a:pt x="0" y="10409"/>
                    <a:pt x="19539" y="14655"/>
                    <a:pt x="31202" y="19928"/>
                  </a:cubicBezTo>
                  <a:cubicBezTo>
                    <a:pt x="42866" y="25177"/>
                    <a:pt x="47340" y="37206"/>
                    <a:pt x="47340" y="37206"/>
                  </a:cubicBezTo>
                  <a:lnTo>
                    <a:pt x="53457" y="38028"/>
                  </a:lnTo>
                  <a:cubicBezTo>
                    <a:pt x="55808" y="35220"/>
                    <a:pt x="56196" y="27026"/>
                    <a:pt x="56196" y="27026"/>
                  </a:cubicBezTo>
                  <a:cubicBezTo>
                    <a:pt x="56196" y="27026"/>
                    <a:pt x="59734" y="27665"/>
                    <a:pt x="60624" y="27665"/>
                  </a:cubicBezTo>
                  <a:cubicBezTo>
                    <a:pt x="61514" y="27665"/>
                    <a:pt x="57634" y="18535"/>
                    <a:pt x="53959" y="13080"/>
                  </a:cubicBezTo>
                  <a:cubicBezTo>
                    <a:pt x="50295" y="7641"/>
                    <a:pt x="40142" y="1"/>
                    <a:pt x="23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8"/>
            <p:cNvSpPr/>
            <p:nvPr/>
          </p:nvSpPr>
          <p:spPr>
            <a:xfrm>
              <a:off x="6243450" y="2410075"/>
              <a:ext cx="582075" cy="410050"/>
            </a:xfrm>
            <a:custGeom>
              <a:avLst/>
              <a:gdLst/>
              <a:ahLst/>
              <a:cxnLst/>
              <a:rect l="l" t="t" r="r" b="b"/>
              <a:pathLst>
                <a:path w="23283" h="16402" extrusionOk="0">
                  <a:moveTo>
                    <a:pt x="8378" y="1"/>
                  </a:moveTo>
                  <a:cubicBezTo>
                    <a:pt x="7335" y="1"/>
                    <a:pt x="6260" y="69"/>
                    <a:pt x="5159" y="219"/>
                  </a:cubicBezTo>
                  <a:cubicBezTo>
                    <a:pt x="3128" y="493"/>
                    <a:pt x="1416" y="1246"/>
                    <a:pt x="1" y="2296"/>
                  </a:cubicBezTo>
                  <a:cubicBezTo>
                    <a:pt x="6962" y="8048"/>
                    <a:pt x="9770" y="15580"/>
                    <a:pt x="9770" y="15580"/>
                  </a:cubicBezTo>
                  <a:lnTo>
                    <a:pt x="15887" y="16402"/>
                  </a:lnTo>
                  <a:cubicBezTo>
                    <a:pt x="18238" y="13594"/>
                    <a:pt x="18626" y="5400"/>
                    <a:pt x="18626" y="5400"/>
                  </a:cubicBezTo>
                  <a:cubicBezTo>
                    <a:pt x="18626" y="5400"/>
                    <a:pt x="22164" y="6039"/>
                    <a:pt x="23054" y="6039"/>
                  </a:cubicBezTo>
                  <a:cubicBezTo>
                    <a:pt x="23282" y="6039"/>
                    <a:pt x="23191" y="5400"/>
                    <a:pt x="22871" y="4373"/>
                  </a:cubicBezTo>
                  <a:cubicBezTo>
                    <a:pt x="19799" y="2455"/>
                    <a:pt x="14647" y="1"/>
                    <a:pt x="8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8"/>
            <p:cNvSpPr/>
            <p:nvPr/>
          </p:nvSpPr>
          <p:spPr>
            <a:xfrm>
              <a:off x="5304200" y="1868300"/>
              <a:ext cx="1537875" cy="951825"/>
            </a:xfrm>
            <a:custGeom>
              <a:avLst/>
              <a:gdLst/>
              <a:ahLst/>
              <a:cxnLst/>
              <a:rect l="l" t="t" r="r" b="b"/>
              <a:pathLst>
                <a:path w="61515" h="38073" fill="none" extrusionOk="0">
                  <a:moveTo>
                    <a:pt x="0" y="10454"/>
                  </a:moveTo>
                  <a:cubicBezTo>
                    <a:pt x="0" y="10454"/>
                    <a:pt x="6985" y="115"/>
                    <a:pt x="23533" y="46"/>
                  </a:cubicBezTo>
                  <a:cubicBezTo>
                    <a:pt x="40081" y="0"/>
                    <a:pt x="50284" y="7670"/>
                    <a:pt x="53959" y="13125"/>
                  </a:cubicBezTo>
                  <a:cubicBezTo>
                    <a:pt x="57634" y="18580"/>
                    <a:pt x="61514" y="27710"/>
                    <a:pt x="60624" y="27710"/>
                  </a:cubicBezTo>
                  <a:cubicBezTo>
                    <a:pt x="59734" y="27710"/>
                    <a:pt x="56196" y="27071"/>
                    <a:pt x="56196" y="27071"/>
                  </a:cubicBezTo>
                  <a:cubicBezTo>
                    <a:pt x="56196" y="27071"/>
                    <a:pt x="55808" y="35265"/>
                    <a:pt x="53457" y="38073"/>
                  </a:cubicBezTo>
                  <a:lnTo>
                    <a:pt x="47340" y="37251"/>
                  </a:lnTo>
                  <a:cubicBezTo>
                    <a:pt x="47340" y="37251"/>
                    <a:pt x="42866" y="25222"/>
                    <a:pt x="31202" y="19973"/>
                  </a:cubicBezTo>
                  <a:cubicBezTo>
                    <a:pt x="19539" y="14700"/>
                    <a:pt x="0" y="10454"/>
                    <a:pt x="0" y="10454"/>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8"/>
            <p:cNvSpPr/>
            <p:nvPr/>
          </p:nvSpPr>
          <p:spPr>
            <a:xfrm>
              <a:off x="6474550" y="2714950"/>
              <a:ext cx="222000" cy="321450"/>
            </a:xfrm>
            <a:custGeom>
              <a:avLst/>
              <a:gdLst/>
              <a:ahLst/>
              <a:cxnLst/>
              <a:rect l="l" t="t" r="r" b="b"/>
              <a:pathLst>
                <a:path w="8880" h="12858" extrusionOk="0">
                  <a:moveTo>
                    <a:pt x="4597" y="0"/>
                  </a:moveTo>
                  <a:cubicBezTo>
                    <a:pt x="3247" y="0"/>
                    <a:pt x="1637" y="663"/>
                    <a:pt x="594" y="2176"/>
                  </a:cubicBezTo>
                  <a:lnTo>
                    <a:pt x="1" y="12721"/>
                  </a:lnTo>
                  <a:cubicBezTo>
                    <a:pt x="396" y="12812"/>
                    <a:pt x="800" y="12857"/>
                    <a:pt x="1207" y="12857"/>
                  </a:cubicBezTo>
                  <a:cubicBezTo>
                    <a:pt x="3733" y="12857"/>
                    <a:pt x="6344" y="11125"/>
                    <a:pt x="7465" y="8156"/>
                  </a:cubicBezTo>
                  <a:cubicBezTo>
                    <a:pt x="8880" y="4412"/>
                    <a:pt x="8127" y="1947"/>
                    <a:pt x="6460" y="578"/>
                  </a:cubicBezTo>
                  <a:cubicBezTo>
                    <a:pt x="6013" y="203"/>
                    <a:pt x="5345" y="0"/>
                    <a:pt x="4597"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8"/>
            <p:cNvSpPr/>
            <p:nvPr/>
          </p:nvSpPr>
          <p:spPr>
            <a:xfrm>
              <a:off x="6529350" y="2804125"/>
              <a:ext cx="82175" cy="99325"/>
            </a:xfrm>
            <a:custGeom>
              <a:avLst/>
              <a:gdLst/>
              <a:ahLst/>
              <a:cxnLst/>
              <a:rect l="l" t="t" r="r" b="b"/>
              <a:pathLst>
                <a:path w="3287" h="3973" fill="none" extrusionOk="0">
                  <a:moveTo>
                    <a:pt x="2716" y="1"/>
                  </a:moveTo>
                  <a:cubicBezTo>
                    <a:pt x="2716" y="1"/>
                    <a:pt x="639" y="617"/>
                    <a:pt x="0" y="3972"/>
                  </a:cubicBezTo>
                  <a:cubicBezTo>
                    <a:pt x="1004" y="2694"/>
                    <a:pt x="2830" y="2945"/>
                    <a:pt x="3287" y="3904"/>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8"/>
            <p:cNvSpPr/>
            <p:nvPr/>
          </p:nvSpPr>
          <p:spPr>
            <a:xfrm>
              <a:off x="6474550" y="2703125"/>
              <a:ext cx="222000" cy="346400"/>
            </a:xfrm>
            <a:custGeom>
              <a:avLst/>
              <a:gdLst/>
              <a:ahLst/>
              <a:cxnLst/>
              <a:rect l="l" t="t" r="r" b="b"/>
              <a:pathLst>
                <a:path w="8880" h="13856" fill="none" extrusionOk="0">
                  <a:moveTo>
                    <a:pt x="594" y="2649"/>
                  </a:moveTo>
                  <a:cubicBezTo>
                    <a:pt x="2215" y="297"/>
                    <a:pt x="5205" y="1"/>
                    <a:pt x="6460" y="1051"/>
                  </a:cubicBezTo>
                  <a:cubicBezTo>
                    <a:pt x="8127" y="2420"/>
                    <a:pt x="8880" y="4885"/>
                    <a:pt x="7465" y="8629"/>
                  </a:cubicBezTo>
                  <a:cubicBezTo>
                    <a:pt x="6164" y="12075"/>
                    <a:pt x="2854" y="13856"/>
                    <a:pt x="1" y="13194"/>
                  </a:cubicBez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8"/>
            <p:cNvSpPr/>
            <p:nvPr/>
          </p:nvSpPr>
          <p:spPr>
            <a:xfrm>
              <a:off x="5642000" y="2969625"/>
              <a:ext cx="41675" cy="47950"/>
            </a:xfrm>
            <a:custGeom>
              <a:avLst/>
              <a:gdLst/>
              <a:ahLst/>
              <a:cxnLst/>
              <a:rect l="l" t="t" r="r" b="b"/>
              <a:pathLst>
                <a:path w="1667" h="1918" fill="none" extrusionOk="0">
                  <a:moveTo>
                    <a:pt x="1051" y="0"/>
                  </a:moveTo>
                  <a:cubicBezTo>
                    <a:pt x="1051" y="0"/>
                    <a:pt x="1" y="1164"/>
                    <a:pt x="1667" y="1917"/>
                  </a:cubicBezTo>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8"/>
            <p:cNvSpPr/>
            <p:nvPr/>
          </p:nvSpPr>
          <p:spPr>
            <a:xfrm>
              <a:off x="6109350" y="2835175"/>
              <a:ext cx="109600" cy="55525"/>
            </a:xfrm>
            <a:custGeom>
              <a:avLst/>
              <a:gdLst/>
              <a:ahLst/>
              <a:cxnLst/>
              <a:rect l="l" t="t" r="r" b="b"/>
              <a:pathLst>
                <a:path w="4384" h="2221" extrusionOk="0">
                  <a:moveTo>
                    <a:pt x="4069" y="0"/>
                  </a:moveTo>
                  <a:cubicBezTo>
                    <a:pt x="4037" y="0"/>
                    <a:pt x="4005" y="5"/>
                    <a:pt x="3972" y="14"/>
                  </a:cubicBezTo>
                  <a:cubicBezTo>
                    <a:pt x="3972" y="14"/>
                    <a:pt x="3721" y="83"/>
                    <a:pt x="3310" y="220"/>
                  </a:cubicBezTo>
                  <a:cubicBezTo>
                    <a:pt x="3219" y="242"/>
                    <a:pt x="3105" y="288"/>
                    <a:pt x="2991" y="334"/>
                  </a:cubicBezTo>
                  <a:cubicBezTo>
                    <a:pt x="2877" y="379"/>
                    <a:pt x="2762" y="425"/>
                    <a:pt x="2648" y="471"/>
                  </a:cubicBezTo>
                  <a:cubicBezTo>
                    <a:pt x="2511" y="516"/>
                    <a:pt x="2397" y="562"/>
                    <a:pt x="2260" y="608"/>
                  </a:cubicBezTo>
                  <a:cubicBezTo>
                    <a:pt x="2146" y="676"/>
                    <a:pt x="2009" y="745"/>
                    <a:pt x="1895" y="813"/>
                  </a:cubicBezTo>
                  <a:cubicBezTo>
                    <a:pt x="1644" y="927"/>
                    <a:pt x="1393" y="1064"/>
                    <a:pt x="1165" y="1201"/>
                  </a:cubicBezTo>
                  <a:cubicBezTo>
                    <a:pt x="959" y="1315"/>
                    <a:pt x="754" y="1475"/>
                    <a:pt x="571" y="1589"/>
                  </a:cubicBezTo>
                  <a:cubicBezTo>
                    <a:pt x="411" y="1726"/>
                    <a:pt x="274" y="1817"/>
                    <a:pt x="183" y="1909"/>
                  </a:cubicBezTo>
                  <a:cubicBezTo>
                    <a:pt x="92" y="1977"/>
                    <a:pt x="46" y="2023"/>
                    <a:pt x="46" y="2023"/>
                  </a:cubicBezTo>
                  <a:lnTo>
                    <a:pt x="46" y="2046"/>
                  </a:lnTo>
                  <a:cubicBezTo>
                    <a:pt x="1" y="2069"/>
                    <a:pt x="1" y="2137"/>
                    <a:pt x="23" y="2183"/>
                  </a:cubicBezTo>
                  <a:cubicBezTo>
                    <a:pt x="50" y="2209"/>
                    <a:pt x="85" y="2220"/>
                    <a:pt x="118" y="2220"/>
                  </a:cubicBezTo>
                  <a:cubicBezTo>
                    <a:pt x="141" y="2220"/>
                    <a:pt x="164" y="2215"/>
                    <a:pt x="183" y="2205"/>
                  </a:cubicBezTo>
                  <a:cubicBezTo>
                    <a:pt x="183" y="2205"/>
                    <a:pt x="229" y="2160"/>
                    <a:pt x="320" y="2091"/>
                  </a:cubicBezTo>
                  <a:cubicBezTo>
                    <a:pt x="411" y="2023"/>
                    <a:pt x="571" y="1932"/>
                    <a:pt x="731" y="1817"/>
                  </a:cubicBezTo>
                  <a:cubicBezTo>
                    <a:pt x="914" y="1726"/>
                    <a:pt x="1096" y="1589"/>
                    <a:pt x="1324" y="1475"/>
                  </a:cubicBezTo>
                  <a:cubicBezTo>
                    <a:pt x="1553" y="1361"/>
                    <a:pt x="1804" y="1247"/>
                    <a:pt x="2055" y="1155"/>
                  </a:cubicBezTo>
                  <a:cubicBezTo>
                    <a:pt x="2169" y="1110"/>
                    <a:pt x="2306" y="1064"/>
                    <a:pt x="2420" y="1019"/>
                  </a:cubicBezTo>
                  <a:cubicBezTo>
                    <a:pt x="2557" y="973"/>
                    <a:pt x="2671" y="927"/>
                    <a:pt x="2785" y="904"/>
                  </a:cubicBezTo>
                  <a:cubicBezTo>
                    <a:pt x="2922" y="859"/>
                    <a:pt x="3036" y="813"/>
                    <a:pt x="3150" y="790"/>
                  </a:cubicBezTo>
                  <a:cubicBezTo>
                    <a:pt x="3242" y="745"/>
                    <a:pt x="3356" y="745"/>
                    <a:pt x="3447" y="722"/>
                  </a:cubicBezTo>
                  <a:cubicBezTo>
                    <a:pt x="3835" y="631"/>
                    <a:pt x="4109" y="562"/>
                    <a:pt x="4109" y="562"/>
                  </a:cubicBezTo>
                  <a:lnTo>
                    <a:pt x="4155" y="562"/>
                  </a:lnTo>
                  <a:cubicBezTo>
                    <a:pt x="4292" y="516"/>
                    <a:pt x="4383" y="357"/>
                    <a:pt x="4337" y="197"/>
                  </a:cubicBezTo>
                  <a:cubicBezTo>
                    <a:pt x="4301" y="70"/>
                    <a:pt x="4192" y="0"/>
                    <a:pt x="4069"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8"/>
            <p:cNvSpPr/>
            <p:nvPr/>
          </p:nvSpPr>
          <p:spPr>
            <a:xfrm>
              <a:off x="6144725" y="2866050"/>
              <a:ext cx="78775" cy="36600"/>
            </a:xfrm>
            <a:custGeom>
              <a:avLst/>
              <a:gdLst/>
              <a:ahLst/>
              <a:cxnLst/>
              <a:rect l="l" t="t" r="r" b="b"/>
              <a:pathLst>
                <a:path w="3151" h="1464" extrusionOk="0">
                  <a:moveTo>
                    <a:pt x="2836" y="0"/>
                  </a:moveTo>
                  <a:cubicBezTo>
                    <a:pt x="2811" y="0"/>
                    <a:pt x="2786" y="4"/>
                    <a:pt x="2763" y="12"/>
                  </a:cubicBezTo>
                  <a:cubicBezTo>
                    <a:pt x="2763" y="12"/>
                    <a:pt x="2580" y="57"/>
                    <a:pt x="2306" y="149"/>
                  </a:cubicBezTo>
                  <a:cubicBezTo>
                    <a:pt x="2169" y="172"/>
                    <a:pt x="2009" y="240"/>
                    <a:pt x="1850" y="309"/>
                  </a:cubicBezTo>
                  <a:cubicBezTo>
                    <a:pt x="1690" y="354"/>
                    <a:pt x="1507" y="445"/>
                    <a:pt x="1347" y="514"/>
                  </a:cubicBezTo>
                  <a:cubicBezTo>
                    <a:pt x="1165" y="582"/>
                    <a:pt x="1005" y="674"/>
                    <a:pt x="868" y="765"/>
                  </a:cubicBezTo>
                  <a:cubicBezTo>
                    <a:pt x="708" y="834"/>
                    <a:pt x="571" y="925"/>
                    <a:pt x="457" y="993"/>
                  </a:cubicBezTo>
                  <a:cubicBezTo>
                    <a:pt x="343" y="1085"/>
                    <a:pt x="229" y="1153"/>
                    <a:pt x="161" y="1199"/>
                  </a:cubicBezTo>
                  <a:cubicBezTo>
                    <a:pt x="115" y="1244"/>
                    <a:pt x="69" y="1267"/>
                    <a:pt x="69" y="1267"/>
                  </a:cubicBezTo>
                  <a:cubicBezTo>
                    <a:pt x="24" y="1313"/>
                    <a:pt x="1" y="1358"/>
                    <a:pt x="46" y="1404"/>
                  </a:cubicBezTo>
                  <a:cubicBezTo>
                    <a:pt x="61" y="1448"/>
                    <a:pt x="94" y="1463"/>
                    <a:pt x="127" y="1463"/>
                  </a:cubicBezTo>
                  <a:cubicBezTo>
                    <a:pt x="147" y="1463"/>
                    <a:pt x="167" y="1458"/>
                    <a:pt x="183" y="1450"/>
                  </a:cubicBezTo>
                  <a:cubicBezTo>
                    <a:pt x="183" y="1450"/>
                    <a:pt x="229" y="1427"/>
                    <a:pt x="297" y="1381"/>
                  </a:cubicBezTo>
                  <a:cubicBezTo>
                    <a:pt x="366" y="1358"/>
                    <a:pt x="457" y="1290"/>
                    <a:pt x="571" y="1244"/>
                  </a:cubicBezTo>
                  <a:cubicBezTo>
                    <a:pt x="708" y="1176"/>
                    <a:pt x="845" y="1107"/>
                    <a:pt x="1005" y="1062"/>
                  </a:cubicBezTo>
                  <a:cubicBezTo>
                    <a:pt x="1165" y="993"/>
                    <a:pt x="1325" y="925"/>
                    <a:pt x="1484" y="879"/>
                  </a:cubicBezTo>
                  <a:cubicBezTo>
                    <a:pt x="1667" y="834"/>
                    <a:pt x="1827" y="765"/>
                    <a:pt x="1987" y="742"/>
                  </a:cubicBezTo>
                  <a:cubicBezTo>
                    <a:pt x="2146" y="697"/>
                    <a:pt x="2306" y="651"/>
                    <a:pt x="2420" y="651"/>
                  </a:cubicBezTo>
                  <a:cubicBezTo>
                    <a:pt x="2694" y="605"/>
                    <a:pt x="2854" y="582"/>
                    <a:pt x="2854" y="582"/>
                  </a:cubicBezTo>
                  <a:lnTo>
                    <a:pt x="2877" y="582"/>
                  </a:lnTo>
                  <a:cubicBezTo>
                    <a:pt x="2900" y="560"/>
                    <a:pt x="2900" y="560"/>
                    <a:pt x="2922" y="560"/>
                  </a:cubicBezTo>
                  <a:cubicBezTo>
                    <a:pt x="3059" y="514"/>
                    <a:pt x="3151" y="354"/>
                    <a:pt x="3105" y="217"/>
                  </a:cubicBezTo>
                  <a:cubicBezTo>
                    <a:pt x="3067" y="85"/>
                    <a:pt x="2952" y="0"/>
                    <a:pt x="2836"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8"/>
            <p:cNvSpPr/>
            <p:nvPr/>
          </p:nvSpPr>
          <p:spPr>
            <a:xfrm>
              <a:off x="6181250" y="2897050"/>
              <a:ext cx="47400" cy="17800"/>
            </a:xfrm>
            <a:custGeom>
              <a:avLst/>
              <a:gdLst/>
              <a:ahLst/>
              <a:cxnLst/>
              <a:rect l="l" t="t" r="r" b="b"/>
              <a:pathLst>
                <a:path w="1896" h="712" extrusionOk="0">
                  <a:moveTo>
                    <a:pt x="1556" y="1"/>
                  </a:moveTo>
                  <a:cubicBezTo>
                    <a:pt x="1540" y="1"/>
                    <a:pt x="1523" y="2"/>
                    <a:pt x="1507" y="4"/>
                  </a:cubicBezTo>
                  <a:cubicBezTo>
                    <a:pt x="1507" y="4"/>
                    <a:pt x="1416" y="27"/>
                    <a:pt x="1279" y="73"/>
                  </a:cubicBezTo>
                  <a:cubicBezTo>
                    <a:pt x="1210" y="73"/>
                    <a:pt x="1119" y="96"/>
                    <a:pt x="1028" y="118"/>
                  </a:cubicBezTo>
                  <a:cubicBezTo>
                    <a:pt x="936" y="141"/>
                    <a:pt x="845" y="187"/>
                    <a:pt x="754" y="210"/>
                  </a:cubicBezTo>
                  <a:cubicBezTo>
                    <a:pt x="571" y="278"/>
                    <a:pt x="411" y="347"/>
                    <a:pt x="274" y="392"/>
                  </a:cubicBezTo>
                  <a:cubicBezTo>
                    <a:pt x="138" y="461"/>
                    <a:pt x="69" y="507"/>
                    <a:pt x="69" y="507"/>
                  </a:cubicBezTo>
                  <a:lnTo>
                    <a:pt x="46" y="507"/>
                  </a:lnTo>
                  <a:cubicBezTo>
                    <a:pt x="23" y="529"/>
                    <a:pt x="1" y="575"/>
                    <a:pt x="1" y="621"/>
                  </a:cubicBezTo>
                  <a:cubicBezTo>
                    <a:pt x="23" y="689"/>
                    <a:pt x="69" y="712"/>
                    <a:pt x="138" y="712"/>
                  </a:cubicBezTo>
                  <a:cubicBezTo>
                    <a:pt x="138" y="712"/>
                    <a:pt x="229" y="689"/>
                    <a:pt x="366" y="666"/>
                  </a:cubicBezTo>
                  <a:cubicBezTo>
                    <a:pt x="503" y="643"/>
                    <a:pt x="662" y="621"/>
                    <a:pt x="845" y="598"/>
                  </a:cubicBezTo>
                  <a:cubicBezTo>
                    <a:pt x="936" y="598"/>
                    <a:pt x="1028" y="575"/>
                    <a:pt x="1096" y="575"/>
                  </a:cubicBezTo>
                  <a:lnTo>
                    <a:pt x="1644" y="575"/>
                  </a:lnTo>
                  <a:cubicBezTo>
                    <a:pt x="1804" y="529"/>
                    <a:pt x="1895" y="392"/>
                    <a:pt x="1872" y="233"/>
                  </a:cubicBezTo>
                  <a:cubicBezTo>
                    <a:pt x="1831" y="89"/>
                    <a:pt x="1698" y="1"/>
                    <a:pt x="1556"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8"/>
            <p:cNvSpPr/>
            <p:nvPr/>
          </p:nvSpPr>
          <p:spPr>
            <a:xfrm>
              <a:off x="5374375" y="2957075"/>
              <a:ext cx="78775" cy="30925"/>
            </a:xfrm>
            <a:custGeom>
              <a:avLst/>
              <a:gdLst/>
              <a:ahLst/>
              <a:cxnLst/>
              <a:rect l="l" t="t" r="r" b="b"/>
              <a:pathLst>
                <a:path w="3151" h="1237" extrusionOk="0">
                  <a:moveTo>
                    <a:pt x="274" y="0"/>
                  </a:moveTo>
                  <a:cubicBezTo>
                    <a:pt x="115" y="0"/>
                    <a:pt x="1" y="114"/>
                    <a:pt x="1" y="274"/>
                  </a:cubicBezTo>
                  <a:cubicBezTo>
                    <a:pt x="1" y="434"/>
                    <a:pt x="138" y="571"/>
                    <a:pt x="297" y="571"/>
                  </a:cubicBezTo>
                  <a:lnTo>
                    <a:pt x="320" y="571"/>
                  </a:lnTo>
                  <a:cubicBezTo>
                    <a:pt x="320" y="571"/>
                    <a:pt x="503" y="548"/>
                    <a:pt x="754" y="548"/>
                  </a:cubicBezTo>
                  <a:cubicBezTo>
                    <a:pt x="891" y="548"/>
                    <a:pt x="1028" y="571"/>
                    <a:pt x="1187" y="593"/>
                  </a:cubicBezTo>
                  <a:cubicBezTo>
                    <a:pt x="1256" y="593"/>
                    <a:pt x="1347" y="593"/>
                    <a:pt x="1439" y="616"/>
                  </a:cubicBezTo>
                  <a:cubicBezTo>
                    <a:pt x="1507" y="639"/>
                    <a:pt x="1598" y="662"/>
                    <a:pt x="1690" y="662"/>
                  </a:cubicBezTo>
                  <a:cubicBezTo>
                    <a:pt x="1849" y="708"/>
                    <a:pt x="2009" y="776"/>
                    <a:pt x="2169" y="822"/>
                  </a:cubicBezTo>
                  <a:cubicBezTo>
                    <a:pt x="2260" y="845"/>
                    <a:pt x="2329" y="890"/>
                    <a:pt x="2397" y="913"/>
                  </a:cubicBezTo>
                  <a:cubicBezTo>
                    <a:pt x="2466" y="936"/>
                    <a:pt x="2534" y="959"/>
                    <a:pt x="2580" y="1004"/>
                  </a:cubicBezTo>
                  <a:cubicBezTo>
                    <a:pt x="2694" y="1050"/>
                    <a:pt x="2785" y="1118"/>
                    <a:pt x="2854" y="1141"/>
                  </a:cubicBezTo>
                  <a:cubicBezTo>
                    <a:pt x="2922" y="1187"/>
                    <a:pt x="2968" y="1210"/>
                    <a:pt x="2968" y="1210"/>
                  </a:cubicBezTo>
                  <a:cubicBezTo>
                    <a:pt x="2987" y="1229"/>
                    <a:pt x="3006" y="1236"/>
                    <a:pt x="3026" y="1236"/>
                  </a:cubicBezTo>
                  <a:cubicBezTo>
                    <a:pt x="3052" y="1236"/>
                    <a:pt x="3078" y="1223"/>
                    <a:pt x="3105" y="1210"/>
                  </a:cubicBezTo>
                  <a:cubicBezTo>
                    <a:pt x="3150" y="1164"/>
                    <a:pt x="3150" y="1096"/>
                    <a:pt x="3105" y="1050"/>
                  </a:cubicBezTo>
                  <a:lnTo>
                    <a:pt x="3082" y="1050"/>
                  </a:lnTo>
                  <a:cubicBezTo>
                    <a:pt x="3082" y="1050"/>
                    <a:pt x="3059" y="1004"/>
                    <a:pt x="2991" y="959"/>
                  </a:cubicBezTo>
                  <a:cubicBezTo>
                    <a:pt x="2922" y="913"/>
                    <a:pt x="2831" y="845"/>
                    <a:pt x="2717" y="753"/>
                  </a:cubicBezTo>
                  <a:cubicBezTo>
                    <a:pt x="2671" y="730"/>
                    <a:pt x="2603" y="685"/>
                    <a:pt x="2534" y="639"/>
                  </a:cubicBezTo>
                  <a:cubicBezTo>
                    <a:pt x="2466" y="593"/>
                    <a:pt x="2397" y="548"/>
                    <a:pt x="2306" y="525"/>
                  </a:cubicBezTo>
                  <a:cubicBezTo>
                    <a:pt x="2146" y="457"/>
                    <a:pt x="1986" y="342"/>
                    <a:pt x="1804" y="297"/>
                  </a:cubicBezTo>
                  <a:cubicBezTo>
                    <a:pt x="1712" y="274"/>
                    <a:pt x="1621" y="228"/>
                    <a:pt x="1530" y="205"/>
                  </a:cubicBezTo>
                  <a:cubicBezTo>
                    <a:pt x="1439" y="160"/>
                    <a:pt x="1347" y="160"/>
                    <a:pt x="1279" y="137"/>
                  </a:cubicBezTo>
                  <a:cubicBezTo>
                    <a:pt x="1096" y="91"/>
                    <a:pt x="936" y="46"/>
                    <a:pt x="799" y="46"/>
                  </a:cubicBezTo>
                  <a:lnTo>
                    <a:pt x="320" y="0"/>
                  </a:ln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8"/>
            <p:cNvSpPr/>
            <p:nvPr/>
          </p:nvSpPr>
          <p:spPr>
            <a:xfrm>
              <a:off x="5378375" y="2987875"/>
              <a:ext cx="56525" cy="20050"/>
            </a:xfrm>
            <a:custGeom>
              <a:avLst/>
              <a:gdLst/>
              <a:ahLst/>
              <a:cxnLst/>
              <a:rect l="l" t="t" r="r" b="b"/>
              <a:pathLst>
                <a:path w="2261" h="802" extrusionOk="0">
                  <a:moveTo>
                    <a:pt x="274" y="1"/>
                  </a:moveTo>
                  <a:cubicBezTo>
                    <a:pt x="114" y="23"/>
                    <a:pt x="0" y="160"/>
                    <a:pt x="23" y="320"/>
                  </a:cubicBezTo>
                  <a:cubicBezTo>
                    <a:pt x="44" y="466"/>
                    <a:pt x="160" y="574"/>
                    <a:pt x="302" y="574"/>
                  </a:cubicBezTo>
                  <a:cubicBezTo>
                    <a:pt x="315" y="574"/>
                    <a:pt x="329" y="573"/>
                    <a:pt x="343" y="571"/>
                  </a:cubicBezTo>
                  <a:lnTo>
                    <a:pt x="366" y="571"/>
                  </a:lnTo>
                  <a:cubicBezTo>
                    <a:pt x="366" y="571"/>
                    <a:pt x="480" y="548"/>
                    <a:pt x="639" y="548"/>
                  </a:cubicBezTo>
                  <a:cubicBezTo>
                    <a:pt x="708" y="526"/>
                    <a:pt x="799" y="526"/>
                    <a:pt x="913" y="526"/>
                  </a:cubicBezTo>
                  <a:cubicBezTo>
                    <a:pt x="1005" y="526"/>
                    <a:pt x="1119" y="548"/>
                    <a:pt x="1233" y="548"/>
                  </a:cubicBezTo>
                  <a:cubicBezTo>
                    <a:pt x="1461" y="571"/>
                    <a:pt x="1667" y="640"/>
                    <a:pt x="1826" y="685"/>
                  </a:cubicBezTo>
                  <a:cubicBezTo>
                    <a:pt x="1918" y="708"/>
                    <a:pt x="1986" y="731"/>
                    <a:pt x="2032" y="754"/>
                  </a:cubicBezTo>
                  <a:cubicBezTo>
                    <a:pt x="2055" y="777"/>
                    <a:pt x="2100" y="777"/>
                    <a:pt x="2100" y="777"/>
                  </a:cubicBezTo>
                  <a:cubicBezTo>
                    <a:pt x="2118" y="794"/>
                    <a:pt x="2135" y="802"/>
                    <a:pt x="2153" y="802"/>
                  </a:cubicBezTo>
                  <a:cubicBezTo>
                    <a:pt x="2181" y="802"/>
                    <a:pt x="2209" y="782"/>
                    <a:pt x="2237" y="754"/>
                  </a:cubicBezTo>
                  <a:cubicBezTo>
                    <a:pt x="2260" y="708"/>
                    <a:pt x="2260" y="640"/>
                    <a:pt x="2192" y="594"/>
                  </a:cubicBezTo>
                  <a:cubicBezTo>
                    <a:pt x="2192" y="594"/>
                    <a:pt x="2169" y="594"/>
                    <a:pt x="2123" y="548"/>
                  </a:cubicBezTo>
                  <a:cubicBezTo>
                    <a:pt x="2077" y="526"/>
                    <a:pt x="2032" y="480"/>
                    <a:pt x="1941" y="434"/>
                  </a:cubicBezTo>
                  <a:cubicBezTo>
                    <a:pt x="1781" y="343"/>
                    <a:pt x="1552" y="252"/>
                    <a:pt x="1324" y="160"/>
                  </a:cubicBezTo>
                  <a:cubicBezTo>
                    <a:pt x="1210" y="138"/>
                    <a:pt x="1073" y="92"/>
                    <a:pt x="959" y="69"/>
                  </a:cubicBezTo>
                  <a:cubicBezTo>
                    <a:pt x="845" y="46"/>
                    <a:pt x="731" y="23"/>
                    <a:pt x="639" y="23"/>
                  </a:cubicBezTo>
                  <a:cubicBezTo>
                    <a:pt x="457" y="1"/>
                    <a:pt x="320" y="1"/>
                    <a:pt x="320"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8"/>
            <p:cNvSpPr/>
            <p:nvPr/>
          </p:nvSpPr>
          <p:spPr>
            <a:xfrm>
              <a:off x="5381225" y="3019025"/>
              <a:ext cx="35400" cy="15200"/>
            </a:xfrm>
            <a:custGeom>
              <a:avLst/>
              <a:gdLst/>
              <a:ahLst/>
              <a:cxnLst/>
              <a:rect l="l" t="t" r="r" b="b"/>
              <a:pathLst>
                <a:path w="1416" h="608" extrusionOk="0">
                  <a:moveTo>
                    <a:pt x="722" y="1"/>
                  </a:moveTo>
                  <a:cubicBezTo>
                    <a:pt x="703" y="1"/>
                    <a:pt x="682" y="3"/>
                    <a:pt x="662" y="10"/>
                  </a:cubicBezTo>
                  <a:lnTo>
                    <a:pt x="320" y="10"/>
                  </a:lnTo>
                  <a:cubicBezTo>
                    <a:pt x="297" y="10"/>
                    <a:pt x="252" y="33"/>
                    <a:pt x="229" y="33"/>
                  </a:cubicBezTo>
                  <a:cubicBezTo>
                    <a:pt x="69" y="101"/>
                    <a:pt x="0" y="284"/>
                    <a:pt x="69" y="421"/>
                  </a:cubicBezTo>
                  <a:cubicBezTo>
                    <a:pt x="120" y="539"/>
                    <a:pt x="232" y="607"/>
                    <a:pt x="343" y="607"/>
                  </a:cubicBezTo>
                  <a:cubicBezTo>
                    <a:pt x="382" y="607"/>
                    <a:pt x="421" y="598"/>
                    <a:pt x="457" y="581"/>
                  </a:cubicBezTo>
                  <a:lnTo>
                    <a:pt x="503" y="558"/>
                  </a:lnTo>
                  <a:cubicBezTo>
                    <a:pt x="503" y="558"/>
                    <a:pt x="548" y="535"/>
                    <a:pt x="617" y="512"/>
                  </a:cubicBezTo>
                  <a:cubicBezTo>
                    <a:pt x="640" y="489"/>
                    <a:pt x="685" y="466"/>
                    <a:pt x="731" y="466"/>
                  </a:cubicBezTo>
                  <a:cubicBezTo>
                    <a:pt x="754" y="444"/>
                    <a:pt x="822" y="421"/>
                    <a:pt x="868" y="421"/>
                  </a:cubicBezTo>
                  <a:cubicBezTo>
                    <a:pt x="959" y="398"/>
                    <a:pt x="1073" y="375"/>
                    <a:pt x="1165" y="352"/>
                  </a:cubicBezTo>
                  <a:lnTo>
                    <a:pt x="1302" y="352"/>
                  </a:lnTo>
                  <a:cubicBezTo>
                    <a:pt x="1347" y="352"/>
                    <a:pt x="1370" y="330"/>
                    <a:pt x="1393" y="284"/>
                  </a:cubicBezTo>
                  <a:cubicBezTo>
                    <a:pt x="1416" y="238"/>
                    <a:pt x="1393" y="170"/>
                    <a:pt x="1347" y="147"/>
                  </a:cubicBezTo>
                  <a:lnTo>
                    <a:pt x="1324" y="147"/>
                  </a:lnTo>
                  <a:cubicBezTo>
                    <a:pt x="1324" y="147"/>
                    <a:pt x="1279" y="124"/>
                    <a:pt x="1187" y="101"/>
                  </a:cubicBezTo>
                  <a:cubicBezTo>
                    <a:pt x="1096" y="78"/>
                    <a:pt x="982" y="33"/>
                    <a:pt x="845" y="33"/>
                  </a:cubicBezTo>
                  <a:cubicBezTo>
                    <a:pt x="813" y="17"/>
                    <a:pt x="769" y="1"/>
                    <a:pt x="722"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8"/>
            <p:cNvSpPr/>
            <p:nvPr/>
          </p:nvSpPr>
          <p:spPr>
            <a:xfrm>
              <a:off x="5845800" y="2591275"/>
              <a:ext cx="124500" cy="134700"/>
            </a:xfrm>
            <a:custGeom>
              <a:avLst/>
              <a:gdLst/>
              <a:ahLst/>
              <a:cxnLst/>
              <a:rect l="l" t="t" r="r" b="b"/>
              <a:pathLst>
                <a:path w="4980" h="5388" extrusionOk="0">
                  <a:moveTo>
                    <a:pt x="4836" y="1"/>
                  </a:moveTo>
                  <a:cubicBezTo>
                    <a:pt x="4198" y="1"/>
                    <a:pt x="1512" y="1032"/>
                    <a:pt x="477" y="2306"/>
                  </a:cubicBezTo>
                  <a:cubicBezTo>
                    <a:pt x="0" y="2913"/>
                    <a:pt x="243" y="5388"/>
                    <a:pt x="639" y="5388"/>
                  </a:cubicBezTo>
                  <a:cubicBezTo>
                    <a:pt x="661" y="5388"/>
                    <a:pt x="683" y="5380"/>
                    <a:pt x="705" y="5365"/>
                  </a:cubicBezTo>
                  <a:cubicBezTo>
                    <a:pt x="2805" y="4018"/>
                    <a:pt x="4928" y="412"/>
                    <a:pt x="4973" y="69"/>
                  </a:cubicBezTo>
                  <a:cubicBezTo>
                    <a:pt x="4979" y="23"/>
                    <a:pt x="4929" y="1"/>
                    <a:pt x="4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8"/>
            <p:cNvSpPr/>
            <p:nvPr/>
          </p:nvSpPr>
          <p:spPr>
            <a:xfrm>
              <a:off x="5470725" y="2653825"/>
              <a:ext cx="110750" cy="100300"/>
            </a:xfrm>
            <a:custGeom>
              <a:avLst/>
              <a:gdLst/>
              <a:ahLst/>
              <a:cxnLst/>
              <a:rect l="l" t="t" r="r" b="b"/>
              <a:pathLst>
                <a:path w="4430" h="4012" extrusionOk="0">
                  <a:moveTo>
                    <a:pt x="591" y="0"/>
                  </a:moveTo>
                  <a:cubicBezTo>
                    <a:pt x="228" y="0"/>
                    <a:pt x="0" y="53"/>
                    <a:pt x="27" y="147"/>
                  </a:cubicBezTo>
                  <a:cubicBezTo>
                    <a:pt x="95" y="466"/>
                    <a:pt x="2195" y="3297"/>
                    <a:pt x="4044" y="4004"/>
                  </a:cubicBezTo>
                  <a:cubicBezTo>
                    <a:pt x="4055" y="4009"/>
                    <a:pt x="4066" y="4011"/>
                    <a:pt x="4077" y="4011"/>
                  </a:cubicBezTo>
                  <a:cubicBezTo>
                    <a:pt x="4429" y="4011"/>
                    <a:pt x="4372" y="1503"/>
                    <a:pt x="3884" y="1060"/>
                  </a:cubicBezTo>
                  <a:cubicBezTo>
                    <a:pt x="3111" y="303"/>
                    <a:pt x="1462" y="0"/>
                    <a:pt x="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8"/>
            <p:cNvSpPr/>
            <p:nvPr/>
          </p:nvSpPr>
          <p:spPr>
            <a:xfrm>
              <a:off x="5336725" y="2715700"/>
              <a:ext cx="242525" cy="238925"/>
            </a:xfrm>
            <a:custGeom>
              <a:avLst/>
              <a:gdLst/>
              <a:ahLst/>
              <a:cxnLst/>
              <a:rect l="l" t="t" r="r" b="b"/>
              <a:pathLst>
                <a:path w="9701" h="9557" extrusionOk="0">
                  <a:moveTo>
                    <a:pt x="4485" y="1"/>
                  </a:moveTo>
                  <a:cubicBezTo>
                    <a:pt x="4273" y="1"/>
                    <a:pt x="4056" y="22"/>
                    <a:pt x="3835" y="68"/>
                  </a:cubicBezTo>
                  <a:cubicBezTo>
                    <a:pt x="228" y="844"/>
                    <a:pt x="0" y="4382"/>
                    <a:pt x="342" y="5889"/>
                  </a:cubicBezTo>
                  <a:cubicBezTo>
                    <a:pt x="685" y="7418"/>
                    <a:pt x="1803" y="9427"/>
                    <a:pt x="3766" y="9541"/>
                  </a:cubicBezTo>
                  <a:cubicBezTo>
                    <a:pt x="3915" y="9551"/>
                    <a:pt x="4068" y="9556"/>
                    <a:pt x="4225" y="9556"/>
                  </a:cubicBezTo>
                  <a:cubicBezTo>
                    <a:pt x="6173" y="9556"/>
                    <a:pt x="8711" y="8767"/>
                    <a:pt x="9450" y="7099"/>
                  </a:cubicBezTo>
                  <a:cubicBezTo>
                    <a:pt x="9701" y="4519"/>
                    <a:pt x="8902" y="2807"/>
                    <a:pt x="8057" y="1917"/>
                  </a:cubicBezTo>
                  <a:cubicBezTo>
                    <a:pt x="7334" y="1154"/>
                    <a:pt x="6044" y="1"/>
                    <a:pt x="4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8"/>
            <p:cNvSpPr/>
            <p:nvPr/>
          </p:nvSpPr>
          <p:spPr>
            <a:xfrm>
              <a:off x="5312750" y="2703975"/>
              <a:ext cx="271075" cy="168100"/>
            </a:xfrm>
            <a:custGeom>
              <a:avLst/>
              <a:gdLst/>
              <a:ahLst/>
              <a:cxnLst/>
              <a:rect l="l" t="t" r="r" b="b"/>
              <a:pathLst>
                <a:path w="10843" h="6724" extrusionOk="0">
                  <a:moveTo>
                    <a:pt x="5382" y="1"/>
                  </a:moveTo>
                  <a:cubicBezTo>
                    <a:pt x="4831" y="1"/>
                    <a:pt x="4246" y="92"/>
                    <a:pt x="3630" y="286"/>
                  </a:cubicBezTo>
                  <a:cubicBezTo>
                    <a:pt x="115" y="1405"/>
                    <a:pt x="0" y="5879"/>
                    <a:pt x="0" y="5879"/>
                  </a:cubicBezTo>
                  <a:cubicBezTo>
                    <a:pt x="0" y="5879"/>
                    <a:pt x="822" y="6655"/>
                    <a:pt x="1416" y="6723"/>
                  </a:cubicBezTo>
                  <a:cubicBezTo>
                    <a:pt x="891" y="4418"/>
                    <a:pt x="1872" y="1473"/>
                    <a:pt x="5045" y="1085"/>
                  </a:cubicBezTo>
                  <a:cubicBezTo>
                    <a:pt x="5216" y="1063"/>
                    <a:pt x="5384" y="1053"/>
                    <a:pt x="5549" y="1053"/>
                  </a:cubicBezTo>
                  <a:cubicBezTo>
                    <a:pt x="8461" y="1053"/>
                    <a:pt x="10367" y="4339"/>
                    <a:pt x="10842" y="5764"/>
                  </a:cubicBezTo>
                  <a:cubicBezTo>
                    <a:pt x="10210" y="2489"/>
                    <a:pt x="8260" y="1"/>
                    <a:pt x="53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8"/>
            <p:cNvSpPr/>
            <p:nvPr/>
          </p:nvSpPr>
          <p:spPr>
            <a:xfrm>
              <a:off x="5340700" y="2725475"/>
              <a:ext cx="180350" cy="222300"/>
            </a:xfrm>
            <a:custGeom>
              <a:avLst/>
              <a:gdLst/>
              <a:ahLst/>
              <a:cxnLst/>
              <a:rect l="l" t="t" r="r" b="b"/>
              <a:pathLst>
                <a:path w="7214" h="8892" extrusionOk="0">
                  <a:moveTo>
                    <a:pt x="3414" y="1"/>
                  </a:moveTo>
                  <a:cubicBezTo>
                    <a:pt x="3312" y="1"/>
                    <a:pt x="3209" y="7"/>
                    <a:pt x="3105" y="20"/>
                  </a:cubicBezTo>
                  <a:cubicBezTo>
                    <a:pt x="1256" y="225"/>
                    <a:pt x="1" y="2394"/>
                    <a:pt x="298" y="4836"/>
                  </a:cubicBezTo>
                  <a:cubicBezTo>
                    <a:pt x="579" y="7151"/>
                    <a:pt x="2132" y="8892"/>
                    <a:pt x="3848" y="8892"/>
                  </a:cubicBezTo>
                  <a:cubicBezTo>
                    <a:pt x="3942" y="8892"/>
                    <a:pt x="4037" y="8887"/>
                    <a:pt x="4132" y="8876"/>
                  </a:cubicBezTo>
                  <a:cubicBezTo>
                    <a:pt x="5981" y="8648"/>
                    <a:pt x="7214" y="6502"/>
                    <a:pt x="6940" y="4060"/>
                  </a:cubicBezTo>
                  <a:cubicBezTo>
                    <a:pt x="6660" y="1756"/>
                    <a:pt x="5121" y="1"/>
                    <a:pt x="3414" y="1"/>
                  </a:cubicBezTo>
                  <a:close/>
                </a:path>
              </a:pathLst>
            </a:custGeom>
            <a:solidFill>
              <a:srgbClr val="616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8"/>
            <p:cNvSpPr/>
            <p:nvPr/>
          </p:nvSpPr>
          <p:spPr>
            <a:xfrm>
              <a:off x="5346975" y="2725475"/>
              <a:ext cx="167225" cy="102075"/>
            </a:xfrm>
            <a:custGeom>
              <a:avLst/>
              <a:gdLst/>
              <a:ahLst/>
              <a:cxnLst/>
              <a:rect l="l" t="t" r="r" b="b"/>
              <a:pathLst>
                <a:path w="6689" h="4083" extrusionOk="0">
                  <a:moveTo>
                    <a:pt x="3167" y="0"/>
                  </a:moveTo>
                  <a:cubicBezTo>
                    <a:pt x="3063" y="0"/>
                    <a:pt x="2959" y="7"/>
                    <a:pt x="2854" y="20"/>
                  </a:cubicBezTo>
                  <a:cubicBezTo>
                    <a:pt x="1234" y="202"/>
                    <a:pt x="92" y="1869"/>
                    <a:pt x="1" y="3923"/>
                  </a:cubicBezTo>
                  <a:cubicBezTo>
                    <a:pt x="1035" y="3598"/>
                    <a:pt x="2044" y="3480"/>
                    <a:pt x="2968" y="3480"/>
                  </a:cubicBezTo>
                  <a:cubicBezTo>
                    <a:pt x="4574" y="3480"/>
                    <a:pt x="5921" y="3836"/>
                    <a:pt x="6689" y="4083"/>
                  </a:cubicBezTo>
                  <a:cubicBezTo>
                    <a:pt x="6689" y="4083"/>
                    <a:pt x="6689" y="4060"/>
                    <a:pt x="6689" y="4060"/>
                  </a:cubicBezTo>
                  <a:cubicBezTo>
                    <a:pt x="6409" y="1736"/>
                    <a:pt x="4872" y="0"/>
                    <a:pt x="3167" y="0"/>
                  </a:cubicBezTo>
                  <a:close/>
                </a:path>
              </a:pathLst>
            </a:custGeom>
            <a:solidFill>
              <a:srgbClr val="505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8"/>
            <p:cNvSpPr/>
            <p:nvPr/>
          </p:nvSpPr>
          <p:spPr>
            <a:xfrm>
              <a:off x="5340700" y="2720250"/>
              <a:ext cx="180350" cy="232275"/>
            </a:xfrm>
            <a:custGeom>
              <a:avLst/>
              <a:gdLst/>
              <a:ahLst/>
              <a:cxnLst/>
              <a:rect l="l" t="t" r="r" b="b"/>
              <a:pathLst>
                <a:path w="7214" h="9291" fill="none" extrusionOk="0">
                  <a:moveTo>
                    <a:pt x="298" y="5045"/>
                  </a:moveTo>
                  <a:cubicBezTo>
                    <a:pt x="594" y="7487"/>
                    <a:pt x="2306" y="9290"/>
                    <a:pt x="4132" y="9085"/>
                  </a:cubicBezTo>
                  <a:cubicBezTo>
                    <a:pt x="5981" y="8857"/>
                    <a:pt x="7214" y="6711"/>
                    <a:pt x="6940" y="4269"/>
                  </a:cubicBezTo>
                  <a:cubicBezTo>
                    <a:pt x="6643" y="1827"/>
                    <a:pt x="4931" y="1"/>
                    <a:pt x="3105" y="229"/>
                  </a:cubicBezTo>
                  <a:cubicBezTo>
                    <a:pt x="1256" y="434"/>
                    <a:pt x="1" y="2603"/>
                    <a:pt x="298" y="5045"/>
                  </a:cubicBezTo>
                  <a:close/>
                </a:path>
              </a:pathLst>
            </a:custGeom>
            <a:noFill/>
            <a:ln w="142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8"/>
            <p:cNvSpPr/>
            <p:nvPr/>
          </p:nvSpPr>
          <p:spPr>
            <a:xfrm>
              <a:off x="5380075" y="2789125"/>
              <a:ext cx="78775" cy="97375"/>
            </a:xfrm>
            <a:custGeom>
              <a:avLst/>
              <a:gdLst/>
              <a:ahLst/>
              <a:cxnLst/>
              <a:rect l="l" t="t" r="r" b="b"/>
              <a:pathLst>
                <a:path w="3151" h="3895" extrusionOk="0">
                  <a:moveTo>
                    <a:pt x="1472" y="0"/>
                  </a:moveTo>
                  <a:cubicBezTo>
                    <a:pt x="1431" y="0"/>
                    <a:pt x="1389" y="3"/>
                    <a:pt x="1348" y="7"/>
                  </a:cubicBezTo>
                  <a:cubicBezTo>
                    <a:pt x="549" y="99"/>
                    <a:pt x="1" y="1057"/>
                    <a:pt x="115" y="2130"/>
                  </a:cubicBezTo>
                  <a:cubicBezTo>
                    <a:pt x="245" y="3145"/>
                    <a:pt x="926" y="3895"/>
                    <a:pt x="1676" y="3895"/>
                  </a:cubicBezTo>
                  <a:cubicBezTo>
                    <a:pt x="1719" y="3895"/>
                    <a:pt x="1761" y="3893"/>
                    <a:pt x="1804" y="3888"/>
                  </a:cubicBezTo>
                  <a:cubicBezTo>
                    <a:pt x="2603" y="3796"/>
                    <a:pt x="3151" y="2861"/>
                    <a:pt x="3014" y="1788"/>
                  </a:cubicBezTo>
                  <a:cubicBezTo>
                    <a:pt x="2906" y="771"/>
                    <a:pt x="2223" y="0"/>
                    <a:pt x="14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8"/>
            <p:cNvSpPr/>
            <p:nvPr/>
          </p:nvSpPr>
          <p:spPr>
            <a:xfrm>
              <a:off x="5462825" y="2820225"/>
              <a:ext cx="94950" cy="53600"/>
            </a:xfrm>
            <a:custGeom>
              <a:avLst/>
              <a:gdLst/>
              <a:ahLst/>
              <a:cxnLst/>
              <a:rect l="l" t="t" r="r" b="b"/>
              <a:pathLst>
                <a:path w="3798" h="2144" extrusionOk="0">
                  <a:moveTo>
                    <a:pt x="1918" y="1"/>
                  </a:moveTo>
                  <a:cubicBezTo>
                    <a:pt x="1012" y="1"/>
                    <a:pt x="16" y="217"/>
                    <a:pt x="1" y="498"/>
                  </a:cubicBezTo>
                  <a:cubicBezTo>
                    <a:pt x="1" y="932"/>
                    <a:pt x="1758" y="2096"/>
                    <a:pt x="2740" y="2142"/>
                  </a:cubicBezTo>
                  <a:cubicBezTo>
                    <a:pt x="2758" y="2143"/>
                    <a:pt x="2777" y="2143"/>
                    <a:pt x="2795" y="2143"/>
                  </a:cubicBezTo>
                  <a:cubicBezTo>
                    <a:pt x="3724" y="2143"/>
                    <a:pt x="3797" y="447"/>
                    <a:pt x="3013" y="156"/>
                  </a:cubicBezTo>
                  <a:cubicBezTo>
                    <a:pt x="2739" y="47"/>
                    <a:pt x="2338" y="1"/>
                    <a:pt x="19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8"/>
            <p:cNvSpPr/>
            <p:nvPr/>
          </p:nvSpPr>
          <p:spPr>
            <a:xfrm>
              <a:off x="5363025" y="2846075"/>
              <a:ext cx="32500" cy="32850"/>
            </a:xfrm>
            <a:custGeom>
              <a:avLst/>
              <a:gdLst/>
              <a:ahLst/>
              <a:cxnLst/>
              <a:rect l="l" t="t" r="r" b="b"/>
              <a:pathLst>
                <a:path w="1300" h="1314" extrusionOk="0">
                  <a:moveTo>
                    <a:pt x="1060" y="0"/>
                  </a:moveTo>
                  <a:cubicBezTo>
                    <a:pt x="781" y="0"/>
                    <a:pt x="250" y="180"/>
                    <a:pt x="112" y="491"/>
                  </a:cubicBezTo>
                  <a:cubicBezTo>
                    <a:pt x="0" y="804"/>
                    <a:pt x="261" y="1314"/>
                    <a:pt x="464" y="1314"/>
                  </a:cubicBezTo>
                  <a:cubicBezTo>
                    <a:pt x="469" y="1314"/>
                    <a:pt x="473" y="1313"/>
                    <a:pt x="477" y="1313"/>
                  </a:cubicBezTo>
                  <a:cubicBezTo>
                    <a:pt x="706" y="1313"/>
                    <a:pt x="1299" y="240"/>
                    <a:pt x="1231" y="58"/>
                  </a:cubicBezTo>
                  <a:cubicBezTo>
                    <a:pt x="1214" y="19"/>
                    <a:pt x="1150" y="0"/>
                    <a:pt x="1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8"/>
            <p:cNvSpPr/>
            <p:nvPr/>
          </p:nvSpPr>
          <p:spPr>
            <a:xfrm>
              <a:off x="5909050" y="2633700"/>
              <a:ext cx="315025" cy="259525"/>
            </a:xfrm>
            <a:custGeom>
              <a:avLst/>
              <a:gdLst/>
              <a:ahLst/>
              <a:cxnLst/>
              <a:rect l="l" t="t" r="r" b="b"/>
              <a:pathLst>
                <a:path w="12601" h="10381" extrusionOk="0">
                  <a:moveTo>
                    <a:pt x="6244" y="1"/>
                  </a:moveTo>
                  <a:cubicBezTo>
                    <a:pt x="3072" y="1"/>
                    <a:pt x="1298" y="2262"/>
                    <a:pt x="686" y="4079"/>
                  </a:cubicBezTo>
                  <a:cubicBezTo>
                    <a:pt x="1" y="6179"/>
                    <a:pt x="1485" y="9443"/>
                    <a:pt x="1485" y="9443"/>
                  </a:cubicBezTo>
                  <a:cubicBezTo>
                    <a:pt x="1485" y="9443"/>
                    <a:pt x="2289" y="10381"/>
                    <a:pt x="4458" y="10381"/>
                  </a:cubicBezTo>
                  <a:cubicBezTo>
                    <a:pt x="4657" y="10381"/>
                    <a:pt x="4868" y="10373"/>
                    <a:pt x="5091" y="10356"/>
                  </a:cubicBezTo>
                  <a:cubicBezTo>
                    <a:pt x="7716" y="10150"/>
                    <a:pt x="10911" y="7982"/>
                    <a:pt x="12235" y="6590"/>
                  </a:cubicBezTo>
                  <a:cubicBezTo>
                    <a:pt x="12600" y="4672"/>
                    <a:pt x="11984" y="1043"/>
                    <a:pt x="7830" y="176"/>
                  </a:cubicBezTo>
                  <a:cubicBezTo>
                    <a:pt x="7267" y="56"/>
                    <a:pt x="6739" y="1"/>
                    <a:pt x="6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8"/>
            <p:cNvSpPr/>
            <p:nvPr/>
          </p:nvSpPr>
          <p:spPr>
            <a:xfrm>
              <a:off x="5929025" y="2662025"/>
              <a:ext cx="195750" cy="222525"/>
            </a:xfrm>
            <a:custGeom>
              <a:avLst/>
              <a:gdLst/>
              <a:ahLst/>
              <a:cxnLst/>
              <a:rect l="l" t="t" r="r" b="b"/>
              <a:pathLst>
                <a:path w="7830" h="8901" extrusionOk="0">
                  <a:moveTo>
                    <a:pt x="3753" y="1"/>
                  </a:moveTo>
                  <a:cubicBezTo>
                    <a:pt x="3629" y="1"/>
                    <a:pt x="3504" y="8"/>
                    <a:pt x="3379" y="24"/>
                  </a:cubicBezTo>
                  <a:cubicBezTo>
                    <a:pt x="1393" y="252"/>
                    <a:pt x="1" y="2421"/>
                    <a:pt x="275" y="4863"/>
                  </a:cubicBezTo>
                  <a:cubicBezTo>
                    <a:pt x="554" y="7185"/>
                    <a:pt x="2211" y="8900"/>
                    <a:pt x="4082" y="8900"/>
                  </a:cubicBezTo>
                  <a:cubicBezTo>
                    <a:pt x="4197" y="8900"/>
                    <a:pt x="4313" y="8894"/>
                    <a:pt x="4429" y="8880"/>
                  </a:cubicBezTo>
                  <a:cubicBezTo>
                    <a:pt x="6438" y="8629"/>
                    <a:pt x="7830" y="6461"/>
                    <a:pt x="7533" y="4019"/>
                  </a:cubicBezTo>
                  <a:cubicBezTo>
                    <a:pt x="7276" y="1729"/>
                    <a:pt x="5615" y="1"/>
                    <a:pt x="3753" y="1"/>
                  </a:cubicBezTo>
                  <a:close/>
                </a:path>
              </a:pathLst>
            </a:custGeom>
            <a:solidFill>
              <a:srgbClr val="616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8"/>
            <p:cNvSpPr/>
            <p:nvPr/>
          </p:nvSpPr>
          <p:spPr>
            <a:xfrm>
              <a:off x="5935300" y="2662025"/>
              <a:ext cx="182625" cy="101625"/>
            </a:xfrm>
            <a:custGeom>
              <a:avLst/>
              <a:gdLst/>
              <a:ahLst/>
              <a:cxnLst/>
              <a:rect l="l" t="t" r="r" b="b"/>
              <a:pathLst>
                <a:path w="7305" h="4065" extrusionOk="0">
                  <a:moveTo>
                    <a:pt x="3502" y="1"/>
                  </a:moveTo>
                  <a:cubicBezTo>
                    <a:pt x="3378" y="1"/>
                    <a:pt x="3253" y="8"/>
                    <a:pt x="3128" y="24"/>
                  </a:cubicBezTo>
                  <a:cubicBezTo>
                    <a:pt x="1393" y="230"/>
                    <a:pt x="92" y="1919"/>
                    <a:pt x="1" y="3973"/>
                  </a:cubicBezTo>
                  <a:cubicBezTo>
                    <a:pt x="1189" y="3612"/>
                    <a:pt x="2351" y="3482"/>
                    <a:pt x="3405" y="3482"/>
                  </a:cubicBezTo>
                  <a:cubicBezTo>
                    <a:pt x="5084" y="3482"/>
                    <a:pt x="6492" y="3812"/>
                    <a:pt x="7305" y="4064"/>
                  </a:cubicBezTo>
                  <a:cubicBezTo>
                    <a:pt x="7305" y="4041"/>
                    <a:pt x="7305" y="4041"/>
                    <a:pt x="7282" y="4019"/>
                  </a:cubicBezTo>
                  <a:cubicBezTo>
                    <a:pt x="7025" y="1729"/>
                    <a:pt x="5364" y="1"/>
                    <a:pt x="3502" y="1"/>
                  </a:cubicBezTo>
                  <a:close/>
                </a:path>
              </a:pathLst>
            </a:custGeom>
            <a:solidFill>
              <a:srgbClr val="505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8"/>
            <p:cNvSpPr/>
            <p:nvPr/>
          </p:nvSpPr>
          <p:spPr>
            <a:xfrm>
              <a:off x="5929025" y="2656350"/>
              <a:ext cx="195750" cy="233400"/>
            </a:xfrm>
            <a:custGeom>
              <a:avLst/>
              <a:gdLst/>
              <a:ahLst/>
              <a:cxnLst/>
              <a:rect l="l" t="t" r="r" b="b"/>
              <a:pathLst>
                <a:path w="7830" h="9336" fill="none" extrusionOk="0">
                  <a:moveTo>
                    <a:pt x="275" y="5090"/>
                  </a:moveTo>
                  <a:cubicBezTo>
                    <a:pt x="571" y="7555"/>
                    <a:pt x="2420" y="9336"/>
                    <a:pt x="4429" y="9107"/>
                  </a:cubicBezTo>
                  <a:cubicBezTo>
                    <a:pt x="6438" y="8856"/>
                    <a:pt x="7830" y="6688"/>
                    <a:pt x="7533" y="4246"/>
                  </a:cubicBezTo>
                  <a:cubicBezTo>
                    <a:pt x="7259" y="1803"/>
                    <a:pt x="5388" y="0"/>
                    <a:pt x="3379" y="251"/>
                  </a:cubicBezTo>
                  <a:cubicBezTo>
                    <a:pt x="1393" y="479"/>
                    <a:pt x="1" y="2648"/>
                    <a:pt x="275" y="5090"/>
                  </a:cubicBezTo>
                  <a:close/>
                </a:path>
              </a:pathLst>
            </a:custGeom>
            <a:noFill/>
            <a:ln w="142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8"/>
            <p:cNvSpPr/>
            <p:nvPr/>
          </p:nvSpPr>
          <p:spPr>
            <a:xfrm>
              <a:off x="5970700" y="2725775"/>
              <a:ext cx="86175" cy="97500"/>
            </a:xfrm>
            <a:custGeom>
              <a:avLst/>
              <a:gdLst/>
              <a:ahLst/>
              <a:cxnLst/>
              <a:rect l="l" t="t" r="r" b="b"/>
              <a:pathLst>
                <a:path w="3447" h="3900" extrusionOk="0">
                  <a:moveTo>
                    <a:pt x="1645" y="0"/>
                  </a:moveTo>
                  <a:cubicBezTo>
                    <a:pt x="1599" y="0"/>
                    <a:pt x="1553" y="3"/>
                    <a:pt x="1506" y="8"/>
                  </a:cubicBezTo>
                  <a:cubicBezTo>
                    <a:pt x="616" y="122"/>
                    <a:pt x="0" y="1081"/>
                    <a:pt x="137" y="2153"/>
                  </a:cubicBezTo>
                  <a:cubicBezTo>
                    <a:pt x="244" y="3156"/>
                    <a:pt x="968" y="3899"/>
                    <a:pt x="1789" y="3899"/>
                  </a:cubicBezTo>
                  <a:cubicBezTo>
                    <a:pt x="1847" y="3899"/>
                    <a:pt x="1905" y="3896"/>
                    <a:pt x="1963" y="3888"/>
                  </a:cubicBezTo>
                  <a:cubicBezTo>
                    <a:pt x="2830" y="3797"/>
                    <a:pt x="3447" y="2838"/>
                    <a:pt x="3310" y="1765"/>
                  </a:cubicBezTo>
                  <a:cubicBezTo>
                    <a:pt x="3202" y="750"/>
                    <a:pt x="2460" y="0"/>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8"/>
            <p:cNvSpPr/>
            <p:nvPr/>
          </p:nvSpPr>
          <p:spPr>
            <a:xfrm>
              <a:off x="6061425" y="2755950"/>
              <a:ext cx="104025" cy="53400"/>
            </a:xfrm>
            <a:custGeom>
              <a:avLst/>
              <a:gdLst/>
              <a:ahLst/>
              <a:cxnLst/>
              <a:rect l="l" t="t" r="r" b="b"/>
              <a:pathLst>
                <a:path w="4161" h="2136" extrusionOk="0">
                  <a:moveTo>
                    <a:pt x="2229" y="0"/>
                  </a:moveTo>
                  <a:cubicBezTo>
                    <a:pt x="1207" y="0"/>
                    <a:pt x="23" y="228"/>
                    <a:pt x="23" y="536"/>
                  </a:cubicBezTo>
                  <a:cubicBezTo>
                    <a:pt x="0" y="946"/>
                    <a:pt x="1895" y="2088"/>
                    <a:pt x="2990" y="2133"/>
                  </a:cubicBezTo>
                  <a:cubicBezTo>
                    <a:pt x="3011" y="2135"/>
                    <a:pt x="3030" y="2135"/>
                    <a:pt x="3050" y="2135"/>
                  </a:cubicBezTo>
                  <a:cubicBezTo>
                    <a:pt x="4067" y="2135"/>
                    <a:pt x="4161" y="416"/>
                    <a:pt x="3310" y="125"/>
                  </a:cubicBezTo>
                  <a:cubicBezTo>
                    <a:pt x="3038" y="38"/>
                    <a:pt x="2647" y="0"/>
                    <a:pt x="2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8"/>
            <p:cNvSpPr/>
            <p:nvPr/>
          </p:nvSpPr>
          <p:spPr>
            <a:xfrm>
              <a:off x="5951850" y="2783050"/>
              <a:ext cx="35400" cy="33650"/>
            </a:xfrm>
            <a:custGeom>
              <a:avLst/>
              <a:gdLst/>
              <a:ahLst/>
              <a:cxnLst/>
              <a:rect l="l" t="t" r="r" b="b"/>
              <a:pathLst>
                <a:path w="1416" h="1346" extrusionOk="0">
                  <a:moveTo>
                    <a:pt x="1158" y="1"/>
                  </a:moveTo>
                  <a:cubicBezTo>
                    <a:pt x="857" y="1"/>
                    <a:pt x="292" y="193"/>
                    <a:pt x="138" y="501"/>
                  </a:cubicBezTo>
                  <a:cubicBezTo>
                    <a:pt x="1" y="821"/>
                    <a:pt x="298" y="1346"/>
                    <a:pt x="526" y="1346"/>
                  </a:cubicBezTo>
                  <a:cubicBezTo>
                    <a:pt x="754" y="1323"/>
                    <a:pt x="1416" y="228"/>
                    <a:pt x="1347" y="68"/>
                  </a:cubicBezTo>
                  <a:cubicBezTo>
                    <a:pt x="1330" y="22"/>
                    <a:pt x="1259" y="1"/>
                    <a:pt x="1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8"/>
            <p:cNvSpPr/>
            <p:nvPr/>
          </p:nvSpPr>
          <p:spPr>
            <a:xfrm>
              <a:off x="5893650" y="2612650"/>
              <a:ext cx="376650" cy="224025"/>
            </a:xfrm>
            <a:custGeom>
              <a:avLst/>
              <a:gdLst/>
              <a:ahLst/>
              <a:cxnLst/>
              <a:rect l="l" t="t" r="r" b="b"/>
              <a:pathLst>
                <a:path w="15066" h="8961" extrusionOk="0">
                  <a:moveTo>
                    <a:pt x="7602" y="1"/>
                  </a:moveTo>
                  <a:cubicBezTo>
                    <a:pt x="7474" y="1"/>
                    <a:pt x="7344" y="5"/>
                    <a:pt x="7213" y="13"/>
                  </a:cubicBezTo>
                  <a:cubicBezTo>
                    <a:pt x="2169" y="356"/>
                    <a:pt x="1" y="4830"/>
                    <a:pt x="1073" y="8961"/>
                  </a:cubicBezTo>
                  <a:cubicBezTo>
                    <a:pt x="1073" y="8961"/>
                    <a:pt x="1096" y="2821"/>
                    <a:pt x="5365" y="1611"/>
                  </a:cubicBezTo>
                  <a:cubicBezTo>
                    <a:pt x="5911" y="1459"/>
                    <a:pt x="6438" y="1389"/>
                    <a:pt x="6942" y="1389"/>
                  </a:cubicBezTo>
                  <a:cubicBezTo>
                    <a:pt x="10383" y="1389"/>
                    <a:pt x="12772" y="4645"/>
                    <a:pt x="12851" y="7432"/>
                  </a:cubicBezTo>
                  <a:cubicBezTo>
                    <a:pt x="13947" y="6952"/>
                    <a:pt x="15065" y="5446"/>
                    <a:pt x="15065" y="5446"/>
                  </a:cubicBezTo>
                  <a:cubicBezTo>
                    <a:pt x="15065" y="5446"/>
                    <a:pt x="12213" y="1"/>
                    <a:pt x="7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8"/>
            <p:cNvSpPr/>
            <p:nvPr/>
          </p:nvSpPr>
          <p:spPr>
            <a:xfrm>
              <a:off x="5697350" y="3098350"/>
              <a:ext cx="122725" cy="121800"/>
            </a:xfrm>
            <a:custGeom>
              <a:avLst/>
              <a:gdLst/>
              <a:ahLst/>
              <a:cxnLst/>
              <a:rect l="l" t="t" r="r" b="b"/>
              <a:pathLst>
                <a:path w="4909" h="4872" extrusionOk="0">
                  <a:moveTo>
                    <a:pt x="1286" y="0"/>
                  </a:moveTo>
                  <a:cubicBezTo>
                    <a:pt x="1225" y="0"/>
                    <a:pt x="1169" y="11"/>
                    <a:pt x="1119" y="33"/>
                  </a:cubicBezTo>
                  <a:cubicBezTo>
                    <a:pt x="663" y="215"/>
                    <a:pt x="1" y="2886"/>
                    <a:pt x="69" y="3685"/>
                  </a:cubicBezTo>
                  <a:cubicBezTo>
                    <a:pt x="138" y="4506"/>
                    <a:pt x="1667" y="4871"/>
                    <a:pt x="2968" y="4871"/>
                  </a:cubicBezTo>
                  <a:cubicBezTo>
                    <a:pt x="4246" y="4871"/>
                    <a:pt x="4908" y="4529"/>
                    <a:pt x="4794" y="3685"/>
                  </a:cubicBezTo>
                  <a:cubicBezTo>
                    <a:pt x="4686" y="2909"/>
                    <a:pt x="2303" y="0"/>
                    <a:pt x="1286" y="0"/>
                  </a:cubicBezTo>
                  <a:close/>
                </a:path>
              </a:pathLst>
            </a:custGeom>
            <a:solidFill>
              <a:srgbClr val="D8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8"/>
            <p:cNvSpPr/>
            <p:nvPr/>
          </p:nvSpPr>
          <p:spPr>
            <a:xfrm>
              <a:off x="5705350" y="3153925"/>
              <a:ext cx="114725" cy="66225"/>
            </a:xfrm>
            <a:custGeom>
              <a:avLst/>
              <a:gdLst/>
              <a:ahLst/>
              <a:cxnLst/>
              <a:rect l="l" t="t" r="r" b="b"/>
              <a:pathLst>
                <a:path w="4589" h="2649" extrusionOk="0">
                  <a:moveTo>
                    <a:pt x="3629" y="1"/>
                  </a:moveTo>
                  <a:cubicBezTo>
                    <a:pt x="2032" y="320"/>
                    <a:pt x="731" y="1279"/>
                    <a:pt x="0" y="1941"/>
                  </a:cubicBezTo>
                  <a:cubicBezTo>
                    <a:pt x="480" y="2420"/>
                    <a:pt x="1621" y="2648"/>
                    <a:pt x="2648" y="2648"/>
                  </a:cubicBezTo>
                  <a:cubicBezTo>
                    <a:pt x="3926" y="2648"/>
                    <a:pt x="4588" y="2306"/>
                    <a:pt x="4474" y="1462"/>
                  </a:cubicBezTo>
                  <a:cubicBezTo>
                    <a:pt x="4428" y="1188"/>
                    <a:pt x="4086" y="617"/>
                    <a:pt x="3629" y="1"/>
                  </a:cubicBezTo>
                  <a:close/>
                </a:path>
              </a:pathLst>
            </a:custGeom>
            <a:solidFill>
              <a:srgbClr val="FFB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8"/>
            <p:cNvSpPr/>
            <p:nvPr/>
          </p:nvSpPr>
          <p:spPr>
            <a:xfrm>
              <a:off x="5705350" y="3153925"/>
              <a:ext cx="90750" cy="48525"/>
            </a:xfrm>
            <a:custGeom>
              <a:avLst/>
              <a:gdLst/>
              <a:ahLst/>
              <a:cxnLst/>
              <a:rect l="l" t="t" r="r" b="b"/>
              <a:pathLst>
                <a:path w="3630" h="1941" fill="none" extrusionOk="0">
                  <a:moveTo>
                    <a:pt x="0" y="1941"/>
                  </a:moveTo>
                  <a:cubicBezTo>
                    <a:pt x="731" y="1279"/>
                    <a:pt x="2032" y="320"/>
                    <a:pt x="3629" y="1"/>
                  </a:cubicBezTo>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8"/>
            <p:cNvSpPr/>
            <p:nvPr/>
          </p:nvSpPr>
          <p:spPr>
            <a:xfrm>
              <a:off x="5709350" y="3098400"/>
              <a:ext cx="68500" cy="35675"/>
            </a:xfrm>
            <a:custGeom>
              <a:avLst/>
              <a:gdLst/>
              <a:ahLst/>
              <a:cxnLst/>
              <a:rect l="l" t="t" r="r" b="b"/>
              <a:pathLst>
                <a:path w="2740" h="1427" extrusionOk="0">
                  <a:moveTo>
                    <a:pt x="798" y="1"/>
                  </a:moveTo>
                  <a:cubicBezTo>
                    <a:pt x="740" y="1"/>
                    <a:pt x="687" y="10"/>
                    <a:pt x="639" y="31"/>
                  </a:cubicBezTo>
                  <a:cubicBezTo>
                    <a:pt x="434" y="99"/>
                    <a:pt x="205" y="670"/>
                    <a:pt x="0" y="1332"/>
                  </a:cubicBezTo>
                  <a:cubicBezTo>
                    <a:pt x="437" y="1388"/>
                    <a:pt x="988" y="1427"/>
                    <a:pt x="1587" y="1427"/>
                  </a:cubicBezTo>
                  <a:cubicBezTo>
                    <a:pt x="1958" y="1427"/>
                    <a:pt x="2347" y="1412"/>
                    <a:pt x="2739" y="1377"/>
                  </a:cubicBezTo>
                  <a:cubicBezTo>
                    <a:pt x="2049" y="626"/>
                    <a:pt x="1268" y="1"/>
                    <a:pt x="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8"/>
            <p:cNvSpPr/>
            <p:nvPr/>
          </p:nvSpPr>
          <p:spPr>
            <a:xfrm>
              <a:off x="5709350" y="3131675"/>
              <a:ext cx="68500" cy="3450"/>
            </a:xfrm>
            <a:custGeom>
              <a:avLst/>
              <a:gdLst/>
              <a:ahLst/>
              <a:cxnLst/>
              <a:rect l="l" t="t" r="r" b="b"/>
              <a:pathLst>
                <a:path w="2740" h="138" fill="none" extrusionOk="0">
                  <a:moveTo>
                    <a:pt x="2739" y="46"/>
                  </a:moveTo>
                  <a:cubicBezTo>
                    <a:pt x="1712" y="137"/>
                    <a:pt x="708" y="92"/>
                    <a:pt x="0" y="1"/>
                  </a:cubicBezTo>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8"/>
            <p:cNvSpPr/>
            <p:nvPr/>
          </p:nvSpPr>
          <p:spPr>
            <a:xfrm>
              <a:off x="5697350" y="3089450"/>
              <a:ext cx="122725" cy="130700"/>
            </a:xfrm>
            <a:custGeom>
              <a:avLst/>
              <a:gdLst/>
              <a:ahLst/>
              <a:cxnLst/>
              <a:rect l="l" t="t" r="r" b="b"/>
              <a:pathLst>
                <a:path w="4909" h="5228" fill="none" extrusionOk="0">
                  <a:moveTo>
                    <a:pt x="1119" y="389"/>
                  </a:moveTo>
                  <a:cubicBezTo>
                    <a:pt x="2009" y="0"/>
                    <a:pt x="4680" y="3219"/>
                    <a:pt x="4794" y="4041"/>
                  </a:cubicBezTo>
                  <a:cubicBezTo>
                    <a:pt x="4908" y="4885"/>
                    <a:pt x="4246" y="5227"/>
                    <a:pt x="2968" y="5227"/>
                  </a:cubicBezTo>
                  <a:cubicBezTo>
                    <a:pt x="1667" y="5227"/>
                    <a:pt x="138" y="4862"/>
                    <a:pt x="69" y="4041"/>
                  </a:cubicBezTo>
                  <a:cubicBezTo>
                    <a:pt x="1" y="3242"/>
                    <a:pt x="663" y="571"/>
                    <a:pt x="1119" y="389"/>
                  </a:cubicBezTo>
                  <a:close/>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8"/>
            <p:cNvSpPr/>
            <p:nvPr/>
          </p:nvSpPr>
          <p:spPr>
            <a:xfrm>
              <a:off x="4997750" y="1982475"/>
              <a:ext cx="516450" cy="445075"/>
            </a:xfrm>
            <a:custGeom>
              <a:avLst/>
              <a:gdLst/>
              <a:ahLst/>
              <a:cxnLst/>
              <a:rect l="l" t="t" r="r" b="b"/>
              <a:pathLst>
                <a:path w="20658" h="17803" extrusionOk="0">
                  <a:moveTo>
                    <a:pt x="6522" y="0"/>
                  </a:moveTo>
                  <a:cubicBezTo>
                    <a:pt x="4210" y="0"/>
                    <a:pt x="1958" y="284"/>
                    <a:pt x="1" y="889"/>
                  </a:cubicBezTo>
                  <a:cubicBezTo>
                    <a:pt x="1" y="8056"/>
                    <a:pt x="2808" y="15086"/>
                    <a:pt x="8378" y="17802"/>
                  </a:cubicBezTo>
                  <a:lnTo>
                    <a:pt x="20658" y="4153"/>
                  </a:lnTo>
                  <a:cubicBezTo>
                    <a:pt x="17594" y="1535"/>
                    <a:pt x="11896"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8"/>
            <p:cNvSpPr/>
            <p:nvPr/>
          </p:nvSpPr>
          <p:spPr>
            <a:xfrm>
              <a:off x="4997750" y="1954475"/>
              <a:ext cx="516450" cy="473075"/>
            </a:xfrm>
            <a:custGeom>
              <a:avLst/>
              <a:gdLst/>
              <a:ahLst/>
              <a:cxnLst/>
              <a:rect l="l" t="t" r="r" b="b"/>
              <a:pathLst>
                <a:path w="20658" h="18923" fill="none" extrusionOk="0">
                  <a:moveTo>
                    <a:pt x="20658" y="5273"/>
                  </a:moveTo>
                  <a:cubicBezTo>
                    <a:pt x="16275" y="1529"/>
                    <a:pt x="6506" y="0"/>
                    <a:pt x="1" y="2009"/>
                  </a:cubicBezTo>
                  <a:cubicBezTo>
                    <a:pt x="1" y="9176"/>
                    <a:pt x="2808" y="16206"/>
                    <a:pt x="8378" y="18922"/>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8"/>
            <p:cNvSpPr/>
            <p:nvPr/>
          </p:nvSpPr>
          <p:spPr>
            <a:xfrm>
              <a:off x="5105050" y="2096275"/>
              <a:ext cx="301300" cy="259950"/>
            </a:xfrm>
            <a:custGeom>
              <a:avLst/>
              <a:gdLst/>
              <a:ahLst/>
              <a:cxnLst/>
              <a:rect l="l" t="t" r="r" b="b"/>
              <a:pathLst>
                <a:path w="12052" h="10398" extrusionOk="0">
                  <a:moveTo>
                    <a:pt x="3803" y="0"/>
                  </a:moveTo>
                  <a:cubicBezTo>
                    <a:pt x="2456" y="0"/>
                    <a:pt x="1143" y="165"/>
                    <a:pt x="0" y="514"/>
                  </a:cubicBezTo>
                  <a:cubicBezTo>
                    <a:pt x="0" y="4714"/>
                    <a:pt x="1643" y="8822"/>
                    <a:pt x="4885" y="10397"/>
                  </a:cubicBezTo>
                  <a:lnTo>
                    <a:pt x="12052" y="2431"/>
                  </a:lnTo>
                  <a:cubicBezTo>
                    <a:pt x="10278" y="897"/>
                    <a:pt x="6948" y="0"/>
                    <a:pt x="3803" y="0"/>
                  </a:cubicBezTo>
                  <a:close/>
                </a:path>
              </a:pathLst>
            </a:custGeom>
            <a:solidFill>
              <a:srgbClr val="FFB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8"/>
            <p:cNvSpPr/>
            <p:nvPr/>
          </p:nvSpPr>
          <p:spPr>
            <a:xfrm>
              <a:off x="5105050" y="2080000"/>
              <a:ext cx="301300" cy="276225"/>
            </a:xfrm>
            <a:custGeom>
              <a:avLst/>
              <a:gdLst/>
              <a:ahLst/>
              <a:cxnLst/>
              <a:rect l="l" t="t" r="r" b="b"/>
              <a:pathLst>
                <a:path w="12052" h="11049" fill="none" extrusionOk="0">
                  <a:moveTo>
                    <a:pt x="12052" y="3082"/>
                  </a:moveTo>
                  <a:cubicBezTo>
                    <a:pt x="9518" y="891"/>
                    <a:pt x="3812" y="1"/>
                    <a:pt x="0" y="1165"/>
                  </a:cubicBezTo>
                  <a:cubicBezTo>
                    <a:pt x="0" y="5365"/>
                    <a:pt x="1643" y="9473"/>
                    <a:pt x="4885" y="11048"/>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8"/>
            <p:cNvSpPr/>
            <p:nvPr/>
          </p:nvSpPr>
          <p:spPr>
            <a:xfrm>
              <a:off x="6069400" y="1787275"/>
              <a:ext cx="462250" cy="522725"/>
            </a:xfrm>
            <a:custGeom>
              <a:avLst/>
              <a:gdLst/>
              <a:ahLst/>
              <a:cxnLst/>
              <a:rect l="l" t="t" r="r" b="b"/>
              <a:pathLst>
                <a:path w="18490" h="20909" extrusionOk="0">
                  <a:moveTo>
                    <a:pt x="15294" y="0"/>
                  </a:moveTo>
                  <a:cubicBezTo>
                    <a:pt x="8195" y="1210"/>
                    <a:pt x="1736" y="5159"/>
                    <a:pt x="1" y="11093"/>
                  </a:cubicBezTo>
                  <a:lnTo>
                    <a:pt x="15522" y="20908"/>
                  </a:lnTo>
                  <a:cubicBezTo>
                    <a:pt x="18489" y="15978"/>
                    <a:pt x="18352" y="6095"/>
                    <a:pt x="15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8"/>
            <p:cNvSpPr/>
            <p:nvPr/>
          </p:nvSpPr>
          <p:spPr>
            <a:xfrm>
              <a:off x="6069400" y="1787275"/>
              <a:ext cx="462250" cy="522725"/>
            </a:xfrm>
            <a:custGeom>
              <a:avLst/>
              <a:gdLst/>
              <a:ahLst/>
              <a:cxnLst/>
              <a:rect l="l" t="t" r="r" b="b"/>
              <a:pathLst>
                <a:path w="18490" h="20909" fill="none" extrusionOk="0">
                  <a:moveTo>
                    <a:pt x="15522" y="20908"/>
                  </a:moveTo>
                  <a:cubicBezTo>
                    <a:pt x="18489" y="15978"/>
                    <a:pt x="18352" y="6095"/>
                    <a:pt x="15294" y="0"/>
                  </a:cubicBezTo>
                  <a:cubicBezTo>
                    <a:pt x="8195" y="1210"/>
                    <a:pt x="1736" y="5159"/>
                    <a:pt x="1" y="11093"/>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8"/>
            <p:cNvSpPr/>
            <p:nvPr/>
          </p:nvSpPr>
          <p:spPr>
            <a:xfrm>
              <a:off x="6143025" y="1911100"/>
              <a:ext cx="269925" cy="304725"/>
            </a:xfrm>
            <a:custGeom>
              <a:avLst/>
              <a:gdLst/>
              <a:ahLst/>
              <a:cxnLst/>
              <a:rect l="l" t="t" r="r" b="b"/>
              <a:pathLst>
                <a:path w="10797" h="12189" extrusionOk="0">
                  <a:moveTo>
                    <a:pt x="8925" y="0"/>
                  </a:moveTo>
                  <a:cubicBezTo>
                    <a:pt x="4794" y="708"/>
                    <a:pt x="1027" y="3013"/>
                    <a:pt x="0" y="6460"/>
                  </a:cubicBezTo>
                  <a:lnTo>
                    <a:pt x="9062" y="12189"/>
                  </a:lnTo>
                  <a:cubicBezTo>
                    <a:pt x="10797" y="9313"/>
                    <a:pt x="10705" y="3538"/>
                    <a:pt x="8925" y="0"/>
                  </a:cubicBezTo>
                  <a:close/>
                </a:path>
              </a:pathLst>
            </a:custGeom>
            <a:solidFill>
              <a:srgbClr val="FFB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8"/>
            <p:cNvSpPr/>
            <p:nvPr/>
          </p:nvSpPr>
          <p:spPr>
            <a:xfrm>
              <a:off x="6143025" y="1911100"/>
              <a:ext cx="269925" cy="304725"/>
            </a:xfrm>
            <a:custGeom>
              <a:avLst/>
              <a:gdLst/>
              <a:ahLst/>
              <a:cxnLst/>
              <a:rect l="l" t="t" r="r" b="b"/>
              <a:pathLst>
                <a:path w="10797" h="12189" fill="none" extrusionOk="0">
                  <a:moveTo>
                    <a:pt x="9062" y="12189"/>
                  </a:moveTo>
                  <a:cubicBezTo>
                    <a:pt x="10797" y="9313"/>
                    <a:pt x="10705" y="3538"/>
                    <a:pt x="8925" y="0"/>
                  </a:cubicBezTo>
                  <a:cubicBezTo>
                    <a:pt x="4794" y="708"/>
                    <a:pt x="1027" y="3013"/>
                    <a:pt x="0" y="646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8"/>
            <p:cNvSpPr/>
            <p:nvPr/>
          </p:nvSpPr>
          <p:spPr>
            <a:xfrm>
              <a:off x="4984625" y="1976975"/>
              <a:ext cx="1616075" cy="1008875"/>
            </a:xfrm>
            <a:custGeom>
              <a:avLst/>
              <a:gdLst/>
              <a:ahLst/>
              <a:cxnLst/>
              <a:rect l="l" t="t" r="r" b="b"/>
              <a:pathLst>
                <a:path w="64643" h="40355" extrusionOk="0">
                  <a:moveTo>
                    <a:pt x="32868" y="1"/>
                  </a:moveTo>
                  <a:cubicBezTo>
                    <a:pt x="21638" y="1"/>
                    <a:pt x="19129" y="1816"/>
                    <a:pt x="19129" y="1816"/>
                  </a:cubicBezTo>
                  <a:cubicBezTo>
                    <a:pt x="19129" y="1816"/>
                    <a:pt x="12737" y="3848"/>
                    <a:pt x="9222" y="9052"/>
                  </a:cubicBezTo>
                  <a:cubicBezTo>
                    <a:pt x="5707" y="14233"/>
                    <a:pt x="4224" y="22062"/>
                    <a:pt x="1" y="24345"/>
                  </a:cubicBezTo>
                  <a:cubicBezTo>
                    <a:pt x="1655" y="24836"/>
                    <a:pt x="2935" y="24989"/>
                    <a:pt x="3888" y="24989"/>
                  </a:cubicBezTo>
                  <a:cubicBezTo>
                    <a:pt x="5460" y="24989"/>
                    <a:pt x="6141" y="24573"/>
                    <a:pt x="6141" y="24573"/>
                  </a:cubicBezTo>
                  <a:lnTo>
                    <a:pt x="6141" y="24573"/>
                  </a:lnTo>
                  <a:cubicBezTo>
                    <a:pt x="5986" y="30213"/>
                    <a:pt x="10868" y="40354"/>
                    <a:pt x="11503" y="40354"/>
                  </a:cubicBezTo>
                  <a:cubicBezTo>
                    <a:pt x="11523" y="40354"/>
                    <a:pt x="11539" y="40344"/>
                    <a:pt x="11551" y="40322"/>
                  </a:cubicBezTo>
                  <a:cubicBezTo>
                    <a:pt x="11939" y="39661"/>
                    <a:pt x="15020" y="27403"/>
                    <a:pt x="15020" y="27403"/>
                  </a:cubicBezTo>
                  <a:cubicBezTo>
                    <a:pt x="15474" y="29156"/>
                    <a:pt x="16524" y="32018"/>
                    <a:pt x="16943" y="32018"/>
                  </a:cubicBezTo>
                  <a:cubicBezTo>
                    <a:pt x="16966" y="32018"/>
                    <a:pt x="16987" y="32009"/>
                    <a:pt x="17006" y="31991"/>
                  </a:cubicBezTo>
                  <a:cubicBezTo>
                    <a:pt x="17348" y="31626"/>
                    <a:pt x="21023" y="18684"/>
                    <a:pt x="24241" y="12886"/>
                  </a:cubicBezTo>
                  <a:cubicBezTo>
                    <a:pt x="24241" y="12886"/>
                    <a:pt x="27962" y="23181"/>
                    <a:pt x="38576" y="27403"/>
                  </a:cubicBezTo>
                  <a:cubicBezTo>
                    <a:pt x="38553" y="26194"/>
                    <a:pt x="38028" y="21036"/>
                    <a:pt x="38028" y="21035"/>
                  </a:cubicBezTo>
                  <a:lnTo>
                    <a:pt x="38028" y="21035"/>
                  </a:lnTo>
                  <a:cubicBezTo>
                    <a:pt x="43347" y="26665"/>
                    <a:pt x="54306" y="33608"/>
                    <a:pt x="55082" y="33608"/>
                  </a:cubicBezTo>
                  <a:cubicBezTo>
                    <a:pt x="55105" y="33608"/>
                    <a:pt x="55119" y="33602"/>
                    <a:pt x="55124" y="33589"/>
                  </a:cubicBezTo>
                  <a:cubicBezTo>
                    <a:pt x="55170" y="33384"/>
                    <a:pt x="55101" y="31535"/>
                    <a:pt x="54804" y="29092"/>
                  </a:cubicBezTo>
                  <a:lnTo>
                    <a:pt x="54804" y="29092"/>
                  </a:lnTo>
                  <a:cubicBezTo>
                    <a:pt x="56048" y="32344"/>
                    <a:pt x="58544" y="36951"/>
                    <a:pt x="59180" y="36951"/>
                  </a:cubicBezTo>
                  <a:cubicBezTo>
                    <a:pt x="59209" y="36951"/>
                    <a:pt x="59234" y="36942"/>
                    <a:pt x="59255" y="36921"/>
                  </a:cubicBezTo>
                  <a:cubicBezTo>
                    <a:pt x="59735" y="36488"/>
                    <a:pt x="64642" y="28796"/>
                    <a:pt x="62588" y="19415"/>
                  </a:cubicBezTo>
                  <a:cubicBezTo>
                    <a:pt x="60511" y="10011"/>
                    <a:pt x="53252" y="721"/>
                    <a:pt x="37800" y="104"/>
                  </a:cubicBezTo>
                  <a:cubicBezTo>
                    <a:pt x="35993" y="32"/>
                    <a:pt x="34354" y="1"/>
                    <a:pt x="3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8"/>
            <p:cNvSpPr/>
            <p:nvPr/>
          </p:nvSpPr>
          <p:spPr>
            <a:xfrm>
              <a:off x="5807875" y="2116525"/>
              <a:ext cx="722050" cy="304400"/>
            </a:xfrm>
            <a:custGeom>
              <a:avLst/>
              <a:gdLst/>
              <a:ahLst/>
              <a:cxnLst/>
              <a:rect l="l" t="t" r="r" b="b"/>
              <a:pathLst>
                <a:path w="28882" h="12176" extrusionOk="0">
                  <a:moveTo>
                    <a:pt x="21235" y="0"/>
                  </a:moveTo>
                  <a:cubicBezTo>
                    <a:pt x="12881" y="4040"/>
                    <a:pt x="966" y="9199"/>
                    <a:pt x="396" y="10044"/>
                  </a:cubicBezTo>
                  <a:cubicBezTo>
                    <a:pt x="1" y="10660"/>
                    <a:pt x="7974" y="12175"/>
                    <a:pt x="16964" y="12175"/>
                  </a:cubicBezTo>
                  <a:cubicBezTo>
                    <a:pt x="20950" y="12175"/>
                    <a:pt x="25137" y="11877"/>
                    <a:pt x="28882" y="11071"/>
                  </a:cubicBezTo>
                  <a:cubicBezTo>
                    <a:pt x="27489" y="6939"/>
                    <a:pt x="25024" y="3013"/>
                    <a:pt x="21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8"/>
            <p:cNvSpPr/>
            <p:nvPr/>
          </p:nvSpPr>
          <p:spPr>
            <a:xfrm>
              <a:off x="5090200" y="2305975"/>
              <a:ext cx="382925" cy="153900"/>
            </a:xfrm>
            <a:custGeom>
              <a:avLst/>
              <a:gdLst/>
              <a:ahLst/>
              <a:cxnLst/>
              <a:rect l="l" t="t" r="r" b="b"/>
              <a:pathLst>
                <a:path w="15317" h="6156" extrusionOk="0">
                  <a:moveTo>
                    <a:pt x="2740" y="0"/>
                  </a:moveTo>
                  <a:cubicBezTo>
                    <a:pt x="1781" y="2032"/>
                    <a:pt x="936" y="4132"/>
                    <a:pt x="1" y="5981"/>
                  </a:cubicBezTo>
                  <a:cubicBezTo>
                    <a:pt x="1246" y="6103"/>
                    <a:pt x="2474" y="6155"/>
                    <a:pt x="3660" y="6155"/>
                  </a:cubicBezTo>
                  <a:cubicBezTo>
                    <a:pt x="10019" y="6155"/>
                    <a:pt x="15171" y="4643"/>
                    <a:pt x="15248" y="4200"/>
                  </a:cubicBezTo>
                  <a:cubicBezTo>
                    <a:pt x="15316" y="3721"/>
                    <a:pt x="9199" y="2237"/>
                    <a:pt x="2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8"/>
            <p:cNvSpPr/>
            <p:nvPr/>
          </p:nvSpPr>
          <p:spPr>
            <a:xfrm>
              <a:off x="6303950" y="2478875"/>
              <a:ext cx="50800" cy="225425"/>
            </a:xfrm>
            <a:custGeom>
              <a:avLst/>
              <a:gdLst/>
              <a:ahLst/>
              <a:cxnLst/>
              <a:rect l="l" t="t" r="r" b="b"/>
              <a:pathLst>
                <a:path w="2032" h="9017" fill="none" extrusionOk="0">
                  <a:moveTo>
                    <a:pt x="2031" y="9016"/>
                  </a:moveTo>
                  <a:cubicBezTo>
                    <a:pt x="1712" y="6255"/>
                    <a:pt x="1073" y="2739"/>
                    <a:pt x="0" y="0"/>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8"/>
            <p:cNvSpPr/>
            <p:nvPr/>
          </p:nvSpPr>
          <p:spPr>
            <a:xfrm>
              <a:off x="4984625" y="1983575"/>
              <a:ext cx="1616075" cy="1018600"/>
            </a:xfrm>
            <a:custGeom>
              <a:avLst/>
              <a:gdLst/>
              <a:ahLst/>
              <a:cxnLst/>
              <a:rect l="l" t="t" r="r" b="b"/>
              <a:pathLst>
                <a:path w="64643" h="40744" fill="none" extrusionOk="0">
                  <a:moveTo>
                    <a:pt x="19129" y="1552"/>
                  </a:moveTo>
                  <a:cubicBezTo>
                    <a:pt x="19129" y="1552"/>
                    <a:pt x="12737" y="3584"/>
                    <a:pt x="9222" y="8788"/>
                  </a:cubicBezTo>
                  <a:cubicBezTo>
                    <a:pt x="5707" y="13969"/>
                    <a:pt x="4224" y="21798"/>
                    <a:pt x="1" y="24081"/>
                  </a:cubicBezTo>
                  <a:cubicBezTo>
                    <a:pt x="4383" y="25382"/>
                    <a:pt x="6141" y="24309"/>
                    <a:pt x="6141" y="24309"/>
                  </a:cubicBezTo>
                  <a:cubicBezTo>
                    <a:pt x="5981" y="30129"/>
                    <a:pt x="11185" y="40743"/>
                    <a:pt x="11551" y="40058"/>
                  </a:cubicBezTo>
                  <a:cubicBezTo>
                    <a:pt x="11939" y="39397"/>
                    <a:pt x="15020" y="27139"/>
                    <a:pt x="15020" y="27139"/>
                  </a:cubicBezTo>
                  <a:cubicBezTo>
                    <a:pt x="15499" y="28988"/>
                    <a:pt x="16641" y="32070"/>
                    <a:pt x="17006" y="31727"/>
                  </a:cubicBezTo>
                  <a:cubicBezTo>
                    <a:pt x="17348" y="31362"/>
                    <a:pt x="21023" y="18420"/>
                    <a:pt x="24241" y="12622"/>
                  </a:cubicBezTo>
                  <a:cubicBezTo>
                    <a:pt x="24241" y="12622"/>
                    <a:pt x="27962" y="22917"/>
                    <a:pt x="38576" y="27139"/>
                  </a:cubicBezTo>
                  <a:cubicBezTo>
                    <a:pt x="38553" y="25930"/>
                    <a:pt x="38028" y="20771"/>
                    <a:pt x="38028" y="20771"/>
                  </a:cubicBezTo>
                  <a:cubicBezTo>
                    <a:pt x="43506" y="26569"/>
                    <a:pt x="54964" y="33759"/>
                    <a:pt x="55124" y="33325"/>
                  </a:cubicBezTo>
                  <a:cubicBezTo>
                    <a:pt x="55170" y="33120"/>
                    <a:pt x="55101" y="31271"/>
                    <a:pt x="54804" y="28828"/>
                  </a:cubicBezTo>
                  <a:cubicBezTo>
                    <a:pt x="56106" y="32229"/>
                    <a:pt x="58776" y="37114"/>
                    <a:pt x="59255" y="36657"/>
                  </a:cubicBezTo>
                  <a:cubicBezTo>
                    <a:pt x="59735" y="36224"/>
                    <a:pt x="64642" y="28532"/>
                    <a:pt x="62588" y="19151"/>
                  </a:cubicBezTo>
                  <a:cubicBezTo>
                    <a:pt x="60625" y="10226"/>
                    <a:pt x="53983" y="1392"/>
                    <a:pt x="40082" y="0"/>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8"/>
            <p:cNvSpPr/>
            <p:nvPr/>
          </p:nvSpPr>
          <p:spPr>
            <a:xfrm>
              <a:off x="5279075" y="1736475"/>
              <a:ext cx="317300" cy="326425"/>
            </a:xfrm>
            <a:custGeom>
              <a:avLst/>
              <a:gdLst/>
              <a:ahLst/>
              <a:cxnLst/>
              <a:rect l="l" t="t" r="r" b="b"/>
              <a:pathLst>
                <a:path w="12692" h="13057" extrusionOk="0">
                  <a:moveTo>
                    <a:pt x="1" y="1"/>
                  </a:moveTo>
                  <a:lnTo>
                    <a:pt x="1" y="1"/>
                  </a:lnTo>
                  <a:cubicBezTo>
                    <a:pt x="2146" y="8446"/>
                    <a:pt x="5319" y="11094"/>
                    <a:pt x="10341" y="13057"/>
                  </a:cubicBezTo>
                  <a:lnTo>
                    <a:pt x="12692" y="11984"/>
                  </a:lnTo>
                  <a:cubicBezTo>
                    <a:pt x="8560" y="3311"/>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8"/>
            <p:cNvSpPr/>
            <p:nvPr/>
          </p:nvSpPr>
          <p:spPr>
            <a:xfrm>
              <a:off x="5279075" y="1736475"/>
              <a:ext cx="317300" cy="326425"/>
            </a:xfrm>
            <a:custGeom>
              <a:avLst/>
              <a:gdLst/>
              <a:ahLst/>
              <a:cxnLst/>
              <a:rect l="l" t="t" r="r" b="b"/>
              <a:pathLst>
                <a:path w="12692" h="13057" fill="none" extrusionOk="0">
                  <a:moveTo>
                    <a:pt x="12692" y="11984"/>
                  </a:moveTo>
                  <a:cubicBezTo>
                    <a:pt x="8560" y="3310"/>
                    <a:pt x="1" y="1"/>
                    <a:pt x="1" y="1"/>
                  </a:cubicBezTo>
                  <a:cubicBezTo>
                    <a:pt x="2146" y="8446"/>
                    <a:pt x="5319" y="11094"/>
                    <a:pt x="10341" y="13057"/>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8"/>
            <p:cNvSpPr/>
            <p:nvPr/>
          </p:nvSpPr>
          <p:spPr>
            <a:xfrm>
              <a:off x="5768575" y="3200675"/>
              <a:ext cx="563925" cy="271100"/>
            </a:xfrm>
            <a:custGeom>
              <a:avLst/>
              <a:gdLst/>
              <a:ahLst/>
              <a:cxnLst/>
              <a:rect l="l" t="t" r="r" b="b"/>
              <a:pathLst>
                <a:path w="22557" h="10844" extrusionOk="0">
                  <a:moveTo>
                    <a:pt x="18780" y="1"/>
                  </a:moveTo>
                  <a:cubicBezTo>
                    <a:pt x="18439" y="1"/>
                    <a:pt x="18104" y="23"/>
                    <a:pt x="17809" y="71"/>
                  </a:cubicBezTo>
                  <a:cubicBezTo>
                    <a:pt x="17503" y="26"/>
                    <a:pt x="17189" y="5"/>
                    <a:pt x="16868" y="5"/>
                  </a:cubicBezTo>
                  <a:cubicBezTo>
                    <a:pt x="13282" y="5"/>
                    <a:pt x="8912" y="2650"/>
                    <a:pt x="7697" y="4179"/>
                  </a:cubicBezTo>
                  <a:cubicBezTo>
                    <a:pt x="7697" y="4179"/>
                    <a:pt x="2402" y="5891"/>
                    <a:pt x="73" y="9794"/>
                  </a:cubicBezTo>
                  <a:cubicBezTo>
                    <a:pt x="0" y="10554"/>
                    <a:pt x="492" y="10844"/>
                    <a:pt x="1245" y="10844"/>
                  </a:cubicBezTo>
                  <a:cubicBezTo>
                    <a:pt x="2371" y="10844"/>
                    <a:pt x="4083" y="10195"/>
                    <a:pt x="5369" y="9498"/>
                  </a:cubicBezTo>
                  <a:cubicBezTo>
                    <a:pt x="9820" y="7649"/>
                    <a:pt x="21095" y="6896"/>
                    <a:pt x="21095" y="6896"/>
                  </a:cubicBezTo>
                  <a:cubicBezTo>
                    <a:pt x="21095" y="6896"/>
                    <a:pt x="22168" y="6051"/>
                    <a:pt x="22374" y="5092"/>
                  </a:cubicBezTo>
                  <a:cubicBezTo>
                    <a:pt x="22556" y="4134"/>
                    <a:pt x="22168" y="3312"/>
                    <a:pt x="21735" y="2810"/>
                  </a:cubicBezTo>
                  <a:cubicBezTo>
                    <a:pt x="21278" y="2308"/>
                    <a:pt x="21278" y="915"/>
                    <a:pt x="21164" y="527"/>
                  </a:cubicBezTo>
                  <a:cubicBezTo>
                    <a:pt x="21059" y="231"/>
                    <a:pt x="19887" y="1"/>
                    <a:pt x="18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8"/>
            <p:cNvSpPr/>
            <p:nvPr/>
          </p:nvSpPr>
          <p:spPr>
            <a:xfrm>
              <a:off x="5979825" y="3368425"/>
              <a:ext cx="271075" cy="50300"/>
            </a:xfrm>
            <a:custGeom>
              <a:avLst/>
              <a:gdLst/>
              <a:ahLst/>
              <a:cxnLst/>
              <a:rect l="l" t="t" r="r" b="b"/>
              <a:pathLst>
                <a:path w="10843" h="2012" extrusionOk="0">
                  <a:moveTo>
                    <a:pt x="10430" y="1"/>
                  </a:moveTo>
                  <a:cubicBezTo>
                    <a:pt x="10416" y="1"/>
                    <a:pt x="10401" y="1"/>
                    <a:pt x="10386" y="3"/>
                  </a:cubicBezTo>
                  <a:cubicBezTo>
                    <a:pt x="10386" y="3"/>
                    <a:pt x="9747" y="72"/>
                    <a:pt x="8788" y="186"/>
                  </a:cubicBezTo>
                  <a:cubicBezTo>
                    <a:pt x="8309" y="231"/>
                    <a:pt x="7738" y="323"/>
                    <a:pt x="7122" y="414"/>
                  </a:cubicBezTo>
                  <a:cubicBezTo>
                    <a:pt x="6528" y="505"/>
                    <a:pt x="5889" y="574"/>
                    <a:pt x="5250" y="688"/>
                  </a:cubicBezTo>
                  <a:cubicBezTo>
                    <a:pt x="4611" y="779"/>
                    <a:pt x="3972" y="893"/>
                    <a:pt x="3378" y="1007"/>
                  </a:cubicBezTo>
                  <a:cubicBezTo>
                    <a:pt x="2762" y="1076"/>
                    <a:pt x="2214" y="1213"/>
                    <a:pt x="1735" y="1327"/>
                  </a:cubicBezTo>
                  <a:cubicBezTo>
                    <a:pt x="776" y="1509"/>
                    <a:pt x="160" y="1646"/>
                    <a:pt x="160" y="1646"/>
                  </a:cubicBezTo>
                  <a:cubicBezTo>
                    <a:pt x="46" y="1669"/>
                    <a:pt x="0" y="1761"/>
                    <a:pt x="0" y="1852"/>
                  </a:cubicBezTo>
                  <a:cubicBezTo>
                    <a:pt x="23" y="1966"/>
                    <a:pt x="114" y="2012"/>
                    <a:pt x="206" y="2012"/>
                  </a:cubicBezTo>
                  <a:lnTo>
                    <a:pt x="228" y="2012"/>
                  </a:lnTo>
                  <a:cubicBezTo>
                    <a:pt x="228" y="2012"/>
                    <a:pt x="868" y="1898"/>
                    <a:pt x="1803" y="1738"/>
                  </a:cubicBezTo>
                  <a:cubicBezTo>
                    <a:pt x="2283" y="1646"/>
                    <a:pt x="2853" y="1532"/>
                    <a:pt x="3447" y="1464"/>
                  </a:cubicBezTo>
                  <a:cubicBezTo>
                    <a:pt x="4040" y="1395"/>
                    <a:pt x="4679" y="1304"/>
                    <a:pt x="5319" y="1236"/>
                  </a:cubicBezTo>
                  <a:cubicBezTo>
                    <a:pt x="5958" y="1144"/>
                    <a:pt x="6597" y="1099"/>
                    <a:pt x="7213" y="1030"/>
                  </a:cubicBezTo>
                  <a:cubicBezTo>
                    <a:pt x="7806" y="985"/>
                    <a:pt x="8354" y="916"/>
                    <a:pt x="8856" y="870"/>
                  </a:cubicBezTo>
                  <a:cubicBezTo>
                    <a:pt x="9815" y="802"/>
                    <a:pt x="10454" y="756"/>
                    <a:pt x="10454" y="756"/>
                  </a:cubicBezTo>
                  <a:lnTo>
                    <a:pt x="10477" y="756"/>
                  </a:lnTo>
                  <a:cubicBezTo>
                    <a:pt x="10682" y="733"/>
                    <a:pt x="10842" y="528"/>
                    <a:pt x="10797" y="323"/>
                  </a:cubicBezTo>
                  <a:cubicBezTo>
                    <a:pt x="10775" y="132"/>
                    <a:pt x="10617" y="1"/>
                    <a:pt x="104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8"/>
            <p:cNvSpPr/>
            <p:nvPr/>
          </p:nvSpPr>
          <p:spPr>
            <a:xfrm>
              <a:off x="5770400" y="3188750"/>
              <a:ext cx="562100" cy="256800"/>
            </a:xfrm>
            <a:custGeom>
              <a:avLst/>
              <a:gdLst/>
              <a:ahLst/>
              <a:cxnLst/>
              <a:rect l="l" t="t" r="r" b="b"/>
              <a:pathLst>
                <a:path w="22484" h="10272" fill="none" extrusionOk="0">
                  <a:moveTo>
                    <a:pt x="0" y="10271"/>
                  </a:moveTo>
                  <a:cubicBezTo>
                    <a:pt x="2329" y="6368"/>
                    <a:pt x="7624" y="4656"/>
                    <a:pt x="7624" y="4656"/>
                  </a:cubicBezTo>
                  <a:cubicBezTo>
                    <a:pt x="8948" y="2990"/>
                    <a:pt x="14015" y="0"/>
                    <a:pt x="17736" y="548"/>
                  </a:cubicBezTo>
                  <a:cubicBezTo>
                    <a:pt x="18991" y="342"/>
                    <a:pt x="20954" y="616"/>
                    <a:pt x="21091" y="1004"/>
                  </a:cubicBezTo>
                  <a:cubicBezTo>
                    <a:pt x="21205" y="1392"/>
                    <a:pt x="21205" y="2785"/>
                    <a:pt x="21662" y="3287"/>
                  </a:cubicBezTo>
                  <a:cubicBezTo>
                    <a:pt x="22095" y="3789"/>
                    <a:pt x="22483" y="4611"/>
                    <a:pt x="22301" y="5569"/>
                  </a:cubicBezTo>
                  <a:cubicBezTo>
                    <a:pt x="22095" y="6528"/>
                    <a:pt x="21022" y="7373"/>
                    <a:pt x="21022" y="7373"/>
                  </a:cubicBezTo>
                  <a:cubicBezTo>
                    <a:pt x="21022" y="7373"/>
                    <a:pt x="20155" y="7441"/>
                    <a:pt x="18808" y="7555"/>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8"/>
            <p:cNvSpPr/>
            <p:nvPr/>
          </p:nvSpPr>
          <p:spPr>
            <a:xfrm>
              <a:off x="5849850" y="3575825"/>
              <a:ext cx="101450" cy="190425"/>
            </a:xfrm>
            <a:custGeom>
              <a:avLst/>
              <a:gdLst/>
              <a:ahLst/>
              <a:cxnLst/>
              <a:rect l="l" t="t" r="r" b="b"/>
              <a:pathLst>
                <a:path w="4058" h="7617" extrusionOk="0">
                  <a:moveTo>
                    <a:pt x="970" y="0"/>
                  </a:moveTo>
                  <a:cubicBezTo>
                    <a:pt x="566" y="0"/>
                    <a:pt x="1" y="750"/>
                    <a:pt x="406" y="1499"/>
                  </a:cubicBezTo>
                  <a:cubicBezTo>
                    <a:pt x="862" y="2321"/>
                    <a:pt x="1365" y="2777"/>
                    <a:pt x="1365" y="2777"/>
                  </a:cubicBezTo>
                  <a:cubicBezTo>
                    <a:pt x="1365" y="2777"/>
                    <a:pt x="1273" y="6384"/>
                    <a:pt x="3738" y="7616"/>
                  </a:cubicBezTo>
                  <a:lnTo>
                    <a:pt x="4058" y="1225"/>
                  </a:lnTo>
                  <a:cubicBezTo>
                    <a:pt x="4058" y="1225"/>
                    <a:pt x="1524" y="244"/>
                    <a:pt x="1114" y="38"/>
                  </a:cubicBezTo>
                  <a:cubicBezTo>
                    <a:pt x="1070" y="13"/>
                    <a:pt x="1021" y="0"/>
                    <a:pt x="970" y="0"/>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8"/>
            <p:cNvSpPr/>
            <p:nvPr/>
          </p:nvSpPr>
          <p:spPr>
            <a:xfrm>
              <a:off x="5848575" y="3571050"/>
              <a:ext cx="102725" cy="195200"/>
            </a:xfrm>
            <a:custGeom>
              <a:avLst/>
              <a:gdLst/>
              <a:ahLst/>
              <a:cxnLst/>
              <a:rect l="l" t="t" r="r" b="b"/>
              <a:pathLst>
                <a:path w="4109" h="7808" fill="none" extrusionOk="0">
                  <a:moveTo>
                    <a:pt x="4109" y="1416"/>
                  </a:moveTo>
                  <a:cubicBezTo>
                    <a:pt x="4109" y="1416"/>
                    <a:pt x="1575" y="435"/>
                    <a:pt x="1165" y="229"/>
                  </a:cubicBezTo>
                  <a:cubicBezTo>
                    <a:pt x="776" y="1"/>
                    <a:pt x="0" y="846"/>
                    <a:pt x="457" y="1690"/>
                  </a:cubicBezTo>
                  <a:cubicBezTo>
                    <a:pt x="913" y="2512"/>
                    <a:pt x="1416" y="2968"/>
                    <a:pt x="1416" y="2968"/>
                  </a:cubicBezTo>
                  <a:cubicBezTo>
                    <a:pt x="1416" y="2968"/>
                    <a:pt x="1324" y="6575"/>
                    <a:pt x="3789" y="7807"/>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8"/>
            <p:cNvSpPr/>
            <p:nvPr/>
          </p:nvSpPr>
          <p:spPr>
            <a:xfrm>
              <a:off x="5894050" y="3496925"/>
              <a:ext cx="143425" cy="286125"/>
            </a:xfrm>
            <a:custGeom>
              <a:avLst/>
              <a:gdLst/>
              <a:ahLst/>
              <a:cxnLst/>
              <a:rect l="l" t="t" r="r" b="b"/>
              <a:pathLst>
                <a:path w="5737" h="11445" extrusionOk="0">
                  <a:moveTo>
                    <a:pt x="910" y="0"/>
                  </a:moveTo>
                  <a:cubicBezTo>
                    <a:pt x="460" y="0"/>
                    <a:pt x="0" y="333"/>
                    <a:pt x="30" y="1186"/>
                  </a:cubicBezTo>
                  <a:cubicBezTo>
                    <a:pt x="76" y="2509"/>
                    <a:pt x="1126" y="4701"/>
                    <a:pt x="1149" y="5728"/>
                  </a:cubicBezTo>
                  <a:cubicBezTo>
                    <a:pt x="1172" y="6755"/>
                    <a:pt x="852" y="9106"/>
                    <a:pt x="1377" y="10156"/>
                  </a:cubicBezTo>
                  <a:cubicBezTo>
                    <a:pt x="1751" y="10905"/>
                    <a:pt x="3239" y="11444"/>
                    <a:pt x="4245" y="11444"/>
                  </a:cubicBezTo>
                  <a:cubicBezTo>
                    <a:pt x="4650" y="11444"/>
                    <a:pt x="4976" y="11357"/>
                    <a:pt x="5120" y="11160"/>
                  </a:cubicBezTo>
                  <a:cubicBezTo>
                    <a:pt x="5600" y="10476"/>
                    <a:pt x="5737" y="5705"/>
                    <a:pt x="4915" y="4404"/>
                  </a:cubicBezTo>
                  <a:cubicBezTo>
                    <a:pt x="4915" y="4404"/>
                    <a:pt x="1993" y="683"/>
                    <a:pt x="1537" y="250"/>
                  </a:cubicBezTo>
                  <a:cubicBezTo>
                    <a:pt x="1379" y="92"/>
                    <a:pt x="1146" y="0"/>
                    <a:pt x="910"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8"/>
            <p:cNvSpPr/>
            <p:nvPr/>
          </p:nvSpPr>
          <p:spPr>
            <a:xfrm>
              <a:off x="5893650" y="3491750"/>
              <a:ext cx="143825" cy="301325"/>
            </a:xfrm>
            <a:custGeom>
              <a:avLst/>
              <a:gdLst/>
              <a:ahLst/>
              <a:cxnLst/>
              <a:rect l="l" t="t" r="r" b="b"/>
              <a:pathLst>
                <a:path w="5753" h="12053" fill="none" extrusionOk="0">
                  <a:moveTo>
                    <a:pt x="4931" y="4611"/>
                  </a:moveTo>
                  <a:cubicBezTo>
                    <a:pt x="4931" y="4611"/>
                    <a:pt x="2009" y="890"/>
                    <a:pt x="1553" y="457"/>
                  </a:cubicBezTo>
                  <a:cubicBezTo>
                    <a:pt x="1096" y="0"/>
                    <a:pt x="1" y="92"/>
                    <a:pt x="46" y="1393"/>
                  </a:cubicBezTo>
                  <a:cubicBezTo>
                    <a:pt x="92" y="2716"/>
                    <a:pt x="1142" y="4908"/>
                    <a:pt x="1165" y="5935"/>
                  </a:cubicBezTo>
                  <a:cubicBezTo>
                    <a:pt x="1188" y="6962"/>
                    <a:pt x="868" y="9313"/>
                    <a:pt x="1393" y="10363"/>
                  </a:cubicBezTo>
                  <a:cubicBezTo>
                    <a:pt x="1918" y="11413"/>
                    <a:pt x="4634" y="12052"/>
                    <a:pt x="5136" y="11367"/>
                  </a:cubicBezTo>
                  <a:cubicBezTo>
                    <a:pt x="5616" y="10683"/>
                    <a:pt x="5753" y="5912"/>
                    <a:pt x="4931" y="4611"/>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8"/>
            <p:cNvSpPr/>
            <p:nvPr/>
          </p:nvSpPr>
          <p:spPr>
            <a:xfrm>
              <a:off x="5986675" y="3377625"/>
              <a:ext cx="468500" cy="479925"/>
            </a:xfrm>
            <a:custGeom>
              <a:avLst/>
              <a:gdLst/>
              <a:ahLst/>
              <a:cxnLst/>
              <a:rect l="l" t="t" r="r" b="b"/>
              <a:pathLst>
                <a:path w="18740" h="19197" extrusionOk="0">
                  <a:moveTo>
                    <a:pt x="12623" y="0"/>
                  </a:moveTo>
                  <a:lnTo>
                    <a:pt x="9359" y="1735"/>
                  </a:lnTo>
                  <a:cubicBezTo>
                    <a:pt x="8080" y="3698"/>
                    <a:pt x="7304" y="7647"/>
                    <a:pt x="7304" y="7647"/>
                  </a:cubicBezTo>
                  <a:cubicBezTo>
                    <a:pt x="7304" y="7647"/>
                    <a:pt x="6656" y="7630"/>
                    <a:pt x="5731" y="7630"/>
                  </a:cubicBezTo>
                  <a:cubicBezTo>
                    <a:pt x="4251" y="7630"/>
                    <a:pt x="2061" y="7673"/>
                    <a:pt x="685" y="7898"/>
                  </a:cubicBezTo>
                  <a:cubicBezTo>
                    <a:pt x="525" y="7966"/>
                    <a:pt x="0" y="12988"/>
                    <a:pt x="228" y="16412"/>
                  </a:cubicBezTo>
                  <a:cubicBezTo>
                    <a:pt x="2083" y="17916"/>
                    <a:pt x="6634" y="19197"/>
                    <a:pt x="11162" y="19197"/>
                  </a:cubicBezTo>
                  <a:cubicBezTo>
                    <a:pt x="11650" y="19197"/>
                    <a:pt x="12138" y="19182"/>
                    <a:pt x="12623" y="19151"/>
                  </a:cubicBezTo>
                  <a:cubicBezTo>
                    <a:pt x="17598" y="18854"/>
                    <a:pt x="18740" y="14974"/>
                    <a:pt x="18489" y="11618"/>
                  </a:cubicBezTo>
                  <a:cubicBezTo>
                    <a:pt x="18238" y="8263"/>
                    <a:pt x="15225" y="1256"/>
                    <a:pt x="1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8"/>
            <p:cNvSpPr/>
            <p:nvPr/>
          </p:nvSpPr>
          <p:spPr>
            <a:xfrm>
              <a:off x="6158425" y="3559375"/>
              <a:ext cx="111875" cy="166500"/>
            </a:xfrm>
            <a:custGeom>
              <a:avLst/>
              <a:gdLst/>
              <a:ahLst/>
              <a:cxnLst/>
              <a:rect l="l" t="t" r="r" b="b"/>
              <a:pathLst>
                <a:path w="4475" h="6660" extrusionOk="0">
                  <a:moveTo>
                    <a:pt x="428" y="0"/>
                  </a:moveTo>
                  <a:cubicBezTo>
                    <a:pt x="314" y="0"/>
                    <a:pt x="198" y="61"/>
                    <a:pt x="115" y="171"/>
                  </a:cubicBezTo>
                  <a:cubicBezTo>
                    <a:pt x="1" y="331"/>
                    <a:pt x="46" y="582"/>
                    <a:pt x="206" y="696"/>
                  </a:cubicBezTo>
                  <a:cubicBezTo>
                    <a:pt x="206" y="696"/>
                    <a:pt x="297" y="742"/>
                    <a:pt x="457" y="856"/>
                  </a:cubicBezTo>
                  <a:cubicBezTo>
                    <a:pt x="594" y="970"/>
                    <a:pt x="822" y="1153"/>
                    <a:pt x="1051" y="1381"/>
                  </a:cubicBezTo>
                  <a:cubicBezTo>
                    <a:pt x="1302" y="1609"/>
                    <a:pt x="1575" y="1883"/>
                    <a:pt x="1849" y="2203"/>
                  </a:cubicBezTo>
                  <a:cubicBezTo>
                    <a:pt x="2123" y="2522"/>
                    <a:pt x="2420" y="2887"/>
                    <a:pt x="2671" y="3253"/>
                  </a:cubicBezTo>
                  <a:cubicBezTo>
                    <a:pt x="2785" y="3435"/>
                    <a:pt x="2899" y="3641"/>
                    <a:pt x="3013" y="3823"/>
                  </a:cubicBezTo>
                  <a:cubicBezTo>
                    <a:pt x="3128" y="4006"/>
                    <a:pt x="3219" y="4211"/>
                    <a:pt x="3333" y="4394"/>
                  </a:cubicBezTo>
                  <a:cubicBezTo>
                    <a:pt x="3424" y="4577"/>
                    <a:pt x="3516" y="4782"/>
                    <a:pt x="3584" y="4942"/>
                  </a:cubicBezTo>
                  <a:cubicBezTo>
                    <a:pt x="3675" y="5124"/>
                    <a:pt x="3744" y="5307"/>
                    <a:pt x="3790" y="5467"/>
                  </a:cubicBezTo>
                  <a:cubicBezTo>
                    <a:pt x="3858" y="5627"/>
                    <a:pt x="3904" y="5763"/>
                    <a:pt x="3949" y="5900"/>
                  </a:cubicBezTo>
                  <a:cubicBezTo>
                    <a:pt x="3995" y="6015"/>
                    <a:pt x="4018" y="6151"/>
                    <a:pt x="4041" y="6243"/>
                  </a:cubicBezTo>
                  <a:cubicBezTo>
                    <a:pt x="4109" y="6425"/>
                    <a:pt x="4132" y="6540"/>
                    <a:pt x="4132" y="6540"/>
                  </a:cubicBezTo>
                  <a:cubicBezTo>
                    <a:pt x="4170" y="6615"/>
                    <a:pt x="4223" y="6659"/>
                    <a:pt x="4292" y="6659"/>
                  </a:cubicBezTo>
                  <a:cubicBezTo>
                    <a:pt x="4307" y="6659"/>
                    <a:pt x="4322" y="6658"/>
                    <a:pt x="4337" y="6654"/>
                  </a:cubicBezTo>
                  <a:cubicBezTo>
                    <a:pt x="4429" y="6631"/>
                    <a:pt x="4474" y="6562"/>
                    <a:pt x="4451" y="6471"/>
                  </a:cubicBezTo>
                  <a:cubicBezTo>
                    <a:pt x="4451" y="6471"/>
                    <a:pt x="4429" y="6357"/>
                    <a:pt x="4383" y="6151"/>
                  </a:cubicBezTo>
                  <a:cubicBezTo>
                    <a:pt x="4360" y="6060"/>
                    <a:pt x="4337" y="5923"/>
                    <a:pt x="4292" y="5786"/>
                  </a:cubicBezTo>
                  <a:cubicBezTo>
                    <a:pt x="4269" y="5649"/>
                    <a:pt x="4223" y="5490"/>
                    <a:pt x="4155" y="5330"/>
                  </a:cubicBezTo>
                  <a:cubicBezTo>
                    <a:pt x="4109" y="5170"/>
                    <a:pt x="4063" y="4965"/>
                    <a:pt x="3995" y="4782"/>
                  </a:cubicBezTo>
                  <a:cubicBezTo>
                    <a:pt x="3904" y="4599"/>
                    <a:pt x="3835" y="4394"/>
                    <a:pt x="3744" y="4189"/>
                  </a:cubicBezTo>
                  <a:cubicBezTo>
                    <a:pt x="3653" y="4006"/>
                    <a:pt x="3561" y="3778"/>
                    <a:pt x="3470" y="3572"/>
                  </a:cubicBezTo>
                  <a:cubicBezTo>
                    <a:pt x="3356" y="3367"/>
                    <a:pt x="3242" y="3161"/>
                    <a:pt x="3128" y="2956"/>
                  </a:cubicBezTo>
                  <a:cubicBezTo>
                    <a:pt x="2877" y="2545"/>
                    <a:pt x="2603" y="2157"/>
                    <a:pt x="2352" y="1815"/>
                  </a:cubicBezTo>
                  <a:cubicBezTo>
                    <a:pt x="2078" y="1449"/>
                    <a:pt x="1804" y="1153"/>
                    <a:pt x="1553" y="879"/>
                  </a:cubicBezTo>
                  <a:cubicBezTo>
                    <a:pt x="1302" y="628"/>
                    <a:pt x="1073" y="422"/>
                    <a:pt x="914" y="285"/>
                  </a:cubicBezTo>
                  <a:cubicBezTo>
                    <a:pt x="770" y="163"/>
                    <a:pt x="664" y="76"/>
                    <a:pt x="643" y="76"/>
                  </a:cubicBezTo>
                  <a:cubicBezTo>
                    <a:pt x="641" y="76"/>
                    <a:pt x="640" y="78"/>
                    <a:pt x="640" y="80"/>
                  </a:cubicBezTo>
                  <a:cubicBezTo>
                    <a:pt x="577" y="26"/>
                    <a:pt x="503" y="0"/>
                    <a:pt x="4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8"/>
            <p:cNvSpPr/>
            <p:nvPr/>
          </p:nvSpPr>
          <p:spPr>
            <a:xfrm>
              <a:off x="6166425" y="3549950"/>
              <a:ext cx="117575" cy="54600"/>
            </a:xfrm>
            <a:custGeom>
              <a:avLst/>
              <a:gdLst/>
              <a:ahLst/>
              <a:cxnLst/>
              <a:rect l="l" t="t" r="r" b="b"/>
              <a:pathLst>
                <a:path w="4703" h="2184" extrusionOk="0">
                  <a:moveTo>
                    <a:pt x="411" y="0"/>
                  </a:moveTo>
                  <a:cubicBezTo>
                    <a:pt x="206" y="0"/>
                    <a:pt x="23" y="160"/>
                    <a:pt x="23" y="366"/>
                  </a:cubicBezTo>
                  <a:cubicBezTo>
                    <a:pt x="0" y="571"/>
                    <a:pt x="160" y="754"/>
                    <a:pt x="388" y="754"/>
                  </a:cubicBezTo>
                  <a:cubicBezTo>
                    <a:pt x="388" y="754"/>
                    <a:pt x="457" y="777"/>
                    <a:pt x="571" y="777"/>
                  </a:cubicBezTo>
                  <a:cubicBezTo>
                    <a:pt x="685" y="777"/>
                    <a:pt x="845" y="799"/>
                    <a:pt x="1073" y="845"/>
                  </a:cubicBezTo>
                  <a:cubicBezTo>
                    <a:pt x="1278" y="845"/>
                    <a:pt x="1507" y="913"/>
                    <a:pt x="1758" y="959"/>
                  </a:cubicBezTo>
                  <a:cubicBezTo>
                    <a:pt x="1895" y="982"/>
                    <a:pt x="2009" y="1028"/>
                    <a:pt x="2146" y="1050"/>
                  </a:cubicBezTo>
                  <a:cubicBezTo>
                    <a:pt x="2283" y="1096"/>
                    <a:pt x="2420" y="1119"/>
                    <a:pt x="2557" y="1165"/>
                  </a:cubicBezTo>
                  <a:cubicBezTo>
                    <a:pt x="2808" y="1256"/>
                    <a:pt x="3082" y="1324"/>
                    <a:pt x="3310" y="1461"/>
                  </a:cubicBezTo>
                  <a:cubicBezTo>
                    <a:pt x="3424" y="1507"/>
                    <a:pt x="3538" y="1553"/>
                    <a:pt x="3652" y="1621"/>
                  </a:cubicBezTo>
                  <a:cubicBezTo>
                    <a:pt x="3766" y="1667"/>
                    <a:pt x="3880" y="1712"/>
                    <a:pt x="3949" y="1781"/>
                  </a:cubicBezTo>
                  <a:cubicBezTo>
                    <a:pt x="4314" y="2009"/>
                    <a:pt x="4542" y="2146"/>
                    <a:pt x="4542" y="2146"/>
                  </a:cubicBezTo>
                  <a:lnTo>
                    <a:pt x="4542" y="2169"/>
                  </a:lnTo>
                  <a:cubicBezTo>
                    <a:pt x="4561" y="2178"/>
                    <a:pt x="4580" y="2184"/>
                    <a:pt x="4597" y="2184"/>
                  </a:cubicBezTo>
                  <a:cubicBezTo>
                    <a:pt x="4622" y="2184"/>
                    <a:pt x="4643" y="2173"/>
                    <a:pt x="4656" y="2146"/>
                  </a:cubicBezTo>
                  <a:cubicBezTo>
                    <a:pt x="4702" y="2123"/>
                    <a:pt x="4702" y="2055"/>
                    <a:pt x="4656" y="2032"/>
                  </a:cubicBezTo>
                  <a:cubicBezTo>
                    <a:pt x="4656" y="2032"/>
                    <a:pt x="4428" y="1826"/>
                    <a:pt x="4109" y="1553"/>
                  </a:cubicBezTo>
                  <a:cubicBezTo>
                    <a:pt x="4017" y="1461"/>
                    <a:pt x="3926" y="1416"/>
                    <a:pt x="3812" y="1347"/>
                  </a:cubicBezTo>
                  <a:cubicBezTo>
                    <a:pt x="3721" y="1279"/>
                    <a:pt x="3607" y="1210"/>
                    <a:pt x="3492" y="1119"/>
                  </a:cubicBezTo>
                  <a:cubicBezTo>
                    <a:pt x="3241" y="982"/>
                    <a:pt x="2990" y="868"/>
                    <a:pt x="2716" y="731"/>
                  </a:cubicBezTo>
                  <a:cubicBezTo>
                    <a:pt x="2579" y="662"/>
                    <a:pt x="2442" y="617"/>
                    <a:pt x="2305" y="548"/>
                  </a:cubicBezTo>
                  <a:cubicBezTo>
                    <a:pt x="2191" y="503"/>
                    <a:pt x="2054" y="434"/>
                    <a:pt x="1917" y="411"/>
                  </a:cubicBezTo>
                  <a:cubicBezTo>
                    <a:pt x="1666" y="320"/>
                    <a:pt x="1415" y="229"/>
                    <a:pt x="1187" y="183"/>
                  </a:cubicBezTo>
                  <a:cubicBezTo>
                    <a:pt x="982" y="115"/>
                    <a:pt x="799" y="69"/>
                    <a:pt x="662" y="46"/>
                  </a:cubicBezTo>
                  <a:cubicBezTo>
                    <a:pt x="548" y="23"/>
                    <a:pt x="479" y="0"/>
                    <a:pt x="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8"/>
            <p:cNvSpPr/>
            <p:nvPr/>
          </p:nvSpPr>
          <p:spPr>
            <a:xfrm>
              <a:off x="5986675" y="3373050"/>
              <a:ext cx="468500" cy="491350"/>
            </a:xfrm>
            <a:custGeom>
              <a:avLst/>
              <a:gdLst/>
              <a:ahLst/>
              <a:cxnLst/>
              <a:rect l="l" t="t" r="r" b="b"/>
              <a:pathLst>
                <a:path w="18740" h="19654" fill="none" extrusionOk="0">
                  <a:moveTo>
                    <a:pt x="9359" y="1918"/>
                  </a:moveTo>
                  <a:cubicBezTo>
                    <a:pt x="8080" y="3881"/>
                    <a:pt x="7304" y="7830"/>
                    <a:pt x="7304" y="7830"/>
                  </a:cubicBezTo>
                  <a:cubicBezTo>
                    <a:pt x="7304" y="7830"/>
                    <a:pt x="2922" y="7716"/>
                    <a:pt x="685" y="8081"/>
                  </a:cubicBezTo>
                  <a:cubicBezTo>
                    <a:pt x="525" y="8149"/>
                    <a:pt x="0" y="13171"/>
                    <a:pt x="228" y="16595"/>
                  </a:cubicBezTo>
                  <a:cubicBezTo>
                    <a:pt x="2283" y="18261"/>
                    <a:pt x="7647" y="19653"/>
                    <a:pt x="12623" y="19334"/>
                  </a:cubicBezTo>
                  <a:cubicBezTo>
                    <a:pt x="17598" y="19037"/>
                    <a:pt x="18740" y="15157"/>
                    <a:pt x="18489" y="11801"/>
                  </a:cubicBezTo>
                  <a:cubicBezTo>
                    <a:pt x="18238" y="8446"/>
                    <a:pt x="15225" y="1439"/>
                    <a:pt x="12623" y="183"/>
                  </a:cubicBezTo>
                  <a:cubicBezTo>
                    <a:pt x="12623" y="183"/>
                    <a:pt x="12326" y="1"/>
                    <a:pt x="11824" y="46"/>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2684;p78"/>
          <p:cNvGrpSpPr/>
          <p:nvPr/>
        </p:nvGrpSpPr>
        <p:grpSpPr>
          <a:xfrm>
            <a:off x="6168835" y="2186366"/>
            <a:ext cx="1216004" cy="2359864"/>
            <a:chOff x="2880700" y="1121350"/>
            <a:chExt cx="1847750" cy="3585875"/>
          </a:xfrm>
        </p:grpSpPr>
        <p:sp>
          <p:nvSpPr>
            <p:cNvPr id="2685" name="Google Shape;2685;p78"/>
            <p:cNvSpPr/>
            <p:nvPr/>
          </p:nvSpPr>
          <p:spPr>
            <a:xfrm>
              <a:off x="2966875" y="1691975"/>
              <a:ext cx="1675400" cy="1760425"/>
            </a:xfrm>
            <a:custGeom>
              <a:avLst/>
              <a:gdLst/>
              <a:ahLst/>
              <a:cxnLst/>
              <a:rect l="l" t="t" r="r" b="b"/>
              <a:pathLst>
                <a:path w="67016" h="70417" extrusionOk="0">
                  <a:moveTo>
                    <a:pt x="31910" y="0"/>
                  </a:moveTo>
                  <a:cubicBezTo>
                    <a:pt x="23488" y="0"/>
                    <a:pt x="9017" y="2123"/>
                    <a:pt x="4178" y="18101"/>
                  </a:cubicBezTo>
                  <a:cubicBezTo>
                    <a:pt x="617" y="29833"/>
                    <a:pt x="2009" y="41930"/>
                    <a:pt x="2009" y="41930"/>
                  </a:cubicBezTo>
                  <a:cubicBezTo>
                    <a:pt x="503" y="48481"/>
                    <a:pt x="1" y="55580"/>
                    <a:pt x="685" y="55626"/>
                  </a:cubicBezTo>
                  <a:cubicBezTo>
                    <a:pt x="690" y="55626"/>
                    <a:pt x="694" y="55626"/>
                    <a:pt x="699" y="55626"/>
                  </a:cubicBezTo>
                  <a:cubicBezTo>
                    <a:pt x="1431" y="55626"/>
                    <a:pt x="4566" y="53777"/>
                    <a:pt x="4566" y="53777"/>
                  </a:cubicBezTo>
                  <a:cubicBezTo>
                    <a:pt x="6072" y="58502"/>
                    <a:pt x="10067" y="64527"/>
                    <a:pt x="13559" y="66422"/>
                  </a:cubicBezTo>
                  <a:cubicBezTo>
                    <a:pt x="14312" y="65212"/>
                    <a:pt x="14586" y="63386"/>
                    <a:pt x="14586" y="63386"/>
                  </a:cubicBezTo>
                  <a:cubicBezTo>
                    <a:pt x="14586" y="63386"/>
                    <a:pt x="21525" y="70416"/>
                    <a:pt x="33485" y="70416"/>
                  </a:cubicBezTo>
                  <a:lnTo>
                    <a:pt x="33531" y="70416"/>
                  </a:lnTo>
                  <a:cubicBezTo>
                    <a:pt x="45491" y="70416"/>
                    <a:pt x="52430" y="63386"/>
                    <a:pt x="52430" y="63386"/>
                  </a:cubicBezTo>
                  <a:cubicBezTo>
                    <a:pt x="52430" y="63386"/>
                    <a:pt x="52704" y="65212"/>
                    <a:pt x="53457" y="66422"/>
                  </a:cubicBezTo>
                  <a:cubicBezTo>
                    <a:pt x="56950" y="64527"/>
                    <a:pt x="60944" y="58502"/>
                    <a:pt x="62451" y="53777"/>
                  </a:cubicBezTo>
                  <a:cubicBezTo>
                    <a:pt x="62451" y="53777"/>
                    <a:pt x="65585" y="55626"/>
                    <a:pt x="66318" y="55626"/>
                  </a:cubicBezTo>
                  <a:cubicBezTo>
                    <a:pt x="66322" y="55626"/>
                    <a:pt x="66327" y="55626"/>
                    <a:pt x="66331" y="55626"/>
                  </a:cubicBezTo>
                  <a:cubicBezTo>
                    <a:pt x="67016" y="55580"/>
                    <a:pt x="66514" y="48481"/>
                    <a:pt x="65030" y="41930"/>
                  </a:cubicBezTo>
                  <a:cubicBezTo>
                    <a:pt x="65030" y="41930"/>
                    <a:pt x="66399" y="29833"/>
                    <a:pt x="62839" y="18101"/>
                  </a:cubicBezTo>
                  <a:cubicBezTo>
                    <a:pt x="58000" y="2123"/>
                    <a:pt x="43528" y="0"/>
                    <a:pt x="35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8"/>
            <p:cNvSpPr/>
            <p:nvPr/>
          </p:nvSpPr>
          <p:spPr>
            <a:xfrm>
              <a:off x="2966875" y="1691975"/>
              <a:ext cx="1675400" cy="1760425"/>
            </a:xfrm>
            <a:custGeom>
              <a:avLst/>
              <a:gdLst/>
              <a:ahLst/>
              <a:cxnLst/>
              <a:rect l="l" t="t" r="r" b="b"/>
              <a:pathLst>
                <a:path w="67016" h="70417" fill="none" extrusionOk="0">
                  <a:moveTo>
                    <a:pt x="65030" y="41930"/>
                  </a:moveTo>
                  <a:cubicBezTo>
                    <a:pt x="65030" y="41930"/>
                    <a:pt x="66399" y="29833"/>
                    <a:pt x="62839" y="18101"/>
                  </a:cubicBezTo>
                  <a:cubicBezTo>
                    <a:pt x="58000" y="2123"/>
                    <a:pt x="43528" y="0"/>
                    <a:pt x="35106" y="0"/>
                  </a:cubicBezTo>
                  <a:lnTo>
                    <a:pt x="31910" y="0"/>
                  </a:lnTo>
                  <a:cubicBezTo>
                    <a:pt x="23488" y="0"/>
                    <a:pt x="9017" y="2123"/>
                    <a:pt x="4178" y="18101"/>
                  </a:cubicBezTo>
                  <a:cubicBezTo>
                    <a:pt x="617" y="29833"/>
                    <a:pt x="2009" y="41930"/>
                    <a:pt x="2009" y="41930"/>
                  </a:cubicBezTo>
                  <a:cubicBezTo>
                    <a:pt x="503" y="48481"/>
                    <a:pt x="1" y="55580"/>
                    <a:pt x="685" y="55626"/>
                  </a:cubicBezTo>
                  <a:cubicBezTo>
                    <a:pt x="1393" y="55648"/>
                    <a:pt x="4566" y="53777"/>
                    <a:pt x="4566" y="53777"/>
                  </a:cubicBezTo>
                  <a:cubicBezTo>
                    <a:pt x="6072" y="58502"/>
                    <a:pt x="10067" y="64527"/>
                    <a:pt x="13559" y="66422"/>
                  </a:cubicBezTo>
                  <a:cubicBezTo>
                    <a:pt x="14312" y="65212"/>
                    <a:pt x="14586" y="63386"/>
                    <a:pt x="14586" y="63386"/>
                  </a:cubicBezTo>
                  <a:cubicBezTo>
                    <a:pt x="14586" y="63386"/>
                    <a:pt x="21525" y="70416"/>
                    <a:pt x="33485" y="70416"/>
                  </a:cubicBezTo>
                  <a:lnTo>
                    <a:pt x="33531" y="70416"/>
                  </a:lnTo>
                  <a:cubicBezTo>
                    <a:pt x="45491" y="70416"/>
                    <a:pt x="52430" y="63386"/>
                    <a:pt x="52430" y="63386"/>
                  </a:cubicBezTo>
                  <a:cubicBezTo>
                    <a:pt x="52430" y="63386"/>
                    <a:pt x="52704" y="65212"/>
                    <a:pt x="53457" y="66422"/>
                  </a:cubicBezTo>
                  <a:cubicBezTo>
                    <a:pt x="56950" y="64527"/>
                    <a:pt x="60944" y="58502"/>
                    <a:pt x="62451" y="53777"/>
                  </a:cubicBezTo>
                  <a:cubicBezTo>
                    <a:pt x="62451" y="53777"/>
                    <a:pt x="65623" y="55648"/>
                    <a:pt x="66331" y="55626"/>
                  </a:cubicBezTo>
                  <a:cubicBezTo>
                    <a:pt x="67016" y="55580"/>
                    <a:pt x="66514" y="48481"/>
                    <a:pt x="65030" y="4193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8"/>
            <p:cNvSpPr/>
            <p:nvPr/>
          </p:nvSpPr>
          <p:spPr>
            <a:xfrm>
              <a:off x="3172875" y="4522150"/>
              <a:ext cx="347550" cy="185075"/>
            </a:xfrm>
            <a:custGeom>
              <a:avLst/>
              <a:gdLst/>
              <a:ahLst/>
              <a:cxnLst/>
              <a:rect l="l" t="t" r="r" b="b"/>
              <a:pathLst>
                <a:path w="13902" h="7403" extrusionOk="0">
                  <a:moveTo>
                    <a:pt x="7816" y="0"/>
                  </a:moveTo>
                  <a:cubicBezTo>
                    <a:pt x="6952" y="0"/>
                    <a:pt x="5957" y="54"/>
                    <a:pt x="4817" y="166"/>
                  </a:cubicBezTo>
                  <a:cubicBezTo>
                    <a:pt x="411" y="600"/>
                    <a:pt x="274" y="4709"/>
                    <a:pt x="138" y="5941"/>
                  </a:cubicBezTo>
                  <a:cubicBezTo>
                    <a:pt x="1" y="7174"/>
                    <a:pt x="1187" y="7402"/>
                    <a:pt x="1895" y="7402"/>
                  </a:cubicBezTo>
                  <a:lnTo>
                    <a:pt x="12349" y="7402"/>
                  </a:lnTo>
                  <a:cubicBezTo>
                    <a:pt x="13559" y="7402"/>
                    <a:pt x="13901" y="5781"/>
                    <a:pt x="13810" y="5439"/>
                  </a:cubicBezTo>
                  <a:cubicBezTo>
                    <a:pt x="13719" y="5074"/>
                    <a:pt x="13308" y="2312"/>
                    <a:pt x="12395" y="1239"/>
                  </a:cubicBezTo>
                  <a:cubicBezTo>
                    <a:pt x="11701" y="444"/>
                    <a:pt x="10293" y="0"/>
                    <a:pt x="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8"/>
            <p:cNvSpPr/>
            <p:nvPr/>
          </p:nvSpPr>
          <p:spPr>
            <a:xfrm>
              <a:off x="3172875" y="4515450"/>
              <a:ext cx="347550" cy="191775"/>
            </a:xfrm>
            <a:custGeom>
              <a:avLst/>
              <a:gdLst/>
              <a:ahLst/>
              <a:cxnLst/>
              <a:rect l="l" t="t" r="r" b="b"/>
              <a:pathLst>
                <a:path w="13902" h="7671" fill="none" extrusionOk="0">
                  <a:moveTo>
                    <a:pt x="1895" y="7670"/>
                  </a:moveTo>
                  <a:cubicBezTo>
                    <a:pt x="1187" y="7670"/>
                    <a:pt x="1" y="7442"/>
                    <a:pt x="138" y="6209"/>
                  </a:cubicBezTo>
                  <a:cubicBezTo>
                    <a:pt x="274" y="4977"/>
                    <a:pt x="411" y="868"/>
                    <a:pt x="4817" y="434"/>
                  </a:cubicBezTo>
                  <a:cubicBezTo>
                    <a:pt x="9222" y="1"/>
                    <a:pt x="11459" y="434"/>
                    <a:pt x="12395" y="1507"/>
                  </a:cubicBezTo>
                  <a:cubicBezTo>
                    <a:pt x="13308" y="2580"/>
                    <a:pt x="13719" y="5342"/>
                    <a:pt x="13810" y="5707"/>
                  </a:cubicBezTo>
                  <a:cubicBezTo>
                    <a:pt x="13901" y="6049"/>
                    <a:pt x="13559" y="7670"/>
                    <a:pt x="12349" y="767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8"/>
            <p:cNvSpPr/>
            <p:nvPr/>
          </p:nvSpPr>
          <p:spPr>
            <a:xfrm>
              <a:off x="4088750" y="4522150"/>
              <a:ext cx="347525" cy="185075"/>
            </a:xfrm>
            <a:custGeom>
              <a:avLst/>
              <a:gdLst/>
              <a:ahLst/>
              <a:cxnLst/>
              <a:rect l="l" t="t" r="r" b="b"/>
              <a:pathLst>
                <a:path w="13901" h="7403" extrusionOk="0">
                  <a:moveTo>
                    <a:pt x="6085" y="0"/>
                  </a:moveTo>
                  <a:cubicBezTo>
                    <a:pt x="3609" y="0"/>
                    <a:pt x="2200" y="444"/>
                    <a:pt x="1507" y="1239"/>
                  </a:cubicBezTo>
                  <a:cubicBezTo>
                    <a:pt x="594" y="2312"/>
                    <a:pt x="183" y="5074"/>
                    <a:pt x="91" y="5439"/>
                  </a:cubicBezTo>
                  <a:cubicBezTo>
                    <a:pt x="0" y="5781"/>
                    <a:pt x="343" y="7402"/>
                    <a:pt x="1552" y="7402"/>
                  </a:cubicBezTo>
                  <a:lnTo>
                    <a:pt x="12006" y="7402"/>
                  </a:lnTo>
                  <a:cubicBezTo>
                    <a:pt x="12714" y="7402"/>
                    <a:pt x="13901" y="7174"/>
                    <a:pt x="13764" y="5941"/>
                  </a:cubicBezTo>
                  <a:cubicBezTo>
                    <a:pt x="13627" y="4709"/>
                    <a:pt x="13490" y="600"/>
                    <a:pt x="9085" y="166"/>
                  </a:cubicBezTo>
                  <a:cubicBezTo>
                    <a:pt x="7944" y="54"/>
                    <a:pt x="6950" y="0"/>
                    <a:pt x="60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8"/>
            <p:cNvSpPr/>
            <p:nvPr/>
          </p:nvSpPr>
          <p:spPr>
            <a:xfrm>
              <a:off x="4088750" y="4515450"/>
              <a:ext cx="347525" cy="191775"/>
            </a:xfrm>
            <a:custGeom>
              <a:avLst/>
              <a:gdLst/>
              <a:ahLst/>
              <a:cxnLst/>
              <a:rect l="l" t="t" r="r" b="b"/>
              <a:pathLst>
                <a:path w="13901" h="7671" fill="none" extrusionOk="0">
                  <a:moveTo>
                    <a:pt x="12006" y="7670"/>
                  </a:moveTo>
                  <a:cubicBezTo>
                    <a:pt x="12714" y="7670"/>
                    <a:pt x="13901" y="7442"/>
                    <a:pt x="13764" y="6209"/>
                  </a:cubicBezTo>
                  <a:cubicBezTo>
                    <a:pt x="13627" y="4977"/>
                    <a:pt x="13490" y="868"/>
                    <a:pt x="9085" y="434"/>
                  </a:cubicBezTo>
                  <a:cubicBezTo>
                    <a:pt x="4679" y="1"/>
                    <a:pt x="2442" y="434"/>
                    <a:pt x="1507" y="1507"/>
                  </a:cubicBezTo>
                  <a:cubicBezTo>
                    <a:pt x="594" y="2580"/>
                    <a:pt x="183" y="5342"/>
                    <a:pt x="91" y="5707"/>
                  </a:cubicBezTo>
                  <a:cubicBezTo>
                    <a:pt x="0" y="6049"/>
                    <a:pt x="343" y="7670"/>
                    <a:pt x="1552" y="767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8"/>
            <p:cNvSpPr/>
            <p:nvPr/>
          </p:nvSpPr>
          <p:spPr>
            <a:xfrm>
              <a:off x="3165450" y="3952250"/>
              <a:ext cx="1278250" cy="638550"/>
            </a:xfrm>
            <a:custGeom>
              <a:avLst/>
              <a:gdLst/>
              <a:ahLst/>
              <a:cxnLst/>
              <a:rect l="l" t="t" r="r" b="b"/>
              <a:pathLst>
                <a:path w="51130" h="25542" extrusionOk="0">
                  <a:moveTo>
                    <a:pt x="6164" y="0"/>
                  </a:moveTo>
                  <a:cubicBezTo>
                    <a:pt x="6164" y="0"/>
                    <a:pt x="686" y="22027"/>
                    <a:pt x="343" y="22780"/>
                  </a:cubicBezTo>
                  <a:cubicBezTo>
                    <a:pt x="1" y="23556"/>
                    <a:pt x="252" y="24309"/>
                    <a:pt x="1484" y="24400"/>
                  </a:cubicBezTo>
                  <a:cubicBezTo>
                    <a:pt x="2717" y="24492"/>
                    <a:pt x="13605" y="25542"/>
                    <a:pt x="14267" y="25542"/>
                  </a:cubicBezTo>
                  <a:cubicBezTo>
                    <a:pt x="14951" y="25542"/>
                    <a:pt x="15659" y="25222"/>
                    <a:pt x="16184" y="24537"/>
                  </a:cubicBezTo>
                  <a:cubicBezTo>
                    <a:pt x="16709" y="23875"/>
                    <a:pt x="25565" y="14996"/>
                    <a:pt x="25565" y="14996"/>
                  </a:cubicBezTo>
                  <a:cubicBezTo>
                    <a:pt x="25565" y="14996"/>
                    <a:pt x="34421" y="23875"/>
                    <a:pt x="34946" y="24537"/>
                  </a:cubicBezTo>
                  <a:cubicBezTo>
                    <a:pt x="35471" y="25222"/>
                    <a:pt x="36202" y="25542"/>
                    <a:pt x="36864" y="25542"/>
                  </a:cubicBezTo>
                  <a:cubicBezTo>
                    <a:pt x="37526" y="25542"/>
                    <a:pt x="48413" y="24492"/>
                    <a:pt x="49646" y="24400"/>
                  </a:cubicBezTo>
                  <a:cubicBezTo>
                    <a:pt x="50878" y="24309"/>
                    <a:pt x="51130" y="23556"/>
                    <a:pt x="50787" y="22780"/>
                  </a:cubicBezTo>
                  <a:cubicBezTo>
                    <a:pt x="50468" y="22027"/>
                    <a:pt x="44967" y="0"/>
                    <a:pt x="449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8"/>
            <p:cNvSpPr/>
            <p:nvPr/>
          </p:nvSpPr>
          <p:spPr>
            <a:xfrm>
              <a:off x="3165450" y="3952250"/>
              <a:ext cx="1278250" cy="638550"/>
            </a:xfrm>
            <a:custGeom>
              <a:avLst/>
              <a:gdLst/>
              <a:ahLst/>
              <a:cxnLst/>
              <a:rect l="l" t="t" r="r" b="b"/>
              <a:pathLst>
                <a:path w="51130" h="25542" fill="none" extrusionOk="0">
                  <a:moveTo>
                    <a:pt x="44967" y="0"/>
                  </a:moveTo>
                  <a:cubicBezTo>
                    <a:pt x="44967" y="0"/>
                    <a:pt x="50468" y="22027"/>
                    <a:pt x="50787" y="22780"/>
                  </a:cubicBezTo>
                  <a:cubicBezTo>
                    <a:pt x="51130" y="23556"/>
                    <a:pt x="50878" y="24309"/>
                    <a:pt x="49646" y="24400"/>
                  </a:cubicBezTo>
                  <a:cubicBezTo>
                    <a:pt x="48413" y="24492"/>
                    <a:pt x="37526" y="25542"/>
                    <a:pt x="36864" y="25542"/>
                  </a:cubicBezTo>
                  <a:cubicBezTo>
                    <a:pt x="36202" y="25542"/>
                    <a:pt x="35471" y="25222"/>
                    <a:pt x="34946" y="24537"/>
                  </a:cubicBezTo>
                  <a:cubicBezTo>
                    <a:pt x="34421" y="23875"/>
                    <a:pt x="25565" y="14996"/>
                    <a:pt x="25565" y="14996"/>
                  </a:cubicBezTo>
                  <a:cubicBezTo>
                    <a:pt x="25565" y="14996"/>
                    <a:pt x="16709" y="23875"/>
                    <a:pt x="16184" y="24537"/>
                  </a:cubicBezTo>
                  <a:cubicBezTo>
                    <a:pt x="15659" y="25222"/>
                    <a:pt x="14951" y="25542"/>
                    <a:pt x="14267" y="25542"/>
                  </a:cubicBezTo>
                  <a:cubicBezTo>
                    <a:pt x="13605" y="25542"/>
                    <a:pt x="2717" y="24492"/>
                    <a:pt x="1484" y="24400"/>
                  </a:cubicBezTo>
                  <a:cubicBezTo>
                    <a:pt x="252" y="24309"/>
                    <a:pt x="1" y="23556"/>
                    <a:pt x="343" y="22780"/>
                  </a:cubicBezTo>
                  <a:cubicBezTo>
                    <a:pt x="686" y="22027"/>
                    <a:pt x="6164" y="0"/>
                    <a:pt x="6164" y="0"/>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8"/>
            <p:cNvSpPr/>
            <p:nvPr/>
          </p:nvSpPr>
          <p:spPr>
            <a:xfrm>
              <a:off x="3690450" y="4243600"/>
              <a:ext cx="125550" cy="93125"/>
            </a:xfrm>
            <a:custGeom>
              <a:avLst/>
              <a:gdLst/>
              <a:ahLst/>
              <a:cxnLst/>
              <a:rect l="l" t="t" r="r" b="b"/>
              <a:pathLst>
                <a:path w="5022" h="3725" extrusionOk="0">
                  <a:moveTo>
                    <a:pt x="168" y="1"/>
                  </a:moveTo>
                  <a:cubicBezTo>
                    <a:pt x="128" y="1"/>
                    <a:pt x="83" y="18"/>
                    <a:pt x="46" y="56"/>
                  </a:cubicBezTo>
                  <a:cubicBezTo>
                    <a:pt x="0" y="124"/>
                    <a:pt x="0" y="215"/>
                    <a:pt x="69" y="284"/>
                  </a:cubicBezTo>
                  <a:lnTo>
                    <a:pt x="4337" y="3639"/>
                  </a:lnTo>
                  <a:cubicBezTo>
                    <a:pt x="4360" y="3639"/>
                    <a:pt x="4360" y="3662"/>
                    <a:pt x="4360" y="3662"/>
                  </a:cubicBezTo>
                  <a:cubicBezTo>
                    <a:pt x="4427" y="3704"/>
                    <a:pt x="4500" y="3724"/>
                    <a:pt x="4571" y="3724"/>
                  </a:cubicBezTo>
                  <a:cubicBezTo>
                    <a:pt x="4694" y="3724"/>
                    <a:pt x="4812" y="3664"/>
                    <a:pt x="4885" y="3548"/>
                  </a:cubicBezTo>
                  <a:cubicBezTo>
                    <a:pt x="5022" y="3388"/>
                    <a:pt x="4953" y="3137"/>
                    <a:pt x="4793" y="3023"/>
                  </a:cubicBezTo>
                  <a:lnTo>
                    <a:pt x="251" y="33"/>
                  </a:lnTo>
                  <a:cubicBezTo>
                    <a:pt x="231" y="12"/>
                    <a:pt x="201" y="1"/>
                    <a:pt x="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8"/>
            <p:cNvSpPr/>
            <p:nvPr/>
          </p:nvSpPr>
          <p:spPr>
            <a:xfrm>
              <a:off x="3651075" y="4315625"/>
              <a:ext cx="113575" cy="27575"/>
            </a:xfrm>
            <a:custGeom>
              <a:avLst/>
              <a:gdLst/>
              <a:ahLst/>
              <a:cxnLst/>
              <a:rect l="l" t="t" r="r" b="b"/>
              <a:pathLst>
                <a:path w="4543" h="1103" extrusionOk="0">
                  <a:moveTo>
                    <a:pt x="147" y="0"/>
                  </a:moveTo>
                  <a:cubicBezTo>
                    <a:pt x="74" y="0"/>
                    <a:pt x="23" y="60"/>
                    <a:pt x="23" y="119"/>
                  </a:cubicBezTo>
                  <a:cubicBezTo>
                    <a:pt x="0" y="188"/>
                    <a:pt x="46" y="279"/>
                    <a:pt x="137" y="302"/>
                  </a:cubicBezTo>
                  <a:lnTo>
                    <a:pt x="4063" y="1101"/>
                  </a:lnTo>
                  <a:lnTo>
                    <a:pt x="4109" y="1101"/>
                  </a:lnTo>
                  <a:cubicBezTo>
                    <a:pt x="4122" y="1102"/>
                    <a:pt x="4135" y="1103"/>
                    <a:pt x="4148" y="1103"/>
                  </a:cubicBezTo>
                  <a:cubicBezTo>
                    <a:pt x="4337" y="1103"/>
                    <a:pt x="4498" y="950"/>
                    <a:pt x="4520" y="758"/>
                  </a:cubicBezTo>
                  <a:cubicBezTo>
                    <a:pt x="4542" y="553"/>
                    <a:pt x="4383" y="347"/>
                    <a:pt x="4177" y="347"/>
                  </a:cubicBezTo>
                  <a:lnTo>
                    <a:pt x="183" y="5"/>
                  </a:lnTo>
                  <a:cubicBezTo>
                    <a:pt x="171" y="2"/>
                    <a:pt x="159" y="0"/>
                    <a:pt x="1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8"/>
            <p:cNvSpPr/>
            <p:nvPr/>
          </p:nvSpPr>
          <p:spPr>
            <a:xfrm>
              <a:off x="3305825" y="3152225"/>
              <a:ext cx="997500" cy="942125"/>
            </a:xfrm>
            <a:custGeom>
              <a:avLst/>
              <a:gdLst/>
              <a:ahLst/>
              <a:cxnLst/>
              <a:rect l="l" t="t" r="r" b="b"/>
              <a:pathLst>
                <a:path w="39900" h="37685" extrusionOk="0">
                  <a:moveTo>
                    <a:pt x="10569" y="0"/>
                  </a:moveTo>
                  <a:lnTo>
                    <a:pt x="1" y="33713"/>
                  </a:lnTo>
                  <a:cubicBezTo>
                    <a:pt x="6392" y="36361"/>
                    <a:pt x="13171" y="37685"/>
                    <a:pt x="19950" y="37685"/>
                  </a:cubicBezTo>
                  <a:cubicBezTo>
                    <a:pt x="26729" y="37685"/>
                    <a:pt x="33508" y="36361"/>
                    <a:pt x="39899" y="33713"/>
                  </a:cubicBezTo>
                  <a:lnTo>
                    <a:pt x="29331" y="0"/>
                  </a:lnTo>
                  <a:cubicBezTo>
                    <a:pt x="26330" y="1233"/>
                    <a:pt x="23140" y="1849"/>
                    <a:pt x="19950" y="1849"/>
                  </a:cubicBezTo>
                  <a:cubicBezTo>
                    <a:pt x="16760" y="1849"/>
                    <a:pt x="13570" y="1233"/>
                    <a:pt x="10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8"/>
            <p:cNvSpPr/>
            <p:nvPr/>
          </p:nvSpPr>
          <p:spPr>
            <a:xfrm>
              <a:off x="3305825" y="3152225"/>
              <a:ext cx="997500" cy="975225"/>
            </a:xfrm>
            <a:custGeom>
              <a:avLst/>
              <a:gdLst/>
              <a:ahLst/>
              <a:cxnLst/>
              <a:rect l="l" t="t" r="r" b="b"/>
              <a:pathLst>
                <a:path w="39900" h="39009" fill="none" extrusionOk="0">
                  <a:moveTo>
                    <a:pt x="29331" y="0"/>
                  </a:moveTo>
                  <a:cubicBezTo>
                    <a:pt x="23328" y="2465"/>
                    <a:pt x="16572" y="2465"/>
                    <a:pt x="10569" y="0"/>
                  </a:cubicBezTo>
                  <a:lnTo>
                    <a:pt x="1" y="33713"/>
                  </a:lnTo>
                  <a:cubicBezTo>
                    <a:pt x="12783" y="39009"/>
                    <a:pt x="27117" y="39009"/>
                    <a:pt x="39899" y="33713"/>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8"/>
            <p:cNvSpPr/>
            <p:nvPr/>
          </p:nvSpPr>
          <p:spPr>
            <a:xfrm>
              <a:off x="3620825" y="3034675"/>
              <a:ext cx="367500" cy="187750"/>
            </a:xfrm>
            <a:custGeom>
              <a:avLst/>
              <a:gdLst/>
              <a:ahLst/>
              <a:cxnLst/>
              <a:rect l="l" t="t" r="r" b="b"/>
              <a:pathLst>
                <a:path w="14700" h="7510" extrusionOk="0">
                  <a:moveTo>
                    <a:pt x="7350" y="0"/>
                  </a:moveTo>
                  <a:cubicBezTo>
                    <a:pt x="3287" y="0"/>
                    <a:pt x="0" y="1689"/>
                    <a:pt x="0" y="3766"/>
                  </a:cubicBezTo>
                  <a:cubicBezTo>
                    <a:pt x="0" y="5844"/>
                    <a:pt x="3287" y="7510"/>
                    <a:pt x="7350" y="7510"/>
                  </a:cubicBezTo>
                  <a:cubicBezTo>
                    <a:pt x="11413" y="7510"/>
                    <a:pt x="14700" y="5844"/>
                    <a:pt x="14700" y="3766"/>
                  </a:cubicBezTo>
                  <a:cubicBezTo>
                    <a:pt x="14700" y="1689"/>
                    <a:pt x="11413" y="0"/>
                    <a:pt x="7350" y="0"/>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8"/>
            <p:cNvSpPr/>
            <p:nvPr/>
          </p:nvSpPr>
          <p:spPr>
            <a:xfrm>
              <a:off x="3620825" y="3034675"/>
              <a:ext cx="367500" cy="187750"/>
            </a:xfrm>
            <a:custGeom>
              <a:avLst/>
              <a:gdLst/>
              <a:ahLst/>
              <a:cxnLst/>
              <a:rect l="l" t="t" r="r" b="b"/>
              <a:pathLst>
                <a:path w="14700" h="7510" fill="none" extrusionOk="0">
                  <a:moveTo>
                    <a:pt x="14700" y="3766"/>
                  </a:moveTo>
                  <a:cubicBezTo>
                    <a:pt x="14700" y="5844"/>
                    <a:pt x="11413" y="7510"/>
                    <a:pt x="7350" y="7510"/>
                  </a:cubicBezTo>
                  <a:cubicBezTo>
                    <a:pt x="3287" y="7510"/>
                    <a:pt x="0" y="5844"/>
                    <a:pt x="0" y="3766"/>
                  </a:cubicBezTo>
                  <a:cubicBezTo>
                    <a:pt x="0" y="1689"/>
                    <a:pt x="3287" y="0"/>
                    <a:pt x="7350" y="0"/>
                  </a:cubicBezTo>
                  <a:cubicBezTo>
                    <a:pt x="11413" y="0"/>
                    <a:pt x="14700" y="1689"/>
                    <a:pt x="14700" y="3766"/>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8"/>
            <p:cNvSpPr/>
            <p:nvPr/>
          </p:nvSpPr>
          <p:spPr>
            <a:xfrm>
              <a:off x="2898975" y="1121350"/>
              <a:ext cx="664250" cy="1003975"/>
            </a:xfrm>
            <a:custGeom>
              <a:avLst/>
              <a:gdLst/>
              <a:ahLst/>
              <a:cxnLst/>
              <a:rect l="l" t="t" r="r" b="b"/>
              <a:pathLst>
                <a:path w="26570" h="40159" extrusionOk="0">
                  <a:moveTo>
                    <a:pt x="5205" y="0"/>
                  </a:moveTo>
                  <a:cubicBezTo>
                    <a:pt x="0" y="15727"/>
                    <a:pt x="5410" y="30997"/>
                    <a:pt x="19288" y="40081"/>
                  </a:cubicBezTo>
                  <a:cubicBezTo>
                    <a:pt x="19288" y="40081"/>
                    <a:pt x="19609" y="40159"/>
                    <a:pt x="20166" y="40159"/>
                  </a:cubicBezTo>
                  <a:cubicBezTo>
                    <a:pt x="21152" y="40159"/>
                    <a:pt x="22874" y="39916"/>
                    <a:pt x="24857" y="38575"/>
                  </a:cubicBezTo>
                  <a:cubicBezTo>
                    <a:pt x="26569" y="24925"/>
                    <a:pt x="20087" y="5775"/>
                    <a:pt x="5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8"/>
            <p:cNvSpPr/>
            <p:nvPr/>
          </p:nvSpPr>
          <p:spPr>
            <a:xfrm>
              <a:off x="2898975" y="1121350"/>
              <a:ext cx="664250" cy="1016875"/>
            </a:xfrm>
            <a:custGeom>
              <a:avLst/>
              <a:gdLst/>
              <a:ahLst/>
              <a:cxnLst/>
              <a:rect l="l" t="t" r="r" b="b"/>
              <a:pathLst>
                <a:path w="26570" h="40675" fill="none" extrusionOk="0">
                  <a:moveTo>
                    <a:pt x="24857" y="38575"/>
                  </a:moveTo>
                  <a:cubicBezTo>
                    <a:pt x="26569" y="24925"/>
                    <a:pt x="20087" y="5775"/>
                    <a:pt x="5205" y="0"/>
                  </a:cubicBezTo>
                  <a:cubicBezTo>
                    <a:pt x="0" y="15727"/>
                    <a:pt x="5410" y="30997"/>
                    <a:pt x="19288" y="40081"/>
                  </a:cubicBezTo>
                  <a:cubicBezTo>
                    <a:pt x="19288" y="40081"/>
                    <a:pt x="21753" y="40675"/>
                    <a:pt x="24857" y="38575"/>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8"/>
            <p:cNvSpPr/>
            <p:nvPr/>
          </p:nvSpPr>
          <p:spPr>
            <a:xfrm>
              <a:off x="3108975" y="1472275"/>
              <a:ext cx="321275" cy="485925"/>
            </a:xfrm>
            <a:custGeom>
              <a:avLst/>
              <a:gdLst/>
              <a:ahLst/>
              <a:cxnLst/>
              <a:rect l="l" t="t" r="r" b="b"/>
              <a:pathLst>
                <a:path w="12851" h="19437" extrusionOk="0">
                  <a:moveTo>
                    <a:pt x="2511" y="1"/>
                  </a:moveTo>
                  <a:lnTo>
                    <a:pt x="2511" y="1"/>
                  </a:lnTo>
                  <a:cubicBezTo>
                    <a:pt x="0" y="7601"/>
                    <a:pt x="2625" y="14997"/>
                    <a:pt x="9336" y="19402"/>
                  </a:cubicBezTo>
                  <a:cubicBezTo>
                    <a:pt x="9336" y="19402"/>
                    <a:pt x="9484" y="19436"/>
                    <a:pt x="9741" y="19436"/>
                  </a:cubicBezTo>
                  <a:cubicBezTo>
                    <a:pt x="10213" y="19436"/>
                    <a:pt x="11054" y="19322"/>
                    <a:pt x="12029" y="18672"/>
                  </a:cubicBezTo>
                  <a:cubicBezTo>
                    <a:pt x="12851" y="12052"/>
                    <a:pt x="9724" y="2785"/>
                    <a:pt x="2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8"/>
            <p:cNvSpPr/>
            <p:nvPr/>
          </p:nvSpPr>
          <p:spPr>
            <a:xfrm>
              <a:off x="3108975" y="1472275"/>
              <a:ext cx="321275" cy="491925"/>
            </a:xfrm>
            <a:custGeom>
              <a:avLst/>
              <a:gdLst/>
              <a:ahLst/>
              <a:cxnLst/>
              <a:rect l="l" t="t" r="r" b="b"/>
              <a:pathLst>
                <a:path w="12851" h="19677" fill="none" extrusionOk="0">
                  <a:moveTo>
                    <a:pt x="12029" y="18672"/>
                  </a:moveTo>
                  <a:cubicBezTo>
                    <a:pt x="12851" y="12052"/>
                    <a:pt x="9724" y="2785"/>
                    <a:pt x="2511" y="1"/>
                  </a:cubicBezTo>
                  <a:cubicBezTo>
                    <a:pt x="0" y="7601"/>
                    <a:pt x="2625" y="14997"/>
                    <a:pt x="9336" y="19402"/>
                  </a:cubicBezTo>
                  <a:cubicBezTo>
                    <a:pt x="9336" y="19402"/>
                    <a:pt x="10523" y="19676"/>
                    <a:pt x="12029" y="18672"/>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8"/>
            <p:cNvSpPr/>
            <p:nvPr/>
          </p:nvSpPr>
          <p:spPr>
            <a:xfrm>
              <a:off x="4045950" y="1121350"/>
              <a:ext cx="664225" cy="1003975"/>
            </a:xfrm>
            <a:custGeom>
              <a:avLst/>
              <a:gdLst/>
              <a:ahLst/>
              <a:cxnLst/>
              <a:rect l="l" t="t" r="r" b="b"/>
              <a:pathLst>
                <a:path w="26569" h="40159" extrusionOk="0">
                  <a:moveTo>
                    <a:pt x="21365" y="0"/>
                  </a:moveTo>
                  <a:cubicBezTo>
                    <a:pt x="6483" y="5775"/>
                    <a:pt x="0" y="24925"/>
                    <a:pt x="1712" y="38575"/>
                  </a:cubicBezTo>
                  <a:cubicBezTo>
                    <a:pt x="3695" y="39916"/>
                    <a:pt x="5418" y="40159"/>
                    <a:pt x="6403" y="40159"/>
                  </a:cubicBezTo>
                  <a:cubicBezTo>
                    <a:pt x="6960" y="40159"/>
                    <a:pt x="7282" y="40081"/>
                    <a:pt x="7282" y="40081"/>
                  </a:cubicBezTo>
                  <a:cubicBezTo>
                    <a:pt x="21137" y="30997"/>
                    <a:pt x="26569" y="15727"/>
                    <a:pt x="21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8"/>
            <p:cNvSpPr/>
            <p:nvPr/>
          </p:nvSpPr>
          <p:spPr>
            <a:xfrm>
              <a:off x="4045950" y="1121350"/>
              <a:ext cx="664225" cy="1016875"/>
            </a:xfrm>
            <a:custGeom>
              <a:avLst/>
              <a:gdLst/>
              <a:ahLst/>
              <a:cxnLst/>
              <a:rect l="l" t="t" r="r" b="b"/>
              <a:pathLst>
                <a:path w="26569" h="40675" fill="none" extrusionOk="0">
                  <a:moveTo>
                    <a:pt x="1712" y="38575"/>
                  </a:moveTo>
                  <a:cubicBezTo>
                    <a:pt x="0" y="24925"/>
                    <a:pt x="6483" y="5775"/>
                    <a:pt x="21365" y="0"/>
                  </a:cubicBezTo>
                  <a:cubicBezTo>
                    <a:pt x="26569" y="15727"/>
                    <a:pt x="21137" y="30997"/>
                    <a:pt x="7282" y="40081"/>
                  </a:cubicBezTo>
                  <a:cubicBezTo>
                    <a:pt x="7282" y="40081"/>
                    <a:pt x="4816" y="40675"/>
                    <a:pt x="1712" y="38575"/>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8"/>
            <p:cNvSpPr/>
            <p:nvPr/>
          </p:nvSpPr>
          <p:spPr>
            <a:xfrm>
              <a:off x="4178900" y="1472275"/>
              <a:ext cx="321300" cy="485925"/>
            </a:xfrm>
            <a:custGeom>
              <a:avLst/>
              <a:gdLst/>
              <a:ahLst/>
              <a:cxnLst/>
              <a:rect l="l" t="t" r="r" b="b"/>
              <a:pathLst>
                <a:path w="12852" h="19437" extrusionOk="0">
                  <a:moveTo>
                    <a:pt x="10340" y="1"/>
                  </a:moveTo>
                  <a:lnTo>
                    <a:pt x="10340" y="1"/>
                  </a:lnTo>
                  <a:cubicBezTo>
                    <a:pt x="3128" y="2785"/>
                    <a:pt x="1" y="12052"/>
                    <a:pt x="822" y="18672"/>
                  </a:cubicBezTo>
                  <a:cubicBezTo>
                    <a:pt x="1797" y="19322"/>
                    <a:pt x="2638" y="19436"/>
                    <a:pt x="3110" y="19436"/>
                  </a:cubicBezTo>
                  <a:cubicBezTo>
                    <a:pt x="3368" y="19436"/>
                    <a:pt x="3516" y="19402"/>
                    <a:pt x="3516" y="19402"/>
                  </a:cubicBezTo>
                  <a:cubicBezTo>
                    <a:pt x="10226" y="14997"/>
                    <a:pt x="12851" y="7601"/>
                    <a:pt x="10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8"/>
            <p:cNvSpPr/>
            <p:nvPr/>
          </p:nvSpPr>
          <p:spPr>
            <a:xfrm>
              <a:off x="4178900" y="1472275"/>
              <a:ext cx="321300" cy="491925"/>
            </a:xfrm>
            <a:custGeom>
              <a:avLst/>
              <a:gdLst/>
              <a:ahLst/>
              <a:cxnLst/>
              <a:rect l="l" t="t" r="r" b="b"/>
              <a:pathLst>
                <a:path w="12852" h="19677" fill="none" extrusionOk="0">
                  <a:moveTo>
                    <a:pt x="822" y="18672"/>
                  </a:moveTo>
                  <a:cubicBezTo>
                    <a:pt x="1" y="12052"/>
                    <a:pt x="3128" y="2785"/>
                    <a:pt x="10340" y="1"/>
                  </a:cubicBezTo>
                  <a:cubicBezTo>
                    <a:pt x="12851" y="7601"/>
                    <a:pt x="10226" y="14997"/>
                    <a:pt x="3516" y="19402"/>
                  </a:cubicBezTo>
                  <a:cubicBezTo>
                    <a:pt x="3516" y="19402"/>
                    <a:pt x="2329" y="19676"/>
                    <a:pt x="822" y="18672"/>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8"/>
            <p:cNvSpPr/>
            <p:nvPr/>
          </p:nvSpPr>
          <p:spPr>
            <a:xfrm>
              <a:off x="3036775" y="2616875"/>
              <a:ext cx="209175" cy="304925"/>
            </a:xfrm>
            <a:custGeom>
              <a:avLst/>
              <a:gdLst/>
              <a:ahLst/>
              <a:cxnLst/>
              <a:rect l="l" t="t" r="r" b="b"/>
              <a:pathLst>
                <a:path w="8367" h="12197" extrusionOk="0">
                  <a:moveTo>
                    <a:pt x="4444" y="1"/>
                  </a:moveTo>
                  <a:cubicBezTo>
                    <a:pt x="3570" y="1"/>
                    <a:pt x="2716" y="459"/>
                    <a:pt x="2135" y="1465"/>
                  </a:cubicBezTo>
                  <a:cubicBezTo>
                    <a:pt x="1" y="5210"/>
                    <a:pt x="2645" y="12197"/>
                    <a:pt x="7630" y="12197"/>
                  </a:cubicBezTo>
                  <a:cubicBezTo>
                    <a:pt x="7870" y="12197"/>
                    <a:pt x="8115" y="12181"/>
                    <a:pt x="8366" y="12147"/>
                  </a:cubicBezTo>
                  <a:lnTo>
                    <a:pt x="6951" y="1396"/>
                  </a:lnTo>
                  <a:cubicBezTo>
                    <a:pt x="6287" y="499"/>
                    <a:pt x="5355" y="1"/>
                    <a:pt x="4444"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8"/>
            <p:cNvSpPr/>
            <p:nvPr/>
          </p:nvSpPr>
          <p:spPr>
            <a:xfrm>
              <a:off x="3034225" y="2602125"/>
              <a:ext cx="211725" cy="336700"/>
            </a:xfrm>
            <a:custGeom>
              <a:avLst/>
              <a:gdLst/>
              <a:ahLst/>
              <a:cxnLst/>
              <a:rect l="l" t="t" r="r" b="b"/>
              <a:pathLst>
                <a:path w="8469" h="13468" fill="none" extrusionOk="0">
                  <a:moveTo>
                    <a:pt x="7053" y="1986"/>
                  </a:moveTo>
                  <a:cubicBezTo>
                    <a:pt x="5752" y="229"/>
                    <a:pt x="3424" y="1"/>
                    <a:pt x="2237" y="2055"/>
                  </a:cubicBezTo>
                  <a:cubicBezTo>
                    <a:pt x="0" y="5981"/>
                    <a:pt x="3013" y="13468"/>
                    <a:pt x="8468" y="12737"/>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8"/>
            <p:cNvSpPr/>
            <p:nvPr/>
          </p:nvSpPr>
          <p:spPr>
            <a:xfrm>
              <a:off x="4363225" y="2616875"/>
              <a:ext cx="209150" cy="304925"/>
            </a:xfrm>
            <a:custGeom>
              <a:avLst/>
              <a:gdLst/>
              <a:ahLst/>
              <a:cxnLst/>
              <a:rect l="l" t="t" r="r" b="b"/>
              <a:pathLst>
                <a:path w="8366" h="12197" extrusionOk="0">
                  <a:moveTo>
                    <a:pt x="3914" y="1"/>
                  </a:moveTo>
                  <a:cubicBezTo>
                    <a:pt x="3000" y="1"/>
                    <a:pt x="2068" y="499"/>
                    <a:pt x="1415" y="1396"/>
                  </a:cubicBezTo>
                  <a:lnTo>
                    <a:pt x="0" y="12147"/>
                  </a:lnTo>
                  <a:cubicBezTo>
                    <a:pt x="251" y="12181"/>
                    <a:pt x="496" y="12197"/>
                    <a:pt x="737" y="12197"/>
                  </a:cubicBezTo>
                  <a:cubicBezTo>
                    <a:pt x="5721" y="12197"/>
                    <a:pt x="8366" y="5210"/>
                    <a:pt x="6231" y="1465"/>
                  </a:cubicBezTo>
                  <a:cubicBezTo>
                    <a:pt x="5650" y="459"/>
                    <a:pt x="4790" y="1"/>
                    <a:pt x="3914"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8"/>
            <p:cNvSpPr/>
            <p:nvPr/>
          </p:nvSpPr>
          <p:spPr>
            <a:xfrm>
              <a:off x="4363225" y="2602125"/>
              <a:ext cx="211725" cy="336700"/>
            </a:xfrm>
            <a:custGeom>
              <a:avLst/>
              <a:gdLst/>
              <a:ahLst/>
              <a:cxnLst/>
              <a:rect l="l" t="t" r="r" b="b"/>
              <a:pathLst>
                <a:path w="8469" h="13468" fill="none" extrusionOk="0">
                  <a:moveTo>
                    <a:pt x="1415" y="1986"/>
                  </a:moveTo>
                  <a:cubicBezTo>
                    <a:pt x="2694" y="229"/>
                    <a:pt x="5045" y="1"/>
                    <a:pt x="6231" y="2055"/>
                  </a:cubicBezTo>
                  <a:cubicBezTo>
                    <a:pt x="8468" y="5981"/>
                    <a:pt x="5455" y="13468"/>
                    <a:pt x="0" y="12737"/>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8"/>
            <p:cNvSpPr/>
            <p:nvPr/>
          </p:nvSpPr>
          <p:spPr>
            <a:xfrm>
              <a:off x="3136925" y="1871150"/>
              <a:ext cx="1335300" cy="1290225"/>
            </a:xfrm>
            <a:custGeom>
              <a:avLst/>
              <a:gdLst/>
              <a:ahLst/>
              <a:cxnLst/>
              <a:rect l="l" t="t" r="r" b="b"/>
              <a:pathLst>
                <a:path w="53412" h="51609" extrusionOk="0">
                  <a:moveTo>
                    <a:pt x="26706" y="1"/>
                  </a:moveTo>
                  <a:cubicBezTo>
                    <a:pt x="21844" y="1"/>
                    <a:pt x="13696" y="708"/>
                    <a:pt x="6848" y="5524"/>
                  </a:cubicBezTo>
                  <a:cubicBezTo>
                    <a:pt x="1" y="10340"/>
                    <a:pt x="754" y="24104"/>
                    <a:pt x="1005" y="27642"/>
                  </a:cubicBezTo>
                  <a:cubicBezTo>
                    <a:pt x="1256" y="31203"/>
                    <a:pt x="1644" y="39625"/>
                    <a:pt x="4041" y="44259"/>
                  </a:cubicBezTo>
                  <a:cubicBezTo>
                    <a:pt x="7054" y="50034"/>
                    <a:pt x="20406" y="51608"/>
                    <a:pt x="26706" y="51608"/>
                  </a:cubicBezTo>
                  <a:cubicBezTo>
                    <a:pt x="33006" y="51608"/>
                    <a:pt x="46359" y="50034"/>
                    <a:pt x="49372" y="44259"/>
                  </a:cubicBezTo>
                  <a:cubicBezTo>
                    <a:pt x="51768" y="39625"/>
                    <a:pt x="52156" y="31203"/>
                    <a:pt x="52407" y="27642"/>
                  </a:cubicBezTo>
                  <a:cubicBezTo>
                    <a:pt x="52659" y="24104"/>
                    <a:pt x="53412" y="10340"/>
                    <a:pt x="46564" y="5524"/>
                  </a:cubicBezTo>
                  <a:cubicBezTo>
                    <a:pt x="39717" y="708"/>
                    <a:pt x="31568" y="1"/>
                    <a:pt x="26706" y="1"/>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8"/>
            <p:cNvSpPr/>
            <p:nvPr/>
          </p:nvSpPr>
          <p:spPr>
            <a:xfrm>
              <a:off x="3136925" y="1871150"/>
              <a:ext cx="1335300" cy="1290225"/>
            </a:xfrm>
            <a:custGeom>
              <a:avLst/>
              <a:gdLst/>
              <a:ahLst/>
              <a:cxnLst/>
              <a:rect l="l" t="t" r="r" b="b"/>
              <a:pathLst>
                <a:path w="53412" h="51609" fill="none" extrusionOk="0">
                  <a:moveTo>
                    <a:pt x="26706" y="51608"/>
                  </a:moveTo>
                  <a:cubicBezTo>
                    <a:pt x="33006" y="51608"/>
                    <a:pt x="46359" y="50034"/>
                    <a:pt x="49372" y="44259"/>
                  </a:cubicBezTo>
                  <a:cubicBezTo>
                    <a:pt x="51768" y="39625"/>
                    <a:pt x="52156" y="31203"/>
                    <a:pt x="52407" y="27642"/>
                  </a:cubicBezTo>
                  <a:cubicBezTo>
                    <a:pt x="52659" y="24104"/>
                    <a:pt x="53412" y="10340"/>
                    <a:pt x="46564" y="5524"/>
                  </a:cubicBezTo>
                  <a:cubicBezTo>
                    <a:pt x="39717" y="708"/>
                    <a:pt x="31568" y="1"/>
                    <a:pt x="26706" y="1"/>
                  </a:cubicBezTo>
                  <a:cubicBezTo>
                    <a:pt x="21844" y="1"/>
                    <a:pt x="13696" y="708"/>
                    <a:pt x="6848" y="5524"/>
                  </a:cubicBezTo>
                  <a:cubicBezTo>
                    <a:pt x="1" y="10340"/>
                    <a:pt x="754" y="24104"/>
                    <a:pt x="1005" y="27642"/>
                  </a:cubicBezTo>
                  <a:cubicBezTo>
                    <a:pt x="1256" y="31203"/>
                    <a:pt x="1644" y="39625"/>
                    <a:pt x="4041" y="44259"/>
                  </a:cubicBezTo>
                  <a:cubicBezTo>
                    <a:pt x="7054" y="50034"/>
                    <a:pt x="20406" y="51608"/>
                    <a:pt x="26706" y="51608"/>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8"/>
            <p:cNvSpPr/>
            <p:nvPr/>
          </p:nvSpPr>
          <p:spPr>
            <a:xfrm>
              <a:off x="4028825" y="2738500"/>
              <a:ext cx="308725" cy="232850"/>
            </a:xfrm>
            <a:custGeom>
              <a:avLst/>
              <a:gdLst/>
              <a:ahLst/>
              <a:cxnLst/>
              <a:rect l="l" t="t" r="r" b="b"/>
              <a:pathLst>
                <a:path w="12349" h="9314" extrusionOk="0">
                  <a:moveTo>
                    <a:pt x="6186" y="1"/>
                  </a:moveTo>
                  <a:cubicBezTo>
                    <a:pt x="2762" y="1"/>
                    <a:pt x="1" y="2078"/>
                    <a:pt x="1" y="4657"/>
                  </a:cubicBezTo>
                  <a:cubicBezTo>
                    <a:pt x="1" y="7237"/>
                    <a:pt x="2762" y="9314"/>
                    <a:pt x="6186" y="9314"/>
                  </a:cubicBezTo>
                  <a:cubicBezTo>
                    <a:pt x="9587" y="9314"/>
                    <a:pt x="12349" y="7237"/>
                    <a:pt x="12349" y="4657"/>
                  </a:cubicBezTo>
                  <a:cubicBezTo>
                    <a:pt x="12349" y="2078"/>
                    <a:pt x="9587" y="1"/>
                    <a:pt x="6186"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8"/>
            <p:cNvSpPr/>
            <p:nvPr/>
          </p:nvSpPr>
          <p:spPr>
            <a:xfrm>
              <a:off x="3271600" y="2738500"/>
              <a:ext cx="308725" cy="232850"/>
            </a:xfrm>
            <a:custGeom>
              <a:avLst/>
              <a:gdLst/>
              <a:ahLst/>
              <a:cxnLst/>
              <a:rect l="l" t="t" r="r" b="b"/>
              <a:pathLst>
                <a:path w="12349" h="9314" extrusionOk="0">
                  <a:moveTo>
                    <a:pt x="6163" y="1"/>
                  </a:moveTo>
                  <a:cubicBezTo>
                    <a:pt x="2762" y="1"/>
                    <a:pt x="0" y="2078"/>
                    <a:pt x="0" y="4657"/>
                  </a:cubicBezTo>
                  <a:cubicBezTo>
                    <a:pt x="0" y="7237"/>
                    <a:pt x="2762" y="9314"/>
                    <a:pt x="6163" y="9314"/>
                  </a:cubicBezTo>
                  <a:cubicBezTo>
                    <a:pt x="9587" y="9314"/>
                    <a:pt x="12349" y="7237"/>
                    <a:pt x="12349" y="4657"/>
                  </a:cubicBezTo>
                  <a:cubicBezTo>
                    <a:pt x="12349" y="2078"/>
                    <a:pt x="9587" y="1"/>
                    <a:pt x="6163" y="1"/>
                  </a:cubicBezTo>
                  <a:close/>
                </a:path>
              </a:pathLst>
            </a:custGeom>
            <a:solidFill>
              <a:srgbClr val="FFC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8"/>
            <p:cNvSpPr/>
            <p:nvPr/>
          </p:nvSpPr>
          <p:spPr>
            <a:xfrm>
              <a:off x="3332075" y="2538050"/>
              <a:ext cx="297325" cy="250125"/>
            </a:xfrm>
            <a:custGeom>
              <a:avLst/>
              <a:gdLst/>
              <a:ahLst/>
              <a:cxnLst/>
              <a:rect l="l" t="t" r="r" b="b"/>
              <a:pathLst>
                <a:path w="11893" h="10005" extrusionOk="0">
                  <a:moveTo>
                    <a:pt x="5903" y="0"/>
                  </a:moveTo>
                  <a:cubicBezTo>
                    <a:pt x="5241" y="0"/>
                    <a:pt x="4559" y="105"/>
                    <a:pt x="3881" y="327"/>
                  </a:cubicBezTo>
                  <a:cubicBezTo>
                    <a:pt x="1142" y="1217"/>
                    <a:pt x="389" y="3043"/>
                    <a:pt x="1" y="5189"/>
                  </a:cubicBezTo>
                  <a:cubicBezTo>
                    <a:pt x="708" y="7197"/>
                    <a:pt x="2489" y="10005"/>
                    <a:pt x="6415" y="10005"/>
                  </a:cubicBezTo>
                  <a:cubicBezTo>
                    <a:pt x="9610" y="10005"/>
                    <a:pt x="11505" y="8019"/>
                    <a:pt x="11505" y="8019"/>
                  </a:cubicBezTo>
                  <a:cubicBezTo>
                    <a:pt x="11733" y="6764"/>
                    <a:pt x="11893" y="4435"/>
                    <a:pt x="10637" y="2450"/>
                  </a:cubicBezTo>
                  <a:cubicBezTo>
                    <a:pt x="9695" y="942"/>
                    <a:pt x="7892" y="0"/>
                    <a:pt x="59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8"/>
            <p:cNvSpPr/>
            <p:nvPr/>
          </p:nvSpPr>
          <p:spPr>
            <a:xfrm>
              <a:off x="3386300" y="2569525"/>
              <a:ext cx="204875" cy="208475"/>
            </a:xfrm>
            <a:custGeom>
              <a:avLst/>
              <a:gdLst/>
              <a:ahLst/>
              <a:cxnLst/>
              <a:rect l="l" t="t" r="r" b="b"/>
              <a:pathLst>
                <a:path w="8195" h="8339" extrusionOk="0">
                  <a:moveTo>
                    <a:pt x="4087" y="0"/>
                  </a:moveTo>
                  <a:cubicBezTo>
                    <a:pt x="4034" y="0"/>
                    <a:pt x="3980" y="1"/>
                    <a:pt x="3926" y="4"/>
                  </a:cubicBezTo>
                  <a:cubicBezTo>
                    <a:pt x="1712" y="95"/>
                    <a:pt x="0" y="2035"/>
                    <a:pt x="92" y="4340"/>
                  </a:cubicBezTo>
                  <a:cubicBezTo>
                    <a:pt x="181" y="6567"/>
                    <a:pt x="1965" y="8338"/>
                    <a:pt x="4108" y="8338"/>
                  </a:cubicBezTo>
                  <a:cubicBezTo>
                    <a:pt x="4161" y="8338"/>
                    <a:pt x="4215" y="8337"/>
                    <a:pt x="4269" y="8335"/>
                  </a:cubicBezTo>
                  <a:cubicBezTo>
                    <a:pt x="6483" y="8244"/>
                    <a:pt x="8195" y="6303"/>
                    <a:pt x="8080" y="3998"/>
                  </a:cubicBezTo>
                  <a:cubicBezTo>
                    <a:pt x="7991" y="1749"/>
                    <a:pt x="6208" y="0"/>
                    <a:pt x="4087" y="0"/>
                  </a:cubicBezTo>
                  <a:close/>
                </a:path>
              </a:pathLst>
            </a:custGeom>
            <a:solidFill>
              <a:srgbClr val="D8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8"/>
            <p:cNvSpPr/>
            <p:nvPr/>
          </p:nvSpPr>
          <p:spPr>
            <a:xfrm>
              <a:off x="3389725" y="2569525"/>
              <a:ext cx="198600" cy="101100"/>
            </a:xfrm>
            <a:custGeom>
              <a:avLst/>
              <a:gdLst/>
              <a:ahLst/>
              <a:cxnLst/>
              <a:rect l="l" t="t" r="r" b="b"/>
              <a:pathLst>
                <a:path w="7944" h="4044" extrusionOk="0">
                  <a:moveTo>
                    <a:pt x="3950" y="0"/>
                  </a:moveTo>
                  <a:cubicBezTo>
                    <a:pt x="3897" y="0"/>
                    <a:pt x="3843" y="1"/>
                    <a:pt x="3789" y="4"/>
                  </a:cubicBezTo>
                  <a:cubicBezTo>
                    <a:pt x="1849" y="72"/>
                    <a:pt x="297" y="1579"/>
                    <a:pt x="0" y="3473"/>
                  </a:cubicBezTo>
                  <a:cubicBezTo>
                    <a:pt x="955" y="3290"/>
                    <a:pt x="1884" y="3217"/>
                    <a:pt x="2757" y="3217"/>
                  </a:cubicBezTo>
                  <a:cubicBezTo>
                    <a:pt x="5036" y="3217"/>
                    <a:pt x="6937" y="3714"/>
                    <a:pt x="7943" y="4044"/>
                  </a:cubicBezTo>
                  <a:cubicBezTo>
                    <a:pt x="7943" y="4021"/>
                    <a:pt x="7943" y="3998"/>
                    <a:pt x="7943" y="3998"/>
                  </a:cubicBezTo>
                  <a:cubicBezTo>
                    <a:pt x="7854" y="1749"/>
                    <a:pt x="6071" y="0"/>
                    <a:pt x="3950" y="0"/>
                  </a:cubicBezTo>
                  <a:close/>
                </a:path>
              </a:pathLst>
            </a:custGeom>
            <a:solidFill>
              <a:srgbClr val="B34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8"/>
            <p:cNvSpPr/>
            <p:nvPr/>
          </p:nvSpPr>
          <p:spPr>
            <a:xfrm>
              <a:off x="3386300" y="2567325"/>
              <a:ext cx="204875" cy="212875"/>
            </a:xfrm>
            <a:custGeom>
              <a:avLst/>
              <a:gdLst/>
              <a:ahLst/>
              <a:cxnLst/>
              <a:rect l="l" t="t" r="r" b="b"/>
              <a:pathLst>
                <a:path w="8195" h="8515" fill="none" extrusionOk="0">
                  <a:moveTo>
                    <a:pt x="92" y="4428"/>
                  </a:moveTo>
                  <a:cubicBezTo>
                    <a:pt x="183" y="6711"/>
                    <a:pt x="2054" y="8514"/>
                    <a:pt x="4269" y="8423"/>
                  </a:cubicBezTo>
                  <a:cubicBezTo>
                    <a:pt x="6483" y="8332"/>
                    <a:pt x="8195" y="6391"/>
                    <a:pt x="8080" y="4086"/>
                  </a:cubicBezTo>
                  <a:cubicBezTo>
                    <a:pt x="7989" y="1781"/>
                    <a:pt x="6117" y="0"/>
                    <a:pt x="3926" y="92"/>
                  </a:cubicBezTo>
                  <a:cubicBezTo>
                    <a:pt x="1712" y="183"/>
                    <a:pt x="0" y="2123"/>
                    <a:pt x="92" y="4428"/>
                  </a:cubicBezTo>
                  <a:close/>
                </a:path>
              </a:pathLst>
            </a:custGeom>
            <a:noFill/>
            <a:ln w="142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8"/>
            <p:cNvSpPr/>
            <p:nvPr/>
          </p:nvSpPr>
          <p:spPr>
            <a:xfrm>
              <a:off x="3443925" y="2628375"/>
              <a:ext cx="89625" cy="91375"/>
            </a:xfrm>
            <a:custGeom>
              <a:avLst/>
              <a:gdLst/>
              <a:ahLst/>
              <a:cxnLst/>
              <a:rect l="l" t="t" r="r" b="b"/>
              <a:pathLst>
                <a:path w="3585" h="3655" extrusionOk="0">
                  <a:moveTo>
                    <a:pt x="1754" y="0"/>
                  </a:moveTo>
                  <a:cubicBezTo>
                    <a:pt x="1740" y="0"/>
                    <a:pt x="1726" y="0"/>
                    <a:pt x="1712" y="1"/>
                  </a:cubicBezTo>
                  <a:cubicBezTo>
                    <a:pt x="754" y="46"/>
                    <a:pt x="1" y="891"/>
                    <a:pt x="23" y="1918"/>
                  </a:cubicBezTo>
                  <a:cubicBezTo>
                    <a:pt x="68" y="2894"/>
                    <a:pt x="845" y="3655"/>
                    <a:pt x="1790" y="3655"/>
                  </a:cubicBezTo>
                  <a:cubicBezTo>
                    <a:pt x="1817" y="3655"/>
                    <a:pt x="1845" y="3654"/>
                    <a:pt x="1872" y="3653"/>
                  </a:cubicBezTo>
                  <a:cubicBezTo>
                    <a:pt x="2831" y="3630"/>
                    <a:pt x="3584" y="2763"/>
                    <a:pt x="3538" y="1758"/>
                  </a:cubicBezTo>
                  <a:cubicBezTo>
                    <a:pt x="3494" y="768"/>
                    <a:pt x="2695" y="0"/>
                    <a:pt x="1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8"/>
            <p:cNvSpPr/>
            <p:nvPr/>
          </p:nvSpPr>
          <p:spPr>
            <a:xfrm>
              <a:off x="3349400" y="2663625"/>
              <a:ext cx="114525" cy="51650"/>
            </a:xfrm>
            <a:custGeom>
              <a:avLst/>
              <a:gdLst/>
              <a:ahLst/>
              <a:cxnLst/>
              <a:rect l="l" t="t" r="r" b="b"/>
              <a:pathLst>
                <a:path w="4581" h="2066" extrusionOk="0">
                  <a:moveTo>
                    <a:pt x="2666" y="1"/>
                  </a:moveTo>
                  <a:cubicBezTo>
                    <a:pt x="1997" y="1"/>
                    <a:pt x="1302" y="68"/>
                    <a:pt x="883" y="211"/>
                  </a:cubicBezTo>
                  <a:cubicBezTo>
                    <a:pt x="0" y="520"/>
                    <a:pt x="227" y="2066"/>
                    <a:pt x="1315" y="2066"/>
                  </a:cubicBezTo>
                  <a:cubicBezTo>
                    <a:pt x="1352" y="2066"/>
                    <a:pt x="1391" y="2064"/>
                    <a:pt x="1431" y="2060"/>
                  </a:cubicBezTo>
                  <a:cubicBezTo>
                    <a:pt x="2595" y="1946"/>
                    <a:pt x="4580" y="759"/>
                    <a:pt x="4512" y="371"/>
                  </a:cubicBezTo>
                  <a:cubicBezTo>
                    <a:pt x="4485" y="132"/>
                    <a:pt x="3600" y="1"/>
                    <a:pt x="26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8"/>
            <p:cNvSpPr/>
            <p:nvPr/>
          </p:nvSpPr>
          <p:spPr>
            <a:xfrm>
              <a:off x="3522675" y="2679900"/>
              <a:ext cx="39975" cy="30100"/>
            </a:xfrm>
            <a:custGeom>
              <a:avLst/>
              <a:gdLst/>
              <a:ahLst/>
              <a:cxnLst/>
              <a:rect l="l" t="t" r="r" b="b"/>
              <a:pathLst>
                <a:path w="1599" h="1204" extrusionOk="0">
                  <a:moveTo>
                    <a:pt x="359" y="0"/>
                  </a:moveTo>
                  <a:cubicBezTo>
                    <a:pt x="205" y="0"/>
                    <a:pt x="90" y="28"/>
                    <a:pt x="69" y="85"/>
                  </a:cubicBezTo>
                  <a:cubicBezTo>
                    <a:pt x="0" y="245"/>
                    <a:pt x="822" y="1204"/>
                    <a:pt x="1073" y="1204"/>
                  </a:cubicBezTo>
                  <a:cubicBezTo>
                    <a:pt x="1324" y="1204"/>
                    <a:pt x="1598" y="702"/>
                    <a:pt x="1416" y="405"/>
                  </a:cubicBezTo>
                  <a:cubicBezTo>
                    <a:pt x="1243" y="138"/>
                    <a:pt x="702" y="0"/>
                    <a:pt x="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8"/>
            <p:cNvSpPr/>
            <p:nvPr/>
          </p:nvSpPr>
          <p:spPr>
            <a:xfrm>
              <a:off x="3296125" y="2522700"/>
              <a:ext cx="340125" cy="194150"/>
            </a:xfrm>
            <a:custGeom>
              <a:avLst/>
              <a:gdLst/>
              <a:ahLst/>
              <a:cxnLst/>
              <a:rect l="l" t="t" r="r" b="b"/>
              <a:pathLst>
                <a:path w="13605" h="7766" extrusionOk="0">
                  <a:moveTo>
                    <a:pt x="7250" y="1"/>
                  </a:moveTo>
                  <a:cubicBezTo>
                    <a:pt x="2375" y="1"/>
                    <a:pt x="606" y="4029"/>
                    <a:pt x="1" y="5597"/>
                  </a:cubicBezTo>
                  <a:cubicBezTo>
                    <a:pt x="823" y="7172"/>
                    <a:pt x="2283" y="7766"/>
                    <a:pt x="2283" y="7766"/>
                  </a:cubicBezTo>
                  <a:cubicBezTo>
                    <a:pt x="2283" y="7766"/>
                    <a:pt x="2078" y="7149"/>
                    <a:pt x="1827" y="5894"/>
                  </a:cubicBezTo>
                  <a:cubicBezTo>
                    <a:pt x="2681" y="2612"/>
                    <a:pt x="4421" y="1145"/>
                    <a:pt x="7504" y="1145"/>
                  </a:cubicBezTo>
                  <a:cubicBezTo>
                    <a:pt x="7552" y="1145"/>
                    <a:pt x="7599" y="1146"/>
                    <a:pt x="7647" y="1146"/>
                  </a:cubicBezTo>
                  <a:cubicBezTo>
                    <a:pt x="10843" y="1215"/>
                    <a:pt x="13080" y="4319"/>
                    <a:pt x="13399" y="6944"/>
                  </a:cubicBezTo>
                  <a:cubicBezTo>
                    <a:pt x="13605" y="4365"/>
                    <a:pt x="12098" y="165"/>
                    <a:pt x="7533" y="5"/>
                  </a:cubicBezTo>
                  <a:cubicBezTo>
                    <a:pt x="7437" y="2"/>
                    <a:pt x="7343" y="1"/>
                    <a:pt x="7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8"/>
            <p:cNvSpPr/>
            <p:nvPr/>
          </p:nvSpPr>
          <p:spPr>
            <a:xfrm>
              <a:off x="3358325" y="2376725"/>
              <a:ext cx="235700" cy="92475"/>
            </a:xfrm>
            <a:custGeom>
              <a:avLst/>
              <a:gdLst/>
              <a:ahLst/>
              <a:cxnLst/>
              <a:rect l="l" t="t" r="r" b="b"/>
              <a:pathLst>
                <a:path w="9428" h="3699" extrusionOk="0">
                  <a:moveTo>
                    <a:pt x="9428" y="1"/>
                  </a:moveTo>
                  <a:lnTo>
                    <a:pt x="9428" y="1"/>
                  </a:lnTo>
                  <a:cubicBezTo>
                    <a:pt x="9427" y="1"/>
                    <a:pt x="7259" y="1142"/>
                    <a:pt x="5456" y="1850"/>
                  </a:cubicBezTo>
                  <a:cubicBezTo>
                    <a:pt x="4132" y="2375"/>
                    <a:pt x="1" y="3698"/>
                    <a:pt x="1" y="3698"/>
                  </a:cubicBezTo>
                  <a:cubicBezTo>
                    <a:pt x="1" y="3698"/>
                    <a:pt x="2420" y="3447"/>
                    <a:pt x="4315" y="3014"/>
                  </a:cubicBezTo>
                  <a:cubicBezTo>
                    <a:pt x="6209" y="2603"/>
                    <a:pt x="8286" y="1758"/>
                    <a:pt x="8286" y="1758"/>
                  </a:cubicBezTo>
                  <a:cubicBezTo>
                    <a:pt x="9245" y="1210"/>
                    <a:pt x="9428" y="1"/>
                    <a:pt x="94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8"/>
            <p:cNvSpPr/>
            <p:nvPr/>
          </p:nvSpPr>
          <p:spPr>
            <a:xfrm>
              <a:off x="3979750" y="2538050"/>
              <a:ext cx="297325" cy="250125"/>
            </a:xfrm>
            <a:custGeom>
              <a:avLst/>
              <a:gdLst/>
              <a:ahLst/>
              <a:cxnLst/>
              <a:rect l="l" t="t" r="r" b="b"/>
              <a:pathLst>
                <a:path w="11893" h="10005" extrusionOk="0">
                  <a:moveTo>
                    <a:pt x="5991" y="0"/>
                  </a:moveTo>
                  <a:cubicBezTo>
                    <a:pt x="4001" y="0"/>
                    <a:pt x="2198" y="942"/>
                    <a:pt x="1256" y="2450"/>
                  </a:cubicBezTo>
                  <a:cubicBezTo>
                    <a:pt x="1" y="4435"/>
                    <a:pt x="160" y="6764"/>
                    <a:pt x="389" y="8019"/>
                  </a:cubicBezTo>
                  <a:cubicBezTo>
                    <a:pt x="389" y="8019"/>
                    <a:pt x="2283" y="10005"/>
                    <a:pt x="5479" y="10005"/>
                  </a:cubicBezTo>
                  <a:cubicBezTo>
                    <a:pt x="9405" y="10005"/>
                    <a:pt x="11185" y="7197"/>
                    <a:pt x="11893" y="5189"/>
                  </a:cubicBezTo>
                  <a:cubicBezTo>
                    <a:pt x="11504" y="3043"/>
                    <a:pt x="10751" y="1217"/>
                    <a:pt x="8012" y="327"/>
                  </a:cubicBezTo>
                  <a:cubicBezTo>
                    <a:pt x="7334" y="105"/>
                    <a:pt x="6652" y="0"/>
                    <a:pt x="59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8"/>
            <p:cNvSpPr/>
            <p:nvPr/>
          </p:nvSpPr>
          <p:spPr>
            <a:xfrm>
              <a:off x="4017975" y="2569525"/>
              <a:ext cx="204900" cy="208475"/>
            </a:xfrm>
            <a:custGeom>
              <a:avLst/>
              <a:gdLst/>
              <a:ahLst/>
              <a:cxnLst/>
              <a:rect l="l" t="t" r="r" b="b"/>
              <a:pathLst>
                <a:path w="8196" h="8339" extrusionOk="0">
                  <a:moveTo>
                    <a:pt x="4108" y="0"/>
                  </a:moveTo>
                  <a:cubicBezTo>
                    <a:pt x="1987" y="0"/>
                    <a:pt x="204" y="1749"/>
                    <a:pt x="115" y="3998"/>
                  </a:cubicBezTo>
                  <a:cubicBezTo>
                    <a:pt x="1" y="6303"/>
                    <a:pt x="1713" y="8244"/>
                    <a:pt x="3927" y="8335"/>
                  </a:cubicBezTo>
                  <a:cubicBezTo>
                    <a:pt x="3981" y="8337"/>
                    <a:pt x="4034" y="8338"/>
                    <a:pt x="4088" y="8338"/>
                  </a:cubicBezTo>
                  <a:cubicBezTo>
                    <a:pt x="6231" y="8338"/>
                    <a:pt x="8015" y="6567"/>
                    <a:pt x="8104" y="4340"/>
                  </a:cubicBezTo>
                  <a:cubicBezTo>
                    <a:pt x="8195" y="2035"/>
                    <a:pt x="6483" y="95"/>
                    <a:pt x="4269" y="4"/>
                  </a:cubicBezTo>
                  <a:cubicBezTo>
                    <a:pt x="4215" y="1"/>
                    <a:pt x="4162" y="0"/>
                    <a:pt x="4108" y="0"/>
                  </a:cubicBezTo>
                  <a:close/>
                </a:path>
              </a:pathLst>
            </a:custGeom>
            <a:solidFill>
              <a:srgbClr val="D8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8"/>
            <p:cNvSpPr/>
            <p:nvPr/>
          </p:nvSpPr>
          <p:spPr>
            <a:xfrm>
              <a:off x="4020825" y="2569525"/>
              <a:ext cx="198625" cy="101100"/>
            </a:xfrm>
            <a:custGeom>
              <a:avLst/>
              <a:gdLst/>
              <a:ahLst/>
              <a:cxnLst/>
              <a:rect l="l" t="t" r="r" b="b"/>
              <a:pathLst>
                <a:path w="7945" h="4044" extrusionOk="0">
                  <a:moveTo>
                    <a:pt x="3994" y="0"/>
                  </a:moveTo>
                  <a:cubicBezTo>
                    <a:pt x="1873" y="0"/>
                    <a:pt x="90" y="1749"/>
                    <a:pt x="1" y="3998"/>
                  </a:cubicBezTo>
                  <a:cubicBezTo>
                    <a:pt x="1" y="3998"/>
                    <a:pt x="1" y="4021"/>
                    <a:pt x="1" y="4044"/>
                  </a:cubicBezTo>
                  <a:cubicBezTo>
                    <a:pt x="1008" y="3714"/>
                    <a:pt x="2909" y="3217"/>
                    <a:pt x="5187" y="3217"/>
                  </a:cubicBezTo>
                  <a:cubicBezTo>
                    <a:pt x="6061" y="3217"/>
                    <a:pt x="6989" y="3290"/>
                    <a:pt x="7944" y="3473"/>
                  </a:cubicBezTo>
                  <a:cubicBezTo>
                    <a:pt x="7647" y="1579"/>
                    <a:pt x="6095" y="72"/>
                    <a:pt x="4155" y="4"/>
                  </a:cubicBezTo>
                  <a:cubicBezTo>
                    <a:pt x="4101" y="1"/>
                    <a:pt x="4048" y="0"/>
                    <a:pt x="3994" y="0"/>
                  </a:cubicBezTo>
                  <a:close/>
                </a:path>
              </a:pathLst>
            </a:custGeom>
            <a:solidFill>
              <a:srgbClr val="B34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8"/>
            <p:cNvSpPr/>
            <p:nvPr/>
          </p:nvSpPr>
          <p:spPr>
            <a:xfrm>
              <a:off x="4017975" y="2567325"/>
              <a:ext cx="204900" cy="212875"/>
            </a:xfrm>
            <a:custGeom>
              <a:avLst/>
              <a:gdLst/>
              <a:ahLst/>
              <a:cxnLst/>
              <a:rect l="l" t="t" r="r" b="b"/>
              <a:pathLst>
                <a:path w="8196" h="8515" fill="none" extrusionOk="0">
                  <a:moveTo>
                    <a:pt x="8104" y="4428"/>
                  </a:moveTo>
                  <a:cubicBezTo>
                    <a:pt x="8013" y="6711"/>
                    <a:pt x="6141" y="8514"/>
                    <a:pt x="3927" y="8423"/>
                  </a:cubicBezTo>
                  <a:cubicBezTo>
                    <a:pt x="1713" y="8332"/>
                    <a:pt x="1" y="6391"/>
                    <a:pt x="115" y="4086"/>
                  </a:cubicBezTo>
                  <a:cubicBezTo>
                    <a:pt x="206" y="1781"/>
                    <a:pt x="2078" y="0"/>
                    <a:pt x="4269" y="92"/>
                  </a:cubicBezTo>
                  <a:cubicBezTo>
                    <a:pt x="6483" y="183"/>
                    <a:pt x="8195" y="2123"/>
                    <a:pt x="8104" y="4428"/>
                  </a:cubicBezTo>
                  <a:close/>
                </a:path>
              </a:pathLst>
            </a:custGeom>
            <a:noFill/>
            <a:ln w="14275" cap="flat"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8"/>
            <p:cNvSpPr/>
            <p:nvPr/>
          </p:nvSpPr>
          <p:spPr>
            <a:xfrm>
              <a:off x="4075625" y="2628375"/>
              <a:ext cx="89600" cy="91375"/>
            </a:xfrm>
            <a:custGeom>
              <a:avLst/>
              <a:gdLst/>
              <a:ahLst/>
              <a:cxnLst/>
              <a:rect l="l" t="t" r="r" b="b"/>
              <a:pathLst>
                <a:path w="3584" h="3655" extrusionOk="0">
                  <a:moveTo>
                    <a:pt x="1831" y="0"/>
                  </a:moveTo>
                  <a:cubicBezTo>
                    <a:pt x="890" y="0"/>
                    <a:pt x="91" y="768"/>
                    <a:pt x="46" y="1758"/>
                  </a:cubicBezTo>
                  <a:cubicBezTo>
                    <a:pt x="0" y="2763"/>
                    <a:pt x="753" y="3630"/>
                    <a:pt x="1712" y="3653"/>
                  </a:cubicBezTo>
                  <a:cubicBezTo>
                    <a:pt x="1740" y="3654"/>
                    <a:pt x="1767" y="3655"/>
                    <a:pt x="1794" y="3655"/>
                  </a:cubicBezTo>
                  <a:cubicBezTo>
                    <a:pt x="2739" y="3655"/>
                    <a:pt x="3517" y="2894"/>
                    <a:pt x="3561" y="1918"/>
                  </a:cubicBezTo>
                  <a:cubicBezTo>
                    <a:pt x="3584" y="891"/>
                    <a:pt x="2831" y="46"/>
                    <a:pt x="1872" y="1"/>
                  </a:cubicBezTo>
                  <a:cubicBezTo>
                    <a:pt x="1858" y="0"/>
                    <a:pt x="1844" y="0"/>
                    <a:pt x="18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8"/>
            <p:cNvSpPr/>
            <p:nvPr/>
          </p:nvSpPr>
          <p:spPr>
            <a:xfrm>
              <a:off x="3989875" y="2675200"/>
              <a:ext cx="113150" cy="57150"/>
            </a:xfrm>
            <a:custGeom>
              <a:avLst/>
              <a:gdLst/>
              <a:ahLst/>
              <a:cxnLst/>
              <a:rect l="l" t="t" r="r" b="b"/>
              <a:pathLst>
                <a:path w="4526" h="2286" extrusionOk="0">
                  <a:moveTo>
                    <a:pt x="3528" y="0"/>
                  </a:moveTo>
                  <a:cubicBezTo>
                    <a:pt x="2665" y="0"/>
                    <a:pt x="1414" y="189"/>
                    <a:pt x="805" y="479"/>
                  </a:cubicBezTo>
                  <a:cubicBezTo>
                    <a:pt x="0" y="881"/>
                    <a:pt x="335" y="2286"/>
                    <a:pt x="1318" y="2286"/>
                  </a:cubicBezTo>
                  <a:cubicBezTo>
                    <a:pt x="1394" y="2286"/>
                    <a:pt x="1475" y="2277"/>
                    <a:pt x="1559" y="2259"/>
                  </a:cubicBezTo>
                  <a:cubicBezTo>
                    <a:pt x="2700" y="2008"/>
                    <a:pt x="4526" y="593"/>
                    <a:pt x="4435" y="205"/>
                  </a:cubicBezTo>
                  <a:cubicBezTo>
                    <a:pt x="4393" y="63"/>
                    <a:pt x="4025" y="0"/>
                    <a:pt x="3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8"/>
            <p:cNvSpPr/>
            <p:nvPr/>
          </p:nvSpPr>
          <p:spPr>
            <a:xfrm>
              <a:off x="4161800" y="2679250"/>
              <a:ext cx="41675" cy="27900"/>
            </a:xfrm>
            <a:custGeom>
              <a:avLst/>
              <a:gdLst/>
              <a:ahLst/>
              <a:cxnLst/>
              <a:rect l="l" t="t" r="r" b="b"/>
              <a:pathLst>
                <a:path w="1667" h="1116" extrusionOk="0">
                  <a:moveTo>
                    <a:pt x="506" y="1"/>
                  </a:moveTo>
                  <a:cubicBezTo>
                    <a:pt x="262" y="1"/>
                    <a:pt x="65" y="44"/>
                    <a:pt x="45" y="111"/>
                  </a:cubicBezTo>
                  <a:cubicBezTo>
                    <a:pt x="0" y="291"/>
                    <a:pt x="911" y="1116"/>
                    <a:pt x="1176" y="1116"/>
                  </a:cubicBezTo>
                  <a:cubicBezTo>
                    <a:pt x="1180" y="1116"/>
                    <a:pt x="1183" y="1116"/>
                    <a:pt x="1187" y="1116"/>
                  </a:cubicBezTo>
                  <a:cubicBezTo>
                    <a:pt x="1438" y="1093"/>
                    <a:pt x="1666" y="545"/>
                    <a:pt x="1438" y="294"/>
                  </a:cubicBezTo>
                  <a:cubicBezTo>
                    <a:pt x="1266" y="82"/>
                    <a:pt x="842" y="1"/>
                    <a:pt x="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8"/>
            <p:cNvSpPr/>
            <p:nvPr/>
          </p:nvSpPr>
          <p:spPr>
            <a:xfrm>
              <a:off x="3972900" y="2522700"/>
              <a:ext cx="340125" cy="194150"/>
            </a:xfrm>
            <a:custGeom>
              <a:avLst/>
              <a:gdLst/>
              <a:ahLst/>
              <a:cxnLst/>
              <a:rect l="l" t="t" r="r" b="b"/>
              <a:pathLst>
                <a:path w="13605" h="7766" extrusionOk="0">
                  <a:moveTo>
                    <a:pt x="6356" y="1"/>
                  </a:moveTo>
                  <a:cubicBezTo>
                    <a:pt x="6262" y="1"/>
                    <a:pt x="6168" y="2"/>
                    <a:pt x="6072" y="5"/>
                  </a:cubicBezTo>
                  <a:cubicBezTo>
                    <a:pt x="1507" y="165"/>
                    <a:pt x="1" y="4365"/>
                    <a:pt x="206" y="6944"/>
                  </a:cubicBezTo>
                  <a:cubicBezTo>
                    <a:pt x="526" y="4319"/>
                    <a:pt x="2762" y="1215"/>
                    <a:pt x="5958" y="1146"/>
                  </a:cubicBezTo>
                  <a:cubicBezTo>
                    <a:pt x="6006" y="1146"/>
                    <a:pt x="6054" y="1145"/>
                    <a:pt x="6101" y="1145"/>
                  </a:cubicBezTo>
                  <a:cubicBezTo>
                    <a:pt x="9184" y="1145"/>
                    <a:pt x="10924" y="2612"/>
                    <a:pt x="11778" y="5894"/>
                  </a:cubicBezTo>
                  <a:cubicBezTo>
                    <a:pt x="11527" y="7149"/>
                    <a:pt x="11322" y="7766"/>
                    <a:pt x="11322" y="7766"/>
                  </a:cubicBezTo>
                  <a:cubicBezTo>
                    <a:pt x="11322" y="7766"/>
                    <a:pt x="12783" y="7172"/>
                    <a:pt x="13605" y="5597"/>
                  </a:cubicBezTo>
                  <a:cubicBezTo>
                    <a:pt x="13000" y="4029"/>
                    <a:pt x="11230" y="1"/>
                    <a:pt x="6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8"/>
            <p:cNvSpPr/>
            <p:nvPr/>
          </p:nvSpPr>
          <p:spPr>
            <a:xfrm>
              <a:off x="4015125" y="2376725"/>
              <a:ext cx="235700" cy="92475"/>
            </a:xfrm>
            <a:custGeom>
              <a:avLst/>
              <a:gdLst/>
              <a:ahLst/>
              <a:cxnLst/>
              <a:rect l="l" t="t" r="r" b="b"/>
              <a:pathLst>
                <a:path w="9428" h="3699" extrusionOk="0">
                  <a:moveTo>
                    <a:pt x="1" y="1"/>
                  </a:moveTo>
                  <a:cubicBezTo>
                    <a:pt x="1" y="1"/>
                    <a:pt x="183" y="1210"/>
                    <a:pt x="1142" y="1758"/>
                  </a:cubicBezTo>
                  <a:cubicBezTo>
                    <a:pt x="1142" y="1758"/>
                    <a:pt x="3196" y="2603"/>
                    <a:pt x="5114" y="3014"/>
                  </a:cubicBezTo>
                  <a:cubicBezTo>
                    <a:pt x="7008" y="3447"/>
                    <a:pt x="9428" y="3698"/>
                    <a:pt x="9428" y="3698"/>
                  </a:cubicBezTo>
                  <a:cubicBezTo>
                    <a:pt x="9428" y="3698"/>
                    <a:pt x="5296" y="2375"/>
                    <a:pt x="3972" y="1850"/>
                  </a:cubicBezTo>
                  <a:cubicBezTo>
                    <a:pt x="2169" y="1142"/>
                    <a:pt x="1" y="1"/>
                    <a:pt x="1" y="1"/>
                  </a:cubicBezTo>
                  <a:close/>
                </a:path>
              </a:pathLst>
            </a:custGeom>
            <a:solidFill>
              <a:srgbClr val="69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8"/>
            <p:cNvSpPr/>
            <p:nvPr/>
          </p:nvSpPr>
          <p:spPr>
            <a:xfrm>
              <a:off x="4067625" y="2820250"/>
              <a:ext cx="43400" cy="37250"/>
            </a:xfrm>
            <a:custGeom>
              <a:avLst/>
              <a:gdLst/>
              <a:ahLst/>
              <a:cxnLst/>
              <a:rect l="l" t="t" r="r" b="b"/>
              <a:pathLst>
                <a:path w="1736" h="1490" extrusionOk="0">
                  <a:moveTo>
                    <a:pt x="1292" y="0"/>
                  </a:moveTo>
                  <a:cubicBezTo>
                    <a:pt x="1218" y="0"/>
                    <a:pt x="1142" y="20"/>
                    <a:pt x="1073" y="63"/>
                  </a:cubicBezTo>
                  <a:cubicBezTo>
                    <a:pt x="1073" y="63"/>
                    <a:pt x="982" y="132"/>
                    <a:pt x="845" y="246"/>
                  </a:cubicBezTo>
                  <a:cubicBezTo>
                    <a:pt x="777" y="292"/>
                    <a:pt x="708" y="360"/>
                    <a:pt x="640" y="429"/>
                  </a:cubicBezTo>
                  <a:cubicBezTo>
                    <a:pt x="571" y="497"/>
                    <a:pt x="526" y="566"/>
                    <a:pt x="457" y="657"/>
                  </a:cubicBezTo>
                  <a:cubicBezTo>
                    <a:pt x="206" y="976"/>
                    <a:pt x="23" y="1319"/>
                    <a:pt x="23" y="1319"/>
                  </a:cubicBezTo>
                  <a:cubicBezTo>
                    <a:pt x="1" y="1364"/>
                    <a:pt x="23" y="1410"/>
                    <a:pt x="46" y="1456"/>
                  </a:cubicBezTo>
                  <a:cubicBezTo>
                    <a:pt x="69" y="1479"/>
                    <a:pt x="103" y="1490"/>
                    <a:pt x="138" y="1490"/>
                  </a:cubicBezTo>
                  <a:cubicBezTo>
                    <a:pt x="172" y="1490"/>
                    <a:pt x="206" y="1479"/>
                    <a:pt x="229" y="1456"/>
                  </a:cubicBezTo>
                  <a:cubicBezTo>
                    <a:pt x="229" y="1456"/>
                    <a:pt x="503" y="1205"/>
                    <a:pt x="800" y="1022"/>
                  </a:cubicBezTo>
                  <a:cubicBezTo>
                    <a:pt x="868" y="976"/>
                    <a:pt x="936" y="931"/>
                    <a:pt x="1005" y="885"/>
                  </a:cubicBezTo>
                  <a:cubicBezTo>
                    <a:pt x="1073" y="862"/>
                    <a:pt x="1142" y="839"/>
                    <a:pt x="1210" y="794"/>
                  </a:cubicBezTo>
                  <a:cubicBezTo>
                    <a:pt x="1302" y="771"/>
                    <a:pt x="1370" y="748"/>
                    <a:pt x="1370" y="748"/>
                  </a:cubicBezTo>
                  <a:lnTo>
                    <a:pt x="1416" y="748"/>
                  </a:lnTo>
                  <a:cubicBezTo>
                    <a:pt x="1439" y="748"/>
                    <a:pt x="1484" y="725"/>
                    <a:pt x="1530" y="703"/>
                  </a:cubicBezTo>
                  <a:cubicBezTo>
                    <a:pt x="1690" y="566"/>
                    <a:pt x="1735" y="337"/>
                    <a:pt x="1621" y="155"/>
                  </a:cubicBezTo>
                  <a:cubicBezTo>
                    <a:pt x="1536" y="55"/>
                    <a:pt x="1415" y="0"/>
                    <a:pt x="1292"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8"/>
            <p:cNvSpPr/>
            <p:nvPr/>
          </p:nvSpPr>
          <p:spPr>
            <a:xfrm>
              <a:off x="4114425" y="2820250"/>
              <a:ext cx="43400" cy="37250"/>
            </a:xfrm>
            <a:custGeom>
              <a:avLst/>
              <a:gdLst/>
              <a:ahLst/>
              <a:cxnLst/>
              <a:rect l="l" t="t" r="r" b="b"/>
              <a:pathLst>
                <a:path w="1736" h="1490" extrusionOk="0">
                  <a:moveTo>
                    <a:pt x="1292" y="0"/>
                  </a:moveTo>
                  <a:cubicBezTo>
                    <a:pt x="1217" y="0"/>
                    <a:pt x="1142" y="20"/>
                    <a:pt x="1073" y="63"/>
                  </a:cubicBezTo>
                  <a:cubicBezTo>
                    <a:pt x="1073" y="63"/>
                    <a:pt x="982" y="132"/>
                    <a:pt x="845" y="246"/>
                  </a:cubicBezTo>
                  <a:cubicBezTo>
                    <a:pt x="776" y="292"/>
                    <a:pt x="708" y="360"/>
                    <a:pt x="639" y="429"/>
                  </a:cubicBezTo>
                  <a:cubicBezTo>
                    <a:pt x="571" y="497"/>
                    <a:pt x="502" y="566"/>
                    <a:pt x="457" y="657"/>
                  </a:cubicBezTo>
                  <a:cubicBezTo>
                    <a:pt x="206" y="976"/>
                    <a:pt x="23" y="1319"/>
                    <a:pt x="23" y="1319"/>
                  </a:cubicBezTo>
                  <a:cubicBezTo>
                    <a:pt x="0" y="1364"/>
                    <a:pt x="0" y="1410"/>
                    <a:pt x="46" y="1456"/>
                  </a:cubicBezTo>
                  <a:cubicBezTo>
                    <a:pt x="69" y="1479"/>
                    <a:pt x="103" y="1490"/>
                    <a:pt x="137" y="1490"/>
                  </a:cubicBezTo>
                  <a:cubicBezTo>
                    <a:pt x="171" y="1490"/>
                    <a:pt x="206" y="1479"/>
                    <a:pt x="229" y="1456"/>
                  </a:cubicBezTo>
                  <a:cubicBezTo>
                    <a:pt x="229" y="1456"/>
                    <a:pt x="502" y="1205"/>
                    <a:pt x="799" y="1022"/>
                  </a:cubicBezTo>
                  <a:cubicBezTo>
                    <a:pt x="868" y="976"/>
                    <a:pt x="936" y="931"/>
                    <a:pt x="1005" y="885"/>
                  </a:cubicBezTo>
                  <a:cubicBezTo>
                    <a:pt x="1073" y="862"/>
                    <a:pt x="1142" y="839"/>
                    <a:pt x="1187" y="794"/>
                  </a:cubicBezTo>
                  <a:cubicBezTo>
                    <a:pt x="1301" y="771"/>
                    <a:pt x="1370" y="748"/>
                    <a:pt x="1370" y="748"/>
                  </a:cubicBezTo>
                  <a:lnTo>
                    <a:pt x="1393" y="748"/>
                  </a:lnTo>
                  <a:cubicBezTo>
                    <a:pt x="1438" y="748"/>
                    <a:pt x="1484" y="725"/>
                    <a:pt x="1530" y="703"/>
                  </a:cubicBezTo>
                  <a:cubicBezTo>
                    <a:pt x="1689" y="566"/>
                    <a:pt x="1735" y="337"/>
                    <a:pt x="1621" y="155"/>
                  </a:cubicBezTo>
                  <a:cubicBezTo>
                    <a:pt x="1536" y="55"/>
                    <a:pt x="1415" y="0"/>
                    <a:pt x="1292"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8"/>
            <p:cNvSpPr/>
            <p:nvPr/>
          </p:nvSpPr>
          <p:spPr>
            <a:xfrm>
              <a:off x="4161200" y="2820250"/>
              <a:ext cx="43400" cy="37250"/>
            </a:xfrm>
            <a:custGeom>
              <a:avLst/>
              <a:gdLst/>
              <a:ahLst/>
              <a:cxnLst/>
              <a:rect l="l" t="t" r="r" b="b"/>
              <a:pathLst>
                <a:path w="1736" h="1490" extrusionOk="0">
                  <a:moveTo>
                    <a:pt x="1291" y="0"/>
                  </a:moveTo>
                  <a:cubicBezTo>
                    <a:pt x="1218" y="0"/>
                    <a:pt x="1143" y="20"/>
                    <a:pt x="1074" y="63"/>
                  </a:cubicBezTo>
                  <a:cubicBezTo>
                    <a:pt x="1074" y="63"/>
                    <a:pt x="982" y="132"/>
                    <a:pt x="846" y="246"/>
                  </a:cubicBezTo>
                  <a:cubicBezTo>
                    <a:pt x="777" y="292"/>
                    <a:pt x="709" y="360"/>
                    <a:pt x="640" y="429"/>
                  </a:cubicBezTo>
                  <a:cubicBezTo>
                    <a:pt x="572" y="497"/>
                    <a:pt x="503" y="566"/>
                    <a:pt x="435" y="657"/>
                  </a:cubicBezTo>
                  <a:cubicBezTo>
                    <a:pt x="206" y="976"/>
                    <a:pt x="24" y="1319"/>
                    <a:pt x="24" y="1319"/>
                  </a:cubicBezTo>
                  <a:cubicBezTo>
                    <a:pt x="1" y="1364"/>
                    <a:pt x="1" y="1410"/>
                    <a:pt x="47" y="1456"/>
                  </a:cubicBezTo>
                  <a:cubicBezTo>
                    <a:pt x="69" y="1479"/>
                    <a:pt x="104" y="1490"/>
                    <a:pt x="138" y="1490"/>
                  </a:cubicBezTo>
                  <a:cubicBezTo>
                    <a:pt x="172" y="1490"/>
                    <a:pt x="206" y="1479"/>
                    <a:pt x="229" y="1456"/>
                  </a:cubicBezTo>
                  <a:cubicBezTo>
                    <a:pt x="229" y="1456"/>
                    <a:pt x="480" y="1205"/>
                    <a:pt x="777" y="1022"/>
                  </a:cubicBezTo>
                  <a:cubicBezTo>
                    <a:pt x="868" y="976"/>
                    <a:pt x="937" y="931"/>
                    <a:pt x="1005" y="885"/>
                  </a:cubicBezTo>
                  <a:cubicBezTo>
                    <a:pt x="1074" y="862"/>
                    <a:pt x="1142" y="839"/>
                    <a:pt x="1188" y="794"/>
                  </a:cubicBezTo>
                  <a:cubicBezTo>
                    <a:pt x="1302" y="771"/>
                    <a:pt x="1371" y="748"/>
                    <a:pt x="1371" y="748"/>
                  </a:cubicBezTo>
                  <a:lnTo>
                    <a:pt x="1393" y="748"/>
                  </a:lnTo>
                  <a:cubicBezTo>
                    <a:pt x="1439" y="748"/>
                    <a:pt x="1485" y="725"/>
                    <a:pt x="1507" y="703"/>
                  </a:cubicBezTo>
                  <a:cubicBezTo>
                    <a:pt x="1690" y="566"/>
                    <a:pt x="1736" y="337"/>
                    <a:pt x="1599" y="155"/>
                  </a:cubicBezTo>
                  <a:cubicBezTo>
                    <a:pt x="1528" y="55"/>
                    <a:pt x="1412" y="0"/>
                    <a:pt x="1291" y="0"/>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8"/>
            <p:cNvSpPr/>
            <p:nvPr/>
          </p:nvSpPr>
          <p:spPr>
            <a:xfrm>
              <a:off x="3498125" y="2820225"/>
              <a:ext cx="43400" cy="37375"/>
            </a:xfrm>
            <a:custGeom>
              <a:avLst/>
              <a:gdLst/>
              <a:ahLst/>
              <a:cxnLst/>
              <a:rect l="l" t="t" r="r" b="b"/>
              <a:pathLst>
                <a:path w="1736" h="1495" extrusionOk="0">
                  <a:moveTo>
                    <a:pt x="418" y="1"/>
                  </a:moveTo>
                  <a:cubicBezTo>
                    <a:pt x="253" y="1"/>
                    <a:pt x="107" y="124"/>
                    <a:pt x="69" y="293"/>
                  </a:cubicBezTo>
                  <a:cubicBezTo>
                    <a:pt x="1" y="475"/>
                    <a:pt x="138" y="704"/>
                    <a:pt x="321" y="749"/>
                  </a:cubicBezTo>
                  <a:lnTo>
                    <a:pt x="366" y="749"/>
                  </a:lnTo>
                  <a:cubicBezTo>
                    <a:pt x="366" y="749"/>
                    <a:pt x="435" y="772"/>
                    <a:pt x="526" y="795"/>
                  </a:cubicBezTo>
                  <a:cubicBezTo>
                    <a:pt x="594" y="840"/>
                    <a:pt x="663" y="863"/>
                    <a:pt x="731" y="886"/>
                  </a:cubicBezTo>
                  <a:cubicBezTo>
                    <a:pt x="800" y="932"/>
                    <a:pt x="868" y="977"/>
                    <a:pt x="937" y="1023"/>
                  </a:cubicBezTo>
                  <a:cubicBezTo>
                    <a:pt x="1234" y="1206"/>
                    <a:pt x="1507" y="1457"/>
                    <a:pt x="1507" y="1457"/>
                  </a:cubicBezTo>
                  <a:cubicBezTo>
                    <a:pt x="1521" y="1484"/>
                    <a:pt x="1550" y="1495"/>
                    <a:pt x="1581" y="1495"/>
                  </a:cubicBezTo>
                  <a:cubicBezTo>
                    <a:pt x="1603" y="1495"/>
                    <a:pt x="1625" y="1489"/>
                    <a:pt x="1644" y="1480"/>
                  </a:cubicBezTo>
                  <a:cubicBezTo>
                    <a:pt x="1713" y="1457"/>
                    <a:pt x="1736" y="1365"/>
                    <a:pt x="1713" y="1320"/>
                  </a:cubicBezTo>
                  <a:cubicBezTo>
                    <a:pt x="1713" y="1320"/>
                    <a:pt x="1530" y="977"/>
                    <a:pt x="1279" y="658"/>
                  </a:cubicBezTo>
                  <a:cubicBezTo>
                    <a:pt x="1211" y="567"/>
                    <a:pt x="1142" y="498"/>
                    <a:pt x="1097" y="430"/>
                  </a:cubicBezTo>
                  <a:cubicBezTo>
                    <a:pt x="1028" y="361"/>
                    <a:pt x="960" y="293"/>
                    <a:pt x="891" y="247"/>
                  </a:cubicBezTo>
                  <a:cubicBezTo>
                    <a:pt x="754" y="133"/>
                    <a:pt x="663" y="64"/>
                    <a:pt x="663" y="64"/>
                  </a:cubicBezTo>
                  <a:cubicBezTo>
                    <a:pt x="617" y="42"/>
                    <a:pt x="572" y="19"/>
                    <a:pt x="526" y="19"/>
                  </a:cubicBezTo>
                  <a:cubicBezTo>
                    <a:pt x="490" y="7"/>
                    <a:pt x="453" y="1"/>
                    <a:pt x="418"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8"/>
            <p:cNvSpPr/>
            <p:nvPr/>
          </p:nvSpPr>
          <p:spPr>
            <a:xfrm>
              <a:off x="3451350" y="2820225"/>
              <a:ext cx="43400" cy="37375"/>
            </a:xfrm>
            <a:custGeom>
              <a:avLst/>
              <a:gdLst/>
              <a:ahLst/>
              <a:cxnLst/>
              <a:rect l="l" t="t" r="r" b="b"/>
              <a:pathLst>
                <a:path w="1736" h="1495" extrusionOk="0">
                  <a:moveTo>
                    <a:pt x="417" y="1"/>
                  </a:moveTo>
                  <a:cubicBezTo>
                    <a:pt x="252" y="1"/>
                    <a:pt x="106" y="124"/>
                    <a:pt x="69" y="293"/>
                  </a:cubicBezTo>
                  <a:cubicBezTo>
                    <a:pt x="0" y="475"/>
                    <a:pt x="137" y="704"/>
                    <a:pt x="343" y="749"/>
                  </a:cubicBezTo>
                  <a:lnTo>
                    <a:pt x="366" y="749"/>
                  </a:lnTo>
                  <a:cubicBezTo>
                    <a:pt x="366" y="749"/>
                    <a:pt x="434" y="772"/>
                    <a:pt x="548" y="795"/>
                  </a:cubicBezTo>
                  <a:cubicBezTo>
                    <a:pt x="594" y="840"/>
                    <a:pt x="662" y="863"/>
                    <a:pt x="731" y="886"/>
                  </a:cubicBezTo>
                  <a:cubicBezTo>
                    <a:pt x="799" y="932"/>
                    <a:pt x="868" y="977"/>
                    <a:pt x="936" y="1023"/>
                  </a:cubicBezTo>
                  <a:cubicBezTo>
                    <a:pt x="1233" y="1206"/>
                    <a:pt x="1507" y="1457"/>
                    <a:pt x="1507" y="1457"/>
                  </a:cubicBezTo>
                  <a:cubicBezTo>
                    <a:pt x="1534" y="1484"/>
                    <a:pt x="1560" y="1495"/>
                    <a:pt x="1587" y="1495"/>
                  </a:cubicBezTo>
                  <a:cubicBezTo>
                    <a:pt x="1606" y="1495"/>
                    <a:pt x="1625" y="1489"/>
                    <a:pt x="1644" y="1480"/>
                  </a:cubicBezTo>
                  <a:cubicBezTo>
                    <a:pt x="1712" y="1457"/>
                    <a:pt x="1735" y="1365"/>
                    <a:pt x="1712" y="1320"/>
                  </a:cubicBezTo>
                  <a:cubicBezTo>
                    <a:pt x="1712" y="1320"/>
                    <a:pt x="1530" y="977"/>
                    <a:pt x="1279" y="658"/>
                  </a:cubicBezTo>
                  <a:cubicBezTo>
                    <a:pt x="1233" y="567"/>
                    <a:pt x="1164" y="498"/>
                    <a:pt x="1096" y="430"/>
                  </a:cubicBezTo>
                  <a:cubicBezTo>
                    <a:pt x="1027" y="361"/>
                    <a:pt x="959" y="293"/>
                    <a:pt x="890" y="247"/>
                  </a:cubicBezTo>
                  <a:cubicBezTo>
                    <a:pt x="754" y="133"/>
                    <a:pt x="662" y="64"/>
                    <a:pt x="662" y="64"/>
                  </a:cubicBezTo>
                  <a:cubicBezTo>
                    <a:pt x="617" y="42"/>
                    <a:pt x="571" y="19"/>
                    <a:pt x="525" y="19"/>
                  </a:cubicBezTo>
                  <a:cubicBezTo>
                    <a:pt x="489" y="7"/>
                    <a:pt x="453" y="1"/>
                    <a:pt x="417"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8"/>
            <p:cNvSpPr/>
            <p:nvPr/>
          </p:nvSpPr>
          <p:spPr>
            <a:xfrm>
              <a:off x="3405125" y="2820225"/>
              <a:ext cx="42825" cy="37375"/>
            </a:xfrm>
            <a:custGeom>
              <a:avLst/>
              <a:gdLst/>
              <a:ahLst/>
              <a:cxnLst/>
              <a:rect l="l" t="t" r="r" b="b"/>
              <a:pathLst>
                <a:path w="1713" h="1495" extrusionOk="0">
                  <a:moveTo>
                    <a:pt x="415" y="1"/>
                  </a:moveTo>
                  <a:cubicBezTo>
                    <a:pt x="245" y="1"/>
                    <a:pt x="84" y="124"/>
                    <a:pt x="46" y="293"/>
                  </a:cubicBezTo>
                  <a:cubicBezTo>
                    <a:pt x="0" y="475"/>
                    <a:pt x="115" y="704"/>
                    <a:pt x="320" y="749"/>
                  </a:cubicBezTo>
                  <a:lnTo>
                    <a:pt x="343" y="749"/>
                  </a:lnTo>
                  <a:cubicBezTo>
                    <a:pt x="343" y="749"/>
                    <a:pt x="411" y="772"/>
                    <a:pt x="525" y="795"/>
                  </a:cubicBezTo>
                  <a:cubicBezTo>
                    <a:pt x="571" y="840"/>
                    <a:pt x="640" y="863"/>
                    <a:pt x="708" y="886"/>
                  </a:cubicBezTo>
                  <a:cubicBezTo>
                    <a:pt x="777" y="932"/>
                    <a:pt x="845" y="977"/>
                    <a:pt x="936" y="1023"/>
                  </a:cubicBezTo>
                  <a:cubicBezTo>
                    <a:pt x="1210" y="1206"/>
                    <a:pt x="1484" y="1457"/>
                    <a:pt x="1484" y="1457"/>
                  </a:cubicBezTo>
                  <a:cubicBezTo>
                    <a:pt x="1511" y="1484"/>
                    <a:pt x="1538" y="1495"/>
                    <a:pt x="1569" y="1495"/>
                  </a:cubicBezTo>
                  <a:cubicBezTo>
                    <a:pt x="1591" y="1495"/>
                    <a:pt x="1616" y="1489"/>
                    <a:pt x="1644" y="1480"/>
                  </a:cubicBezTo>
                  <a:cubicBezTo>
                    <a:pt x="1690" y="1457"/>
                    <a:pt x="1712" y="1365"/>
                    <a:pt x="1690" y="1320"/>
                  </a:cubicBezTo>
                  <a:cubicBezTo>
                    <a:pt x="1690" y="1320"/>
                    <a:pt x="1507" y="977"/>
                    <a:pt x="1279" y="658"/>
                  </a:cubicBezTo>
                  <a:cubicBezTo>
                    <a:pt x="1210" y="567"/>
                    <a:pt x="1142" y="498"/>
                    <a:pt x="1073" y="430"/>
                  </a:cubicBezTo>
                  <a:cubicBezTo>
                    <a:pt x="1005" y="361"/>
                    <a:pt x="936" y="293"/>
                    <a:pt x="868" y="247"/>
                  </a:cubicBezTo>
                  <a:cubicBezTo>
                    <a:pt x="731" y="133"/>
                    <a:pt x="640" y="64"/>
                    <a:pt x="640" y="64"/>
                  </a:cubicBezTo>
                  <a:cubicBezTo>
                    <a:pt x="594" y="42"/>
                    <a:pt x="571" y="19"/>
                    <a:pt x="525" y="19"/>
                  </a:cubicBezTo>
                  <a:cubicBezTo>
                    <a:pt x="489" y="7"/>
                    <a:pt x="452" y="1"/>
                    <a:pt x="415" y="1"/>
                  </a:cubicBezTo>
                  <a:close/>
                </a:path>
              </a:pathLst>
            </a:custGeom>
            <a:solidFill>
              <a:srgbClr val="ED9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8"/>
            <p:cNvSpPr/>
            <p:nvPr/>
          </p:nvSpPr>
          <p:spPr>
            <a:xfrm>
              <a:off x="3734950" y="2794000"/>
              <a:ext cx="34825" cy="40675"/>
            </a:xfrm>
            <a:custGeom>
              <a:avLst/>
              <a:gdLst/>
              <a:ahLst/>
              <a:cxnLst/>
              <a:rect l="l" t="t" r="r" b="b"/>
              <a:pathLst>
                <a:path w="1393" h="1627" extrusionOk="0">
                  <a:moveTo>
                    <a:pt x="437" y="0"/>
                  </a:moveTo>
                  <a:cubicBezTo>
                    <a:pt x="376" y="0"/>
                    <a:pt x="313" y="13"/>
                    <a:pt x="252" y="41"/>
                  </a:cubicBezTo>
                  <a:cubicBezTo>
                    <a:pt x="69" y="132"/>
                    <a:pt x="0" y="383"/>
                    <a:pt x="92" y="566"/>
                  </a:cubicBezTo>
                  <a:cubicBezTo>
                    <a:pt x="92" y="566"/>
                    <a:pt x="115" y="588"/>
                    <a:pt x="115" y="611"/>
                  </a:cubicBezTo>
                  <a:cubicBezTo>
                    <a:pt x="137" y="634"/>
                    <a:pt x="160" y="703"/>
                    <a:pt x="206" y="771"/>
                  </a:cubicBezTo>
                  <a:cubicBezTo>
                    <a:pt x="252" y="840"/>
                    <a:pt x="297" y="908"/>
                    <a:pt x="366" y="976"/>
                  </a:cubicBezTo>
                  <a:cubicBezTo>
                    <a:pt x="411" y="1045"/>
                    <a:pt x="480" y="1113"/>
                    <a:pt x="548" y="1182"/>
                  </a:cubicBezTo>
                  <a:cubicBezTo>
                    <a:pt x="662" y="1319"/>
                    <a:pt x="822" y="1387"/>
                    <a:pt x="913" y="1479"/>
                  </a:cubicBezTo>
                  <a:cubicBezTo>
                    <a:pt x="1005" y="1547"/>
                    <a:pt x="1073" y="1593"/>
                    <a:pt x="1073" y="1593"/>
                  </a:cubicBezTo>
                  <a:cubicBezTo>
                    <a:pt x="1108" y="1616"/>
                    <a:pt x="1147" y="1627"/>
                    <a:pt x="1185" y="1627"/>
                  </a:cubicBezTo>
                  <a:cubicBezTo>
                    <a:pt x="1222" y="1627"/>
                    <a:pt x="1256" y="1616"/>
                    <a:pt x="1279" y="1593"/>
                  </a:cubicBezTo>
                  <a:cubicBezTo>
                    <a:pt x="1370" y="1547"/>
                    <a:pt x="1393" y="1433"/>
                    <a:pt x="1324" y="1365"/>
                  </a:cubicBezTo>
                  <a:lnTo>
                    <a:pt x="1302" y="1319"/>
                  </a:lnTo>
                  <a:cubicBezTo>
                    <a:pt x="1302" y="1319"/>
                    <a:pt x="1256" y="1273"/>
                    <a:pt x="1187" y="1182"/>
                  </a:cubicBezTo>
                  <a:cubicBezTo>
                    <a:pt x="1142" y="1068"/>
                    <a:pt x="1028" y="976"/>
                    <a:pt x="982" y="840"/>
                  </a:cubicBezTo>
                  <a:cubicBezTo>
                    <a:pt x="959" y="771"/>
                    <a:pt x="913" y="703"/>
                    <a:pt x="891" y="657"/>
                  </a:cubicBezTo>
                  <a:cubicBezTo>
                    <a:pt x="868" y="588"/>
                    <a:pt x="868" y="543"/>
                    <a:pt x="845" y="497"/>
                  </a:cubicBezTo>
                  <a:cubicBezTo>
                    <a:pt x="845" y="451"/>
                    <a:pt x="845" y="429"/>
                    <a:pt x="822" y="406"/>
                  </a:cubicBezTo>
                  <a:lnTo>
                    <a:pt x="822" y="337"/>
                  </a:lnTo>
                  <a:lnTo>
                    <a:pt x="822" y="315"/>
                  </a:lnTo>
                  <a:cubicBezTo>
                    <a:pt x="822" y="292"/>
                    <a:pt x="799" y="246"/>
                    <a:pt x="777" y="200"/>
                  </a:cubicBezTo>
                  <a:cubicBezTo>
                    <a:pt x="712" y="72"/>
                    <a:pt x="581" y="0"/>
                    <a:pt x="43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8"/>
            <p:cNvSpPr/>
            <p:nvPr/>
          </p:nvSpPr>
          <p:spPr>
            <a:xfrm>
              <a:off x="3636225" y="2865775"/>
              <a:ext cx="374375" cy="231275"/>
            </a:xfrm>
            <a:custGeom>
              <a:avLst/>
              <a:gdLst/>
              <a:ahLst/>
              <a:cxnLst/>
              <a:rect l="l" t="t" r="r" b="b"/>
              <a:pathLst>
                <a:path w="14975" h="9251" extrusionOk="0">
                  <a:moveTo>
                    <a:pt x="11175" y="0"/>
                  </a:moveTo>
                  <a:cubicBezTo>
                    <a:pt x="10796" y="0"/>
                    <a:pt x="10456" y="57"/>
                    <a:pt x="10204" y="137"/>
                  </a:cubicBezTo>
                  <a:cubicBezTo>
                    <a:pt x="9268" y="434"/>
                    <a:pt x="3470" y="2488"/>
                    <a:pt x="1165" y="2853"/>
                  </a:cubicBezTo>
                  <a:cubicBezTo>
                    <a:pt x="1" y="5387"/>
                    <a:pt x="891" y="7578"/>
                    <a:pt x="3105" y="8605"/>
                  </a:cubicBezTo>
                  <a:cubicBezTo>
                    <a:pt x="4073" y="9054"/>
                    <a:pt x="5417" y="9250"/>
                    <a:pt x="6801" y="9250"/>
                  </a:cubicBezTo>
                  <a:cubicBezTo>
                    <a:pt x="8580" y="9250"/>
                    <a:pt x="10425" y="8926"/>
                    <a:pt x="11619" y="8400"/>
                  </a:cubicBezTo>
                  <a:cubicBezTo>
                    <a:pt x="14038" y="7350"/>
                    <a:pt x="14974" y="3994"/>
                    <a:pt x="14130" y="1917"/>
                  </a:cubicBezTo>
                  <a:cubicBezTo>
                    <a:pt x="13513" y="417"/>
                    <a:pt x="12202" y="0"/>
                    <a:pt x="11175" y="0"/>
                  </a:cubicBezTo>
                  <a:close/>
                </a:path>
              </a:pathLst>
            </a:custGeom>
            <a:solidFill>
              <a:srgbClr val="D8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8"/>
            <p:cNvSpPr/>
            <p:nvPr/>
          </p:nvSpPr>
          <p:spPr>
            <a:xfrm>
              <a:off x="3687025" y="2956950"/>
              <a:ext cx="308150" cy="140100"/>
            </a:xfrm>
            <a:custGeom>
              <a:avLst/>
              <a:gdLst/>
              <a:ahLst/>
              <a:cxnLst/>
              <a:rect l="l" t="t" r="r" b="b"/>
              <a:pathLst>
                <a:path w="12326" h="5604" extrusionOk="0">
                  <a:moveTo>
                    <a:pt x="8592" y="1"/>
                  </a:moveTo>
                  <a:cubicBezTo>
                    <a:pt x="4895" y="1"/>
                    <a:pt x="1347" y="2296"/>
                    <a:pt x="0" y="4273"/>
                  </a:cubicBezTo>
                  <a:cubicBezTo>
                    <a:pt x="297" y="4547"/>
                    <a:pt x="662" y="4775"/>
                    <a:pt x="1073" y="4958"/>
                  </a:cubicBezTo>
                  <a:cubicBezTo>
                    <a:pt x="2041" y="5407"/>
                    <a:pt x="3385" y="5603"/>
                    <a:pt x="4769" y="5603"/>
                  </a:cubicBezTo>
                  <a:cubicBezTo>
                    <a:pt x="6548" y="5603"/>
                    <a:pt x="8393" y="5279"/>
                    <a:pt x="9587" y="4753"/>
                  </a:cubicBezTo>
                  <a:cubicBezTo>
                    <a:pt x="11116" y="4091"/>
                    <a:pt x="12052" y="2493"/>
                    <a:pt x="12326" y="895"/>
                  </a:cubicBezTo>
                  <a:cubicBezTo>
                    <a:pt x="11118" y="265"/>
                    <a:pt x="9846" y="1"/>
                    <a:pt x="8592" y="1"/>
                  </a:cubicBezTo>
                  <a:close/>
                </a:path>
              </a:pathLst>
            </a:custGeom>
            <a:solidFill>
              <a:srgbClr val="FFB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8"/>
            <p:cNvSpPr/>
            <p:nvPr/>
          </p:nvSpPr>
          <p:spPr>
            <a:xfrm>
              <a:off x="3685875" y="2865825"/>
              <a:ext cx="261375" cy="85325"/>
            </a:xfrm>
            <a:custGeom>
              <a:avLst/>
              <a:gdLst/>
              <a:ahLst/>
              <a:cxnLst/>
              <a:rect l="l" t="t" r="r" b="b"/>
              <a:pathLst>
                <a:path w="10455" h="3413" extrusionOk="0">
                  <a:moveTo>
                    <a:pt x="9197" y="1"/>
                  </a:moveTo>
                  <a:cubicBezTo>
                    <a:pt x="8817" y="1"/>
                    <a:pt x="8474" y="57"/>
                    <a:pt x="8218" y="135"/>
                  </a:cubicBezTo>
                  <a:cubicBezTo>
                    <a:pt x="7373" y="409"/>
                    <a:pt x="2625" y="2075"/>
                    <a:pt x="1" y="2691"/>
                  </a:cubicBezTo>
                  <a:cubicBezTo>
                    <a:pt x="840" y="3184"/>
                    <a:pt x="1945" y="3413"/>
                    <a:pt x="3135" y="3413"/>
                  </a:cubicBezTo>
                  <a:cubicBezTo>
                    <a:pt x="5859" y="3413"/>
                    <a:pt x="9025" y="2212"/>
                    <a:pt x="10454" y="226"/>
                  </a:cubicBezTo>
                  <a:cubicBezTo>
                    <a:pt x="10034" y="63"/>
                    <a:pt x="9595" y="1"/>
                    <a:pt x="9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8"/>
            <p:cNvSpPr/>
            <p:nvPr/>
          </p:nvSpPr>
          <p:spPr>
            <a:xfrm>
              <a:off x="3687025" y="2917125"/>
              <a:ext cx="308150" cy="146675"/>
            </a:xfrm>
            <a:custGeom>
              <a:avLst/>
              <a:gdLst/>
              <a:ahLst/>
              <a:cxnLst/>
              <a:rect l="l" t="t" r="r" b="b"/>
              <a:pathLst>
                <a:path w="12326" h="5867" fill="none" extrusionOk="0">
                  <a:moveTo>
                    <a:pt x="12326" y="2488"/>
                  </a:moveTo>
                  <a:cubicBezTo>
                    <a:pt x="7555" y="0"/>
                    <a:pt x="1803" y="3219"/>
                    <a:pt x="0" y="5866"/>
                  </a:cubicBezTo>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8"/>
            <p:cNvSpPr/>
            <p:nvPr/>
          </p:nvSpPr>
          <p:spPr>
            <a:xfrm>
              <a:off x="3685875" y="2871475"/>
              <a:ext cx="261375" cy="102150"/>
            </a:xfrm>
            <a:custGeom>
              <a:avLst/>
              <a:gdLst/>
              <a:ahLst/>
              <a:cxnLst/>
              <a:rect l="l" t="t" r="r" b="b"/>
              <a:pathLst>
                <a:path w="10455" h="4086" fill="none" extrusionOk="0">
                  <a:moveTo>
                    <a:pt x="1" y="2465"/>
                  </a:moveTo>
                  <a:cubicBezTo>
                    <a:pt x="2762" y="4086"/>
                    <a:pt x="8400" y="2853"/>
                    <a:pt x="10454" y="0"/>
                  </a:cubicBezTo>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8"/>
            <p:cNvSpPr/>
            <p:nvPr/>
          </p:nvSpPr>
          <p:spPr>
            <a:xfrm>
              <a:off x="3636225" y="2861775"/>
              <a:ext cx="374375" cy="244825"/>
            </a:xfrm>
            <a:custGeom>
              <a:avLst/>
              <a:gdLst/>
              <a:ahLst/>
              <a:cxnLst/>
              <a:rect l="l" t="t" r="r" b="b"/>
              <a:pathLst>
                <a:path w="14975" h="9793" fill="none" extrusionOk="0">
                  <a:moveTo>
                    <a:pt x="1165" y="3013"/>
                  </a:moveTo>
                  <a:cubicBezTo>
                    <a:pt x="3470" y="2648"/>
                    <a:pt x="9268" y="594"/>
                    <a:pt x="10204" y="297"/>
                  </a:cubicBezTo>
                  <a:cubicBezTo>
                    <a:pt x="11139" y="0"/>
                    <a:pt x="13285" y="23"/>
                    <a:pt x="14130" y="2077"/>
                  </a:cubicBezTo>
                  <a:cubicBezTo>
                    <a:pt x="14974" y="4154"/>
                    <a:pt x="14038" y="7510"/>
                    <a:pt x="11619" y="8560"/>
                  </a:cubicBezTo>
                  <a:cubicBezTo>
                    <a:pt x="9496" y="9496"/>
                    <a:pt x="5319" y="9792"/>
                    <a:pt x="3105" y="8765"/>
                  </a:cubicBezTo>
                  <a:cubicBezTo>
                    <a:pt x="891" y="7738"/>
                    <a:pt x="1" y="5547"/>
                    <a:pt x="1165" y="3013"/>
                  </a:cubicBezTo>
                  <a:close/>
                </a:path>
              </a:pathLst>
            </a:custGeom>
            <a:noFill/>
            <a:ln w="9700"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8"/>
            <p:cNvSpPr/>
            <p:nvPr/>
          </p:nvSpPr>
          <p:spPr>
            <a:xfrm>
              <a:off x="2880700" y="1418050"/>
              <a:ext cx="1847750" cy="1410325"/>
            </a:xfrm>
            <a:custGeom>
              <a:avLst/>
              <a:gdLst/>
              <a:ahLst/>
              <a:cxnLst/>
              <a:rect l="l" t="t" r="r" b="b"/>
              <a:pathLst>
                <a:path w="73910" h="56413" extrusionOk="0">
                  <a:moveTo>
                    <a:pt x="52699" y="1"/>
                  </a:moveTo>
                  <a:cubicBezTo>
                    <a:pt x="38743" y="1"/>
                    <a:pt x="33188" y="10038"/>
                    <a:pt x="32915" y="14883"/>
                  </a:cubicBezTo>
                  <a:cubicBezTo>
                    <a:pt x="32282" y="14847"/>
                    <a:pt x="31625" y="14827"/>
                    <a:pt x="30951" y="14827"/>
                  </a:cubicBezTo>
                  <a:cubicBezTo>
                    <a:pt x="25335" y="14827"/>
                    <a:pt x="18560" y="16193"/>
                    <a:pt x="14769" y="20453"/>
                  </a:cubicBezTo>
                  <a:cubicBezTo>
                    <a:pt x="10501" y="25200"/>
                    <a:pt x="6894" y="30085"/>
                    <a:pt x="5890" y="30907"/>
                  </a:cubicBezTo>
                  <a:cubicBezTo>
                    <a:pt x="4908" y="31706"/>
                    <a:pt x="1759" y="33851"/>
                    <a:pt x="1" y="34148"/>
                  </a:cubicBezTo>
                  <a:cubicBezTo>
                    <a:pt x="1850" y="36271"/>
                    <a:pt x="4612" y="37138"/>
                    <a:pt x="4612" y="37138"/>
                  </a:cubicBezTo>
                  <a:cubicBezTo>
                    <a:pt x="4612" y="37138"/>
                    <a:pt x="4224" y="43324"/>
                    <a:pt x="4794" y="46588"/>
                  </a:cubicBezTo>
                  <a:cubicBezTo>
                    <a:pt x="5324" y="49640"/>
                    <a:pt x="8413" y="56413"/>
                    <a:pt x="16657" y="56413"/>
                  </a:cubicBezTo>
                  <a:cubicBezTo>
                    <a:pt x="17291" y="56413"/>
                    <a:pt x="17954" y="56373"/>
                    <a:pt x="18649" y="56288"/>
                  </a:cubicBezTo>
                  <a:cubicBezTo>
                    <a:pt x="18649" y="56288"/>
                    <a:pt x="15750" y="53778"/>
                    <a:pt x="15317" y="50445"/>
                  </a:cubicBezTo>
                  <a:cubicBezTo>
                    <a:pt x="15750" y="45492"/>
                    <a:pt x="17074" y="40219"/>
                    <a:pt x="18216" y="38074"/>
                  </a:cubicBezTo>
                  <a:cubicBezTo>
                    <a:pt x="19317" y="40995"/>
                    <a:pt x="22233" y="45267"/>
                    <a:pt x="22823" y="45267"/>
                  </a:cubicBezTo>
                  <a:cubicBezTo>
                    <a:pt x="22832" y="45267"/>
                    <a:pt x="22841" y="45266"/>
                    <a:pt x="22849" y="45264"/>
                  </a:cubicBezTo>
                  <a:cubicBezTo>
                    <a:pt x="23374" y="45127"/>
                    <a:pt x="23146" y="38348"/>
                    <a:pt x="24013" y="32687"/>
                  </a:cubicBezTo>
                  <a:cubicBezTo>
                    <a:pt x="24789" y="36202"/>
                    <a:pt x="26113" y="39877"/>
                    <a:pt x="28327" y="42365"/>
                  </a:cubicBezTo>
                  <a:cubicBezTo>
                    <a:pt x="33628" y="48333"/>
                    <a:pt x="40738" y="52614"/>
                    <a:pt x="41595" y="52614"/>
                  </a:cubicBezTo>
                  <a:cubicBezTo>
                    <a:pt x="41646" y="52614"/>
                    <a:pt x="41675" y="52599"/>
                    <a:pt x="41680" y="52568"/>
                  </a:cubicBezTo>
                  <a:cubicBezTo>
                    <a:pt x="41794" y="52020"/>
                    <a:pt x="40356" y="47683"/>
                    <a:pt x="40356" y="47683"/>
                  </a:cubicBezTo>
                  <a:cubicBezTo>
                    <a:pt x="40082" y="43324"/>
                    <a:pt x="38416" y="36750"/>
                    <a:pt x="38416" y="36750"/>
                  </a:cubicBezTo>
                  <a:lnTo>
                    <a:pt x="38416" y="36750"/>
                  </a:lnTo>
                  <a:cubicBezTo>
                    <a:pt x="43606" y="42008"/>
                    <a:pt x="50596" y="45173"/>
                    <a:pt x="51321" y="45173"/>
                  </a:cubicBezTo>
                  <a:cubicBezTo>
                    <a:pt x="51326" y="45173"/>
                    <a:pt x="51331" y="45173"/>
                    <a:pt x="51335" y="45172"/>
                  </a:cubicBezTo>
                  <a:cubicBezTo>
                    <a:pt x="51974" y="45127"/>
                    <a:pt x="49578" y="39558"/>
                    <a:pt x="49578" y="39557"/>
                  </a:cubicBezTo>
                  <a:lnTo>
                    <a:pt x="49578" y="39557"/>
                  </a:lnTo>
                  <a:cubicBezTo>
                    <a:pt x="53389" y="43780"/>
                    <a:pt x="55375" y="45218"/>
                    <a:pt x="58183" y="47135"/>
                  </a:cubicBezTo>
                  <a:cubicBezTo>
                    <a:pt x="58365" y="48231"/>
                    <a:pt x="58502" y="49349"/>
                    <a:pt x="58594" y="50445"/>
                  </a:cubicBezTo>
                  <a:cubicBezTo>
                    <a:pt x="58160" y="53778"/>
                    <a:pt x="55261" y="56288"/>
                    <a:pt x="55261" y="56288"/>
                  </a:cubicBezTo>
                  <a:cubicBezTo>
                    <a:pt x="55956" y="56373"/>
                    <a:pt x="56620" y="56413"/>
                    <a:pt x="57253" y="56413"/>
                  </a:cubicBezTo>
                  <a:cubicBezTo>
                    <a:pt x="65494" y="56413"/>
                    <a:pt x="68563" y="49640"/>
                    <a:pt x="69093" y="46588"/>
                  </a:cubicBezTo>
                  <a:cubicBezTo>
                    <a:pt x="69664" y="43324"/>
                    <a:pt x="69299" y="37138"/>
                    <a:pt x="69299" y="37138"/>
                  </a:cubicBezTo>
                  <a:cubicBezTo>
                    <a:pt x="69299" y="37138"/>
                    <a:pt x="72060" y="36271"/>
                    <a:pt x="73909" y="34148"/>
                  </a:cubicBezTo>
                  <a:cubicBezTo>
                    <a:pt x="72152" y="33851"/>
                    <a:pt x="69002" y="31706"/>
                    <a:pt x="68020" y="30907"/>
                  </a:cubicBezTo>
                  <a:cubicBezTo>
                    <a:pt x="67016" y="30085"/>
                    <a:pt x="63478" y="25132"/>
                    <a:pt x="59141" y="20453"/>
                  </a:cubicBezTo>
                  <a:cubicBezTo>
                    <a:pt x="54531" y="15425"/>
                    <a:pt x="46957" y="14419"/>
                    <a:pt x="41136" y="14419"/>
                  </a:cubicBezTo>
                  <a:cubicBezTo>
                    <a:pt x="39954" y="14419"/>
                    <a:pt x="38844" y="14460"/>
                    <a:pt x="37845" y="14518"/>
                  </a:cubicBezTo>
                  <a:lnTo>
                    <a:pt x="37845" y="14495"/>
                  </a:lnTo>
                  <a:cubicBezTo>
                    <a:pt x="43985" y="10706"/>
                    <a:pt x="49874" y="3471"/>
                    <a:pt x="52842" y="1"/>
                  </a:cubicBezTo>
                  <a:cubicBezTo>
                    <a:pt x="52794" y="1"/>
                    <a:pt x="52747" y="1"/>
                    <a:pt x="52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8"/>
            <p:cNvSpPr/>
            <p:nvPr/>
          </p:nvSpPr>
          <p:spPr>
            <a:xfrm>
              <a:off x="3928975" y="1933925"/>
              <a:ext cx="610025" cy="233550"/>
            </a:xfrm>
            <a:custGeom>
              <a:avLst/>
              <a:gdLst/>
              <a:ahLst/>
              <a:cxnLst/>
              <a:rect l="l" t="t" r="r" b="b"/>
              <a:pathLst>
                <a:path w="24401" h="9342" extrusionOk="0">
                  <a:moveTo>
                    <a:pt x="17393" y="0"/>
                  </a:moveTo>
                  <a:cubicBezTo>
                    <a:pt x="9199" y="4269"/>
                    <a:pt x="0" y="6688"/>
                    <a:pt x="776" y="7601"/>
                  </a:cubicBezTo>
                  <a:cubicBezTo>
                    <a:pt x="1312" y="8229"/>
                    <a:pt x="7301" y="9341"/>
                    <a:pt x="14183" y="9341"/>
                  </a:cubicBezTo>
                  <a:cubicBezTo>
                    <a:pt x="17553" y="9341"/>
                    <a:pt x="21137" y="9075"/>
                    <a:pt x="24400" y="8354"/>
                  </a:cubicBezTo>
                  <a:cubicBezTo>
                    <a:pt x="22757" y="6346"/>
                    <a:pt x="20269" y="3127"/>
                    <a:pt x="17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8"/>
            <p:cNvSpPr/>
            <p:nvPr/>
          </p:nvSpPr>
          <p:spPr>
            <a:xfrm>
              <a:off x="3060450" y="2009250"/>
              <a:ext cx="381800" cy="178275"/>
            </a:xfrm>
            <a:custGeom>
              <a:avLst/>
              <a:gdLst/>
              <a:ahLst/>
              <a:cxnLst/>
              <a:rect l="l" t="t" r="r" b="b"/>
              <a:pathLst>
                <a:path w="15272" h="7131" extrusionOk="0">
                  <a:moveTo>
                    <a:pt x="4794" y="0"/>
                  </a:moveTo>
                  <a:cubicBezTo>
                    <a:pt x="2831" y="2351"/>
                    <a:pt x="1142" y="4497"/>
                    <a:pt x="1" y="5844"/>
                  </a:cubicBezTo>
                  <a:cubicBezTo>
                    <a:pt x="4502" y="6775"/>
                    <a:pt x="8822" y="7131"/>
                    <a:pt x="11578" y="7131"/>
                  </a:cubicBezTo>
                  <a:cubicBezTo>
                    <a:pt x="13211" y="7131"/>
                    <a:pt x="14294" y="7006"/>
                    <a:pt x="14541" y="6802"/>
                  </a:cubicBezTo>
                  <a:cubicBezTo>
                    <a:pt x="15271" y="6232"/>
                    <a:pt x="10386" y="3698"/>
                    <a:pt x="4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8"/>
            <p:cNvSpPr/>
            <p:nvPr/>
          </p:nvSpPr>
          <p:spPr>
            <a:xfrm>
              <a:off x="2880700" y="1416350"/>
              <a:ext cx="1321050" cy="1438600"/>
            </a:xfrm>
            <a:custGeom>
              <a:avLst/>
              <a:gdLst/>
              <a:ahLst/>
              <a:cxnLst/>
              <a:rect l="l" t="t" r="r" b="b"/>
              <a:pathLst>
                <a:path w="52842" h="57544" fill="none" extrusionOk="0">
                  <a:moveTo>
                    <a:pt x="33440" y="16618"/>
                  </a:moveTo>
                  <a:cubicBezTo>
                    <a:pt x="34901" y="16184"/>
                    <a:pt x="36385" y="15476"/>
                    <a:pt x="37845" y="14563"/>
                  </a:cubicBezTo>
                  <a:cubicBezTo>
                    <a:pt x="43985" y="10774"/>
                    <a:pt x="49874" y="3539"/>
                    <a:pt x="52842" y="69"/>
                  </a:cubicBezTo>
                  <a:cubicBezTo>
                    <a:pt x="38781" y="1"/>
                    <a:pt x="33189" y="10090"/>
                    <a:pt x="32915" y="14951"/>
                  </a:cubicBezTo>
                  <a:cubicBezTo>
                    <a:pt x="27003" y="14609"/>
                    <a:pt x="19014" y="15750"/>
                    <a:pt x="14769" y="20521"/>
                  </a:cubicBezTo>
                  <a:cubicBezTo>
                    <a:pt x="10501" y="25268"/>
                    <a:pt x="6894" y="30153"/>
                    <a:pt x="5890" y="30975"/>
                  </a:cubicBezTo>
                  <a:cubicBezTo>
                    <a:pt x="4908" y="31774"/>
                    <a:pt x="1759" y="33919"/>
                    <a:pt x="1" y="34216"/>
                  </a:cubicBezTo>
                  <a:cubicBezTo>
                    <a:pt x="1850" y="36339"/>
                    <a:pt x="4612" y="37206"/>
                    <a:pt x="4612" y="37206"/>
                  </a:cubicBezTo>
                  <a:cubicBezTo>
                    <a:pt x="4612" y="37206"/>
                    <a:pt x="4224" y="43392"/>
                    <a:pt x="4794" y="46656"/>
                  </a:cubicBezTo>
                  <a:cubicBezTo>
                    <a:pt x="5365" y="49942"/>
                    <a:pt x="8903" y="57543"/>
                    <a:pt x="18649" y="56356"/>
                  </a:cubicBezTo>
                  <a:cubicBezTo>
                    <a:pt x="18649" y="56356"/>
                    <a:pt x="15750" y="53846"/>
                    <a:pt x="15317" y="50513"/>
                  </a:cubicBezTo>
                  <a:cubicBezTo>
                    <a:pt x="15750" y="45560"/>
                    <a:pt x="17074" y="40287"/>
                    <a:pt x="18216" y="38142"/>
                  </a:cubicBezTo>
                  <a:cubicBezTo>
                    <a:pt x="19334" y="41109"/>
                    <a:pt x="22324" y="45469"/>
                    <a:pt x="22849" y="45332"/>
                  </a:cubicBezTo>
                  <a:cubicBezTo>
                    <a:pt x="23374" y="45195"/>
                    <a:pt x="23146" y="38416"/>
                    <a:pt x="24013" y="32755"/>
                  </a:cubicBezTo>
                  <a:lnTo>
                    <a:pt x="24013" y="32732"/>
                  </a:ln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8"/>
            <p:cNvSpPr/>
            <p:nvPr/>
          </p:nvSpPr>
          <p:spPr>
            <a:xfrm>
              <a:off x="3826825" y="1772425"/>
              <a:ext cx="901625" cy="1082525"/>
            </a:xfrm>
            <a:custGeom>
              <a:avLst/>
              <a:gdLst/>
              <a:ahLst/>
              <a:cxnLst/>
              <a:rect l="l" t="t" r="r" b="b"/>
              <a:pathLst>
                <a:path w="36065" h="43301" fill="none" extrusionOk="0">
                  <a:moveTo>
                    <a:pt x="0" y="343"/>
                  </a:moveTo>
                  <a:cubicBezTo>
                    <a:pt x="5912" y="1"/>
                    <a:pt x="15750" y="229"/>
                    <a:pt x="21296" y="6278"/>
                  </a:cubicBezTo>
                  <a:cubicBezTo>
                    <a:pt x="25633" y="10957"/>
                    <a:pt x="29171" y="15910"/>
                    <a:pt x="30175" y="16732"/>
                  </a:cubicBezTo>
                  <a:cubicBezTo>
                    <a:pt x="31157" y="17531"/>
                    <a:pt x="34307" y="19676"/>
                    <a:pt x="36064" y="19973"/>
                  </a:cubicBezTo>
                  <a:cubicBezTo>
                    <a:pt x="34215" y="22096"/>
                    <a:pt x="31454" y="22963"/>
                    <a:pt x="31454" y="22963"/>
                  </a:cubicBezTo>
                  <a:cubicBezTo>
                    <a:pt x="31454" y="22963"/>
                    <a:pt x="31819" y="29149"/>
                    <a:pt x="31248" y="32413"/>
                  </a:cubicBezTo>
                  <a:cubicBezTo>
                    <a:pt x="30678" y="35699"/>
                    <a:pt x="27162" y="43300"/>
                    <a:pt x="17416" y="42113"/>
                  </a:cubicBezTo>
                  <a:cubicBezTo>
                    <a:pt x="17416" y="42113"/>
                    <a:pt x="20315" y="39603"/>
                    <a:pt x="20749" y="36270"/>
                  </a:cubicBezTo>
                  <a:cubicBezTo>
                    <a:pt x="20657" y="35174"/>
                    <a:pt x="20520" y="34056"/>
                    <a:pt x="20338" y="32960"/>
                  </a:cubicBezTo>
                  <a:cubicBezTo>
                    <a:pt x="19744" y="29149"/>
                    <a:pt x="18740" y="25565"/>
                    <a:pt x="17850" y="23899"/>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8"/>
            <p:cNvSpPr/>
            <p:nvPr/>
          </p:nvSpPr>
          <p:spPr>
            <a:xfrm>
              <a:off x="3471325" y="2187850"/>
              <a:ext cx="863950" cy="558100"/>
            </a:xfrm>
            <a:custGeom>
              <a:avLst/>
              <a:gdLst/>
              <a:ahLst/>
              <a:cxnLst/>
              <a:rect l="l" t="t" r="r" b="b"/>
              <a:pathLst>
                <a:path w="34558" h="22324" fill="none" extrusionOk="0">
                  <a:moveTo>
                    <a:pt x="0" y="1"/>
                  </a:moveTo>
                  <a:cubicBezTo>
                    <a:pt x="114" y="617"/>
                    <a:pt x="228" y="1256"/>
                    <a:pt x="388" y="1895"/>
                  </a:cubicBezTo>
                  <a:cubicBezTo>
                    <a:pt x="1164" y="5410"/>
                    <a:pt x="2488" y="9085"/>
                    <a:pt x="4702" y="11573"/>
                  </a:cubicBezTo>
                  <a:cubicBezTo>
                    <a:pt x="10317" y="17896"/>
                    <a:pt x="17964" y="22324"/>
                    <a:pt x="18055" y="21776"/>
                  </a:cubicBezTo>
                  <a:cubicBezTo>
                    <a:pt x="18169" y="21228"/>
                    <a:pt x="16731" y="16891"/>
                    <a:pt x="16731" y="16891"/>
                  </a:cubicBezTo>
                  <a:cubicBezTo>
                    <a:pt x="16457" y="12532"/>
                    <a:pt x="14791" y="5958"/>
                    <a:pt x="14791" y="5958"/>
                  </a:cubicBezTo>
                  <a:cubicBezTo>
                    <a:pt x="20018" y="11253"/>
                    <a:pt x="27071" y="14426"/>
                    <a:pt x="27710" y="14380"/>
                  </a:cubicBezTo>
                  <a:cubicBezTo>
                    <a:pt x="28349" y="14335"/>
                    <a:pt x="25953" y="8765"/>
                    <a:pt x="25953" y="8765"/>
                  </a:cubicBezTo>
                  <a:cubicBezTo>
                    <a:pt x="29764" y="12988"/>
                    <a:pt x="31750" y="14426"/>
                    <a:pt x="34558" y="16343"/>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8"/>
            <p:cNvSpPr/>
            <p:nvPr/>
          </p:nvSpPr>
          <p:spPr>
            <a:xfrm>
              <a:off x="3447350" y="1967025"/>
              <a:ext cx="34275" cy="230775"/>
            </a:xfrm>
            <a:custGeom>
              <a:avLst/>
              <a:gdLst/>
              <a:ahLst/>
              <a:cxnLst/>
              <a:rect l="l" t="t" r="r" b="b"/>
              <a:pathLst>
                <a:path w="1371" h="9231" extrusionOk="0">
                  <a:moveTo>
                    <a:pt x="206" y="0"/>
                  </a:moveTo>
                  <a:cubicBezTo>
                    <a:pt x="92" y="0"/>
                    <a:pt x="1" y="91"/>
                    <a:pt x="1" y="206"/>
                  </a:cubicBezTo>
                  <a:cubicBezTo>
                    <a:pt x="1" y="206"/>
                    <a:pt x="1" y="343"/>
                    <a:pt x="1" y="571"/>
                  </a:cubicBezTo>
                  <a:cubicBezTo>
                    <a:pt x="1" y="799"/>
                    <a:pt x="1" y="1141"/>
                    <a:pt x="1" y="1552"/>
                  </a:cubicBezTo>
                  <a:cubicBezTo>
                    <a:pt x="1" y="1758"/>
                    <a:pt x="1" y="1986"/>
                    <a:pt x="23" y="2214"/>
                  </a:cubicBezTo>
                  <a:cubicBezTo>
                    <a:pt x="23" y="2442"/>
                    <a:pt x="23" y="2694"/>
                    <a:pt x="46" y="2945"/>
                  </a:cubicBezTo>
                  <a:cubicBezTo>
                    <a:pt x="69" y="3470"/>
                    <a:pt x="92" y="4017"/>
                    <a:pt x="137" y="4542"/>
                  </a:cubicBezTo>
                  <a:cubicBezTo>
                    <a:pt x="137" y="4816"/>
                    <a:pt x="160" y="5090"/>
                    <a:pt x="183" y="5364"/>
                  </a:cubicBezTo>
                  <a:cubicBezTo>
                    <a:pt x="183" y="5638"/>
                    <a:pt x="229" y="5889"/>
                    <a:pt x="274" y="6140"/>
                  </a:cubicBezTo>
                  <a:cubicBezTo>
                    <a:pt x="320" y="6665"/>
                    <a:pt x="389" y="7122"/>
                    <a:pt x="434" y="7533"/>
                  </a:cubicBezTo>
                  <a:cubicBezTo>
                    <a:pt x="526" y="8354"/>
                    <a:pt x="594" y="8902"/>
                    <a:pt x="594" y="8902"/>
                  </a:cubicBezTo>
                  <a:cubicBezTo>
                    <a:pt x="614" y="9101"/>
                    <a:pt x="772" y="9230"/>
                    <a:pt x="948" y="9230"/>
                  </a:cubicBezTo>
                  <a:cubicBezTo>
                    <a:pt x="975" y="9230"/>
                    <a:pt x="1001" y="9227"/>
                    <a:pt x="1028" y="9222"/>
                  </a:cubicBezTo>
                  <a:cubicBezTo>
                    <a:pt x="1233" y="9199"/>
                    <a:pt x="1370" y="8993"/>
                    <a:pt x="1347" y="8788"/>
                  </a:cubicBezTo>
                  <a:lnTo>
                    <a:pt x="1347" y="8765"/>
                  </a:lnTo>
                  <a:cubicBezTo>
                    <a:pt x="1347" y="8765"/>
                    <a:pt x="1256" y="8240"/>
                    <a:pt x="1119" y="7441"/>
                  </a:cubicBezTo>
                  <a:cubicBezTo>
                    <a:pt x="1050" y="7030"/>
                    <a:pt x="982" y="6574"/>
                    <a:pt x="891" y="6072"/>
                  </a:cubicBezTo>
                  <a:cubicBezTo>
                    <a:pt x="868" y="5821"/>
                    <a:pt x="799" y="5570"/>
                    <a:pt x="777" y="5296"/>
                  </a:cubicBezTo>
                  <a:cubicBezTo>
                    <a:pt x="754" y="5045"/>
                    <a:pt x="731" y="4771"/>
                    <a:pt x="708" y="4497"/>
                  </a:cubicBezTo>
                  <a:cubicBezTo>
                    <a:pt x="640" y="3972"/>
                    <a:pt x="594" y="3424"/>
                    <a:pt x="526" y="2922"/>
                  </a:cubicBezTo>
                  <a:cubicBezTo>
                    <a:pt x="503" y="2671"/>
                    <a:pt x="503" y="2420"/>
                    <a:pt x="480" y="2191"/>
                  </a:cubicBezTo>
                  <a:cubicBezTo>
                    <a:pt x="480" y="1963"/>
                    <a:pt x="457" y="1758"/>
                    <a:pt x="434" y="1552"/>
                  </a:cubicBezTo>
                  <a:cubicBezTo>
                    <a:pt x="411" y="1141"/>
                    <a:pt x="389" y="799"/>
                    <a:pt x="389" y="571"/>
                  </a:cubicBezTo>
                  <a:cubicBezTo>
                    <a:pt x="389" y="343"/>
                    <a:pt x="389" y="206"/>
                    <a:pt x="389" y="206"/>
                  </a:cubicBezTo>
                  <a:cubicBezTo>
                    <a:pt x="389" y="91"/>
                    <a:pt x="297" y="0"/>
                    <a:pt x="2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8"/>
            <p:cNvSpPr/>
            <p:nvPr/>
          </p:nvSpPr>
          <p:spPr>
            <a:xfrm>
              <a:off x="3740650" y="2133500"/>
              <a:ext cx="111300" cy="213650"/>
            </a:xfrm>
            <a:custGeom>
              <a:avLst/>
              <a:gdLst/>
              <a:ahLst/>
              <a:cxnLst/>
              <a:rect l="l" t="t" r="r" b="b"/>
              <a:pathLst>
                <a:path w="4452" h="8546" extrusionOk="0">
                  <a:moveTo>
                    <a:pt x="184" y="0"/>
                  </a:moveTo>
                  <a:cubicBezTo>
                    <a:pt x="169" y="0"/>
                    <a:pt x="153" y="2"/>
                    <a:pt x="138" y="6"/>
                  </a:cubicBezTo>
                  <a:cubicBezTo>
                    <a:pt x="46" y="29"/>
                    <a:pt x="1" y="120"/>
                    <a:pt x="24" y="212"/>
                  </a:cubicBezTo>
                  <a:cubicBezTo>
                    <a:pt x="24" y="212"/>
                    <a:pt x="183" y="759"/>
                    <a:pt x="434" y="1558"/>
                  </a:cubicBezTo>
                  <a:cubicBezTo>
                    <a:pt x="571" y="1946"/>
                    <a:pt x="731" y="2403"/>
                    <a:pt x="914" y="2905"/>
                  </a:cubicBezTo>
                  <a:cubicBezTo>
                    <a:pt x="1096" y="3384"/>
                    <a:pt x="1325" y="3909"/>
                    <a:pt x="1530" y="4434"/>
                  </a:cubicBezTo>
                  <a:cubicBezTo>
                    <a:pt x="1621" y="4685"/>
                    <a:pt x="1758" y="4936"/>
                    <a:pt x="1872" y="5187"/>
                  </a:cubicBezTo>
                  <a:cubicBezTo>
                    <a:pt x="1987" y="5439"/>
                    <a:pt x="2101" y="5690"/>
                    <a:pt x="2215" y="5941"/>
                  </a:cubicBezTo>
                  <a:cubicBezTo>
                    <a:pt x="2466" y="6397"/>
                    <a:pt x="2694" y="6831"/>
                    <a:pt x="2900" y="7196"/>
                  </a:cubicBezTo>
                  <a:cubicBezTo>
                    <a:pt x="3379" y="7904"/>
                    <a:pt x="3721" y="8383"/>
                    <a:pt x="3721" y="8383"/>
                  </a:cubicBezTo>
                  <a:cubicBezTo>
                    <a:pt x="3721" y="8383"/>
                    <a:pt x="3721" y="8383"/>
                    <a:pt x="3721" y="8406"/>
                  </a:cubicBezTo>
                  <a:cubicBezTo>
                    <a:pt x="3801" y="8499"/>
                    <a:pt x="3912" y="8546"/>
                    <a:pt x="4027" y="8546"/>
                  </a:cubicBezTo>
                  <a:cubicBezTo>
                    <a:pt x="4109" y="8546"/>
                    <a:pt x="4193" y="8522"/>
                    <a:pt x="4269" y="8474"/>
                  </a:cubicBezTo>
                  <a:cubicBezTo>
                    <a:pt x="4429" y="8337"/>
                    <a:pt x="4452" y="8109"/>
                    <a:pt x="4338" y="7949"/>
                  </a:cubicBezTo>
                  <a:lnTo>
                    <a:pt x="4315" y="7904"/>
                  </a:lnTo>
                  <a:lnTo>
                    <a:pt x="3493" y="6831"/>
                  </a:lnTo>
                  <a:cubicBezTo>
                    <a:pt x="3288" y="6489"/>
                    <a:pt x="3036" y="6078"/>
                    <a:pt x="2763" y="5644"/>
                  </a:cubicBezTo>
                  <a:cubicBezTo>
                    <a:pt x="2648" y="5416"/>
                    <a:pt x="2534" y="5165"/>
                    <a:pt x="2397" y="4936"/>
                  </a:cubicBezTo>
                  <a:cubicBezTo>
                    <a:pt x="2283" y="4685"/>
                    <a:pt x="2146" y="4457"/>
                    <a:pt x="2032" y="4206"/>
                  </a:cubicBezTo>
                  <a:cubicBezTo>
                    <a:pt x="1804" y="3704"/>
                    <a:pt x="1553" y="3202"/>
                    <a:pt x="1370" y="2722"/>
                  </a:cubicBezTo>
                  <a:cubicBezTo>
                    <a:pt x="1165" y="2243"/>
                    <a:pt x="982" y="1809"/>
                    <a:pt x="822" y="1421"/>
                  </a:cubicBezTo>
                  <a:cubicBezTo>
                    <a:pt x="526" y="645"/>
                    <a:pt x="366" y="120"/>
                    <a:pt x="366" y="120"/>
                  </a:cubicBezTo>
                  <a:cubicBezTo>
                    <a:pt x="328" y="45"/>
                    <a:pt x="259" y="0"/>
                    <a:pt x="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8"/>
            <p:cNvSpPr/>
            <p:nvPr/>
          </p:nvSpPr>
          <p:spPr>
            <a:xfrm>
              <a:off x="4302725" y="2452375"/>
              <a:ext cx="203175" cy="157450"/>
            </a:xfrm>
            <a:custGeom>
              <a:avLst/>
              <a:gdLst/>
              <a:ahLst/>
              <a:cxnLst/>
              <a:rect l="l" t="t" r="r" b="b"/>
              <a:pathLst>
                <a:path w="8127" h="6298" extrusionOk="0">
                  <a:moveTo>
                    <a:pt x="6895" y="0"/>
                  </a:moveTo>
                  <a:cubicBezTo>
                    <a:pt x="6671" y="0"/>
                    <a:pt x="6447" y="70"/>
                    <a:pt x="6255" y="216"/>
                  </a:cubicBezTo>
                  <a:lnTo>
                    <a:pt x="594" y="4324"/>
                  </a:lnTo>
                  <a:cubicBezTo>
                    <a:pt x="115" y="4667"/>
                    <a:pt x="1" y="5352"/>
                    <a:pt x="366" y="5854"/>
                  </a:cubicBezTo>
                  <a:cubicBezTo>
                    <a:pt x="571" y="6141"/>
                    <a:pt x="900" y="6297"/>
                    <a:pt x="1234" y="6297"/>
                  </a:cubicBezTo>
                  <a:cubicBezTo>
                    <a:pt x="1456" y="6297"/>
                    <a:pt x="1681" y="6228"/>
                    <a:pt x="1872" y="6082"/>
                  </a:cubicBezTo>
                  <a:lnTo>
                    <a:pt x="7533" y="1973"/>
                  </a:lnTo>
                  <a:cubicBezTo>
                    <a:pt x="8035" y="1631"/>
                    <a:pt x="8126" y="946"/>
                    <a:pt x="7784" y="444"/>
                  </a:cubicBezTo>
                  <a:cubicBezTo>
                    <a:pt x="7565" y="157"/>
                    <a:pt x="7231" y="0"/>
                    <a:pt x="6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8"/>
            <p:cNvSpPr/>
            <p:nvPr/>
          </p:nvSpPr>
          <p:spPr>
            <a:xfrm>
              <a:off x="4302725" y="2448625"/>
              <a:ext cx="203175" cy="164950"/>
            </a:xfrm>
            <a:custGeom>
              <a:avLst/>
              <a:gdLst/>
              <a:ahLst/>
              <a:cxnLst/>
              <a:rect l="l" t="t" r="r" b="b"/>
              <a:pathLst>
                <a:path w="8127" h="6598" fill="none" extrusionOk="0">
                  <a:moveTo>
                    <a:pt x="1872" y="6232"/>
                  </a:moveTo>
                  <a:cubicBezTo>
                    <a:pt x="1393" y="6597"/>
                    <a:pt x="708" y="6483"/>
                    <a:pt x="366" y="6004"/>
                  </a:cubicBezTo>
                  <a:cubicBezTo>
                    <a:pt x="1" y="5502"/>
                    <a:pt x="115" y="4817"/>
                    <a:pt x="594" y="4474"/>
                  </a:cubicBezTo>
                  <a:lnTo>
                    <a:pt x="6255" y="366"/>
                  </a:lnTo>
                  <a:cubicBezTo>
                    <a:pt x="6734" y="1"/>
                    <a:pt x="7419" y="115"/>
                    <a:pt x="7784" y="594"/>
                  </a:cubicBezTo>
                  <a:cubicBezTo>
                    <a:pt x="8126" y="1096"/>
                    <a:pt x="8035" y="1781"/>
                    <a:pt x="7533" y="2123"/>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8"/>
            <p:cNvSpPr/>
            <p:nvPr/>
          </p:nvSpPr>
          <p:spPr>
            <a:xfrm>
              <a:off x="3126650" y="3145375"/>
              <a:ext cx="535850" cy="969550"/>
            </a:xfrm>
            <a:custGeom>
              <a:avLst/>
              <a:gdLst/>
              <a:ahLst/>
              <a:cxnLst/>
              <a:rect l="l" t="t" r="r" b="b"/>
              <a:pathLst>
                <a:path w="21434" h="38782" extrusionOk="0">
                  <a:moveTo>
                    <a:pt x="18809" y="0"/>
                  </a:moveTo>
                  <a:lnTo>
                    <a:pt x="14198" y="1689"/>
                  </a:lnTo>
                  <a:cubicBezTo>
                    <a:pt x="12760" y="2009"/>
                    <a:pt x="115" y="2945"/>
                    <a:pt x="115" y="2945"/>
                  </a:cubicBezTo>
                  <a:lnTo>
                    <a:pt x="1" y="13193"/>
                  </a:lnTo>
                  <a:cubicBezTo>
                    <a:pt x="1" y="13193"/>
                    <a:pt x="4680" y="15522"/>
                    <a:pt x="10158" y="16115"/>
                  </a:cubicBezTo>
                  <a:cubicBezTo>
                    <a:pt x="8560" y="20657"/>
                    <a:pt x="5890" y="31864"/>
                    <a:pt x="5890" y="31864"/>
                  </a:cubicBezTo>
                  <a:cubicBezTo>
                    <a:pt x="5342" y="32800"/>
                    <a:pt x="4680" y="34763"/>
                    <a:pt x="4999" y="35197"/>
                  </a:cubicBezTo>
                  <a:cubicBezTo>
                    <a:pt x="5319" y="35653"/>
                    <a:pt x="7921" y="37069"/>
                    <a:pt x="11208" y="38050"/>
                  </a:cubicBezTo>
                  <a:cubicBezTo>
                    <a:pt x="12932" y="38561"/>
                    <a:pt x="14012" y="38782"/>
                    <a:pt x="14674" y="38782"/>
                  </a:cubicBezTo>
                  <a:cubicBezTo>
                    <a:pt x="15282" y="38782"/>
                    <a:pt x="15537" y="38595"/>
                    <a:pt x="15613" y="38278"/>
                  </a:cubicBezTo>
                  <a:cubicBezTo>
                    <a:pt x="15773" y="37616"/>
                    <a:pt x="20726" y="11276"/>
                    <a:pt x="21068" y="9290"/>
                  </a:cubicBezTo>
                  <a:cubicBezTo>
                    <a:pt x="21434" y="7327"/>
                    <a:pt x="21411" y="4839"/>
                    <a:pt x="21068" y="3401"/>
                  </a:cubicBezTo>
                  <a:cubicBezTo>
                    <a:pt x="20749" y="1940"/>
                    <a:pt x="19562" y="114"/>
                    <a:pt x="19562" y="114"/>
                  </a:cubicBezTo>
                  <a:lnTo>
                    <a:pt x="188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8"/>
            <p:cNvSpPr/>
            <p:nvPr/>
          </p:nvSpPr>
          <p:spPr>
            <a:xfrm>
              <a:off x="3126650" y="3145375"/>
              <a:ext cx="535850" cy="975800"/>
            </a:xfrm>
            <a:custGeom>
              <a:avLst/>
              <a:gdLst/>
              <a:ahLst/>
              <a:cxnLst/>
              <a:rect l="l" t="t" r="r" b="b"/>
              <a:pathLst>
                <a:path w="21434" h="39032" fill="none" extrusionOk="0">
                  <a:moveTo>
                    <a:pt x="18809" y="0"/>
                  </a:moveTo>
                  <a:lnTo>
                    <a:pt x="14198" y="1689"/>
                  </a:lnTo>
                  <a:cubicBezTo>
                    <a:pt x="12760" y="2009"/>
                    <a:pt x="115" y="2945"/>
                    <a:pt x="115" y="2945"/>
                  </a:cubicBezTo>
                  <a:lnTo>
                    <a:pt x="1" y="13193"/>
                  </a:lnTo>
                  <a:cubicBezTo>
                    <a:pt x="1" y="13193"/>
                    <a:pt x="4680" y="15522"/>
                    <a:pt x="10158" y="16115"/>
                  </a:cubicBezTo>
                  <a:cubicBezTo>
                    <a:pt x="8560" y="20657"/>
                    <a:pt x="5890" y="31864"/>
                    <a:pt x="5890" y="31864"/>
                  </a:cubicBezTo>
                  <a:cubicBezTo>
                    <a:pt x="5342" y="32800"/>
                    <a:pt x="4680" y="34763"/>
                    <a:pt x="4999" y="35197"/>
                  </a:cubicBezTo>
                  <a:cubicBezTo>
                    <a:pt x="5319" y="35653"/>
                    <a:pt x="7921" y="37069"/>
                    <a:pt x="11208" y="38050"/>
                  </a:cubicBezTo>
                  <a:cubicBezTo>
                    <a:pt x="14518" y="39032"/>
                    <a:pt x="15453" y="38940"/>
                    <a:pt x="15613" y="38278"/>
                  </a:cubicBezTo>
                  <a:cubicBezTo>
                    <a:pt x="15773" y="37616"/>
                    <a:pt x="20726" y="11276"/>
                    <a:pt x="21068" y="9290"/>
                  </a:cubicBezTo>
                  <a:cubicBezTo>
                    <a:pt x="21434" y="7327"/>
                    <a:pt x="21411" y="4839"/>
                    <a:pt x="21068" y="3401"/>
                  </a:cubicBezTo>
                  <a:cubicBezTo>
                    <a:pt x="20749" y="1940"/>
                    <a:pt x="19562" y="114"/>
                    <a:pt x="19562" y="114"/>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8"/>
            <p:cNvSpPr/>
            <p:nvPr/>
          </p:nvSpPr>
          <p:spPr>
            <a:xfrm>
              <a:off x="2919525" y="3139700"/>
              <a:ext cx="210000" cy="291300"/>
            </a:xfrm>
            <a:custGeom>
              <a:avLst/>
              <a:gdLst/>
              <a:ahLst/>
              <a:cxnLst/>
              <a:rect l="l" t="t" r="r" b="b"/>
              <a:pathLst>
                <a:path w="8400" h="11652" extrusionOk="0">
                  <a:moveTo>
                    <a:pt x="1489" y="0"/>
                  </a:moveTo>
                  <a:cubicBezTo>
                    <a:pt x="1124" y="0"/>
                    <a:pt x="795" y="277"/>
                    <a:pt x="639" y="1209"/>
                  </a:cubicBezTo>
                  <a:cubicBezTo>
                    <a:pt x="365" y="2692"/>
                    <a:pt x="1461" y="7006"/>
                    <a:pt x="1461" y="7006"/>
                  </a:cubicBezTo>
                  <a:cubicBezTo>
                    <a:pt x="1461" y="7006"/>
                    <a:pt x="137" y="7486"/>
                    <a:pt x="69" y="8034"/>
                  </a:cubicBezTo>
                  <a:cubicBezTo>
                    <a:pt x="0" y="8559"/>
                    <a:pt x="411" y="9426"/>
                    <a:pt x="1096" y="9517"/>
                  </a:cubicBezTo>
                  <a:cubicBezTo>
                    <a:pt x="1780" y="9609"/>
                    <a:pt x="2260" y="9654"/>
                    <a:pt x="2648" y="9928"/>
                  </a:cubicBezTo>
                  <a:cubicBezTo>
                    <a:pt x="3039" y="10167"/>
                    <a:pt x="4323" y="11651"/>
                    <a:pt x="6142" y="11651"/>
                  </a:cubicBezTo>
                  <a:cubicBezTo>
                    <a:pt x="6232" y="11651"/>
                    <a:pt x="6322" y="11647"/>
                    <a:pt x="6414" y="11640"/>
                  </a:cubicBezTo>
                  <a:cubicBezTo>
                    <a:pt x="8400" y="11480"/>
                    <a:pt x="8012" y="5774"/>
                    <a:pt x="6414" y="4222"/>
                  </a:cubicBezTo>
                  <a:cubicBezTo>
                    <a:pt x="6414" y="4222"/>
                    <a:pt x="2739" y="547"/>
                    <a:pt x="2169" y="227"/>
                  </a:cubicBezTo>
                  <a:cubicBezTo>
                    <a:pt x="1951" y="105"/>
                    <a:pt x="1713" y="0"/>
                    <a:pt x="1489"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8"/>
            <p:cNvSpPr/>
            <p:nvPr/>
          </p:nvSpPr>
          <p:spPr>
            <a:xfrm>
              <a:off x="2919525" y="3132250"/>
              <a:ext cx="210000" cy="302450"/>
            </a:xfrm>
            <a:custGeom>
              <a:avLst/>
              <a:gdLst/>
              <a:ahLst/>
              <a:cxnLst/>
              <a:rect l="l" t="t" r="r" b="b"/>
              <a:pathLst>
                <a:path w="8400" h="12098" fill="none" extrusionOk="0">
                  <a:moveTo>
                    <a:pt x="6414" y="4520"/>
                  </a:moveTo>
                  <a:cubicBezTo>
                    <a:pt x="6414" y="4520"/>
                    <a:pt x="2739" y="845"/>
                    <a:pt x="2169" y="525"/>
                  </a:cubicBezTo>
                  <a:cubicBezTo>
                    <a:pt x="1598" y="206"/>
                    <a:pt x="890" y="0"/>
                    <a:pt x="639" y="1507"/>
                  </a:cubicBezTo>
                  <a:cubicBezTo>
                    <a:pt x="365" y="2990"/>
                    <a:pt x="1461" y="7304"/>
                    <a:pt x="1461" y="7304"/>
                  </a:cubicBezTo>
                  <a:cubicBezTo>
                    <a:pt x="1461" y="7304"/>
                    <a:pt x="137" y="7784"/>
                    <a:pt x="69" y="8332"/>
                  </a:cubicBezTo>
                  <a:cubicBezTo>
                    <a:pt x="0" y="8857"/>
                    <a:pt x="411" y="9724"/>
                    <a:pt x="1096" y="9815"/>
                  </a:cubicBezTo>
                  <a:cubicBezTo>
                    <a:pt x="1780" y="9907"/>
                    <a:pt x="2260" y="9952"/>
                    <a:pt x="2648" y="10226"/>
                  </a:cubicBezTo>
                  <a:cubicBezTo>
                    <a:pt x="3059" y="10477"/>
                    <a:pt x="4451" y="12098"/>
                    <a:pt x="6414" y="11938"/>
                  </a:cubicBezTo>
                  <a:cubicBezTo>
                    <a:pt x="8400" y="11778"/>
                    <a:pt x="8012" y="6072"/>
                    <a:pt x="6414" y="4520"/>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8"/>
            <p:cNvSpPr/>
            <p:nvPr/>
          </p:nvSpPr>
          <p:spPr>
            <a:xfrm>
              <a:off x="3048475" y="3197675"/>
              <a:ext cx="139825" cy="300975"/>
            </a:xfrm>
            <a:custGeom>
              <a:avLst/>
              <a:gdLst/>
              <a:ahLst/>
              <a:cxnLst/>
              <a:rect l="l" t="t" r="r" b="b"/>
              <a:pathLst>
                <a:path w="5593" h="12039" extrusionOk="0">
                  <a:moveTo>
                    <a:pt x="4918" y="0"/>
                  </a:moveTo>
                  <a:cubicBezTo>
                    <a:pt x="4083" y="0"/>
                    <a:pt x="1327" y="328"/>
                    <a:pt x="1096" y="328"/>
                  </a:cubicBezTo>
                  <a:cubicBezTo>
                    <a:pt x="822" y="351"/>
                    <a:pt x="320" y="739"/>
                    <a:pt x="252" y="1355"/>
                  </a:cubicBezTo>
                  <a:cubicBezTo>
                    <a:pt x="183" y="1971"/>
                    <a:pt x="1" y="9344"/>
                    <a:pt x="69" y="10234"/>
                  </a:cubicBezTo>
                  <a:cubicBezTo>
                    <a:pt x="138" y="11147"/>
                    <a:pt x="160" y="11261"/>
                    <a:pt x="845" y="11581"/>
                  </a:cubicBezTo>
                  <a:cubicBezTo>
                    <a:pt x="1872" y="12037"/>
                    <a:pt x="3493" y="12014"/>
                    <a:pt x="3744" y="12037"/>
                  </a:cubicBezTo>
                  <a:cubicBezTo>
                    <a:pt x="3751" y="12038"/>
                    <a:pt x="3758" y="12038"/>
                    <a:pt x="3765" y="12038"/>
                  </a:cubicBezTo>
                  <a:cubicBezTo>
                    <a:pt x="4036" y="12038"/>
                    <a:pt x="4384" y="11614"/>
                    <a:pt x="4406" y="11147"/>
                  </a:cubicBezTo>
                  <a:cubicBezTo>
                    <a:pt x="4429" y="10668"/>
                    <a:pt x="5456" y="670"/>
                    <a:pt x="5456" y="670"/>
                  </a:cubicBezTo>
                  <a:cubicBezTo>
                    <a:pt x="5456" y="670"/>
                    <a:pt x="5593" y="54"/>
                    <a:pt x="5091" y="8"/>
                  </a:cubicBezTo>
                  <a:cubicBezTo>
                    <a:pt x="5050" y="3"/>
                    <a:pt x="4991" y="0"/>
                    <a:pt x="4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8"/>
            <p:cNvSpPr/>
            <p:nvPr/>
          </p:nvSpPr>
          <p:spPr>
            <a:xfrm>
              <a:off x="3048475" y="3196150"/>
              <a:ext cx="139825" cy="303025"/>
            </a:xfrm>
            <a:custGeom>
              <a:avLst/>
              <a:gdLst/>
              <a:ahLst/>
              <a:cxnLst/>
              <a:rect l="l" t="t" r="r" b="b"/>
              <a:pathLst>
                <a:path w="5593" h="12121" fill="none" extrusionOk="0">
                  <a:moveTo>
                    <a:pt x="5456" y="731"/>
                  </a:moveTo>
                  <a:cubicBezTo>
                    <a:pt x="5456" y="731"/>
                    <a:pt x="5593" y="115"/>
                    <a:pt x="5091" y="69"/>
                  </a:cubicBezTo>
                  <a:cubicBezTo>
                    <a:pt x="4589" y="1"/>
                    <a:pt x="1347" y="389"/>
                    <a:pt x="1096" y="389"/>
                  </a:cubicBezTo>
                  <a:cubicBezTo>
                    <a:pt x="822" y="412"/>
                    <a:pt x="320" y="800"/>
                    <a:pt x="252" y="1416"/>
                  </a:cubicBezTo>
                  <a:cubicBezTo>
                    <a:pt x="183" y="2032"/>
                    <a:pt x="1" y="9405"/>
                    <a:pt x="69" y="10295"/>
                  </a:cubicBezTo>
                  <a:cubicBezTo>
                    <a:pt x="138" y="11208"/>
                    <a:pt x="160" y="11322"/>
                    <a:pt x="845" y="11642"/>
                  </a:cubicBezTo>
                  <a:cubicBezTo>
                    <a:pt x="1872" y="12098"/>
                    <a:pt x="3493" y="12075"/>
                    <a:pt x="3744" y="12098"/>
                  </a:cubicBezTo>
                  <a:cubicBezTo>
                    <a:pt x="4018" y="12121"/>
                    <a:pt x="4383" y="11687"/>
                    <a:pt x="4406" y="11208"/>
                  </a:cubicBezTo>
                  <a:cubicBezTo>
                    <a:pt x="4429" y="10729"/>
                    <a:pt x="5456" y="731"/>
                    <a:pt x="5456" y="731"/>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8"/>
            <p:cNvSpPr/>
            <p:nvPr/>
          </p:nvSpPr>
          <p:spPr>
            <a:xfrm>
              <a:off x="3370325" y="3325225"/>
              <a:ext cx="107300" cy="232950"/>
            </a:xfrm>
            <a:custGeom>
              <a:avLst/>
              <a:gdLst/>
              <a:ahLst/>
              <a:cxnLst/>
              <a:rect l="l" t="t" r="r" b="b"/>
              <a:pathLst>
                <a:path w="4292" h="9318" extrusionOk="0">
                  <a:moveTo>
                    <a:pt x="4130" y="1"/>
                  </a:moveTo>
                  <a:cubicBezTo>
                    <a:pt x="4086" y="1"/>
                    <a:pt x="4044" y="25"/>
                    <a:pt x="4017" y="65"/>
                  </a:cubicBezTo>
                  <a:cubicBezTo>
                    <a:pt x="4017" y="65"/>
                    <a:pt x="3926" y="179"/>
                    <a:pt x="3766" y="384"/>
                  </a:cubicBezTo>
                  <a:cubicBezTo>
                    <a:pt x="3675" y="498"/>
                    <a:pt x="3584" y="635"/>
                    <a:pt x="3470" y="772"/>
                  </a:cubicBezTo>
                  <a:cubicBezTo>
                    <a:pt x="3378" y="932"/>
                    <a:pt x="3264" y="1115"/>
                    <a:pt x="3127" y="1297"/>
                  </a:cubicBezTo>
                  <a:cubicBezTo>
                    <a:pt x="3013" y="1480"/>
                    <a:pt x="2899" y="1708"/>
                    <a:pt x="2762" y="1936"/>
                  </a:cubicBezTo>
                  <a:cubicBezTo>
                    <a:pt x="2625" y="2142"/>
                    <a:pt x="2511" y="2393"/>
                    <a:pt x="2374" y="2644"/>
                  </a:cubicBezTo>
                  <a:cubicBezTo>
                    <a:pt x="2100" y="3146"/>
                    <a:pt x="1849" y="3694"/>
                    <a:pt x="1598" y="4265"/>
                  </a:cubicBezTo>
                  <a:cubicBezTo>
                    <a:pt x="1370" y="4812"/>
                    <a:pt x="1141" y="5383"/>
                    <a:pt x="959" y="5908"/>
                  </a:cubicBezTo>
                  <a:cubicBezTo>
                    <a:pt x="776" y="6433"/>
                    <a:pt x="594" y="6958"/>
                    <a:pt x="457" y="7369"/>
                  </a:cubicBezTo>
                  <a:cubicBezTo>
                    <a:pt x="206" y="8236"/>
                    <a:pt x="46" y="8853"/>
                    <a:pt x="46" y="8853"/>
                  </a:cubicBezTo>
                  <a:cubicBezTo>
                    <a:pt x="0" y="9058"/>
                    <a:pt x="137" y="9263"/>
                    <a:pt x="342" y="9309"/>
                  </a:cubicBezTo>
                  <a:cubicBezTo>
                    <a:pt x="369" y="9315"/>
                    <a:pt x="396" y="9318"/>
                    <a:pt x="422" y="9318"/>
                  </a:cubicBezTo>
                  <a:cubicBezTo>
                    <a:pt x="599" y="9318"/>
                    <a:pt x="759" y="9191"/>
                    <a:pt x="799" y="9012"/>
                  </a:cubicBezTo>
                  <a:cubicBezTo>
                    <a:pt x="799" y="9012"/>
                    <a:pt x="913" y="8442"/>
                    <a:pt x="1119" y="7574"/>
                  </a:cubicBezTo>
                  <a:cubicBezTo>
                    <a:pt x="1233" y="7141"/>
                    <a:pt x="1370" y="6638"/>
                    <a:pt x="1552" y="6113"/>
                  </a:cubicBezTo>
                  <a:cubicBezTo>
                    <a:pt x="1712" y="5566"/>
                    <a:pt x="1895" y="5018"/>
                    <a:pt x="2100" y="4447"/>
                  </a:cubicBezTo>
                  <a:cubicBezTo>
                    <a:pt x="2305" y="3899"/>
                    <a:pt x="2534" y="3352"/>
                    <a:pt x="2762" y="2849"/>
                  </a:cubicBezTo>
                  <a:cubicBezTo>
                    <a:pt x="2876" y="2598"/>
                    <a:pt x="2990" y="2347"/>
                    <a:pt x="3104" y="2119"/>
                  </a:cubicBezTo>
                  <a:cubicBezTo>
                    <a:pt x="3218" y="1891"/>
                    <a:pt x="3333" y="1685"/>
                    <a:pt x="3447" y="1480"/>
                  </a:cubicBezTo>
                  <a:cubicBezTo>
                    <a:pt x="3561" y="1297"/>
                    <a:pt x="3652" y="1115"/>
                    <a:pt x="3743" y="955"/>
                  </a:cubicBezTo>
                  <a:cubicBezTo>
                    <a:pt x="3835" y="818"/>
                    <a:pt x="3949" y="681"/>
                    <a:pt x="4017" y="567"/>
                  </a:cubicBezTo>
                  <a:cubicBezTo>
                    <a:pt x="4154" y="362"/>
                    <a:pt x="4246" y="247"/>
                    <a:pt x="4246" y="247"/>
                  </a:cubicBezTo>
                  <a:lnTo>
                    <a:pt x="4246" y="225"/>
                  </a:lnTo>
                  <a:cubicBezTo>
                    <a:pt x="4291" y="156"/>
                    <a:pt x="4268" y="88"/>
                    <a:pt x="4223" y="42"/>
                  </a:cubicBezTo>
                  <a:cubicBezTo>
                    <a:pt x="4194" y="13"/>
                    <a:pt x="4161" y="1"/>
                    <a:pt x="4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8"/>
            <p:cNvSpPr/>
            <p:nvPr/>
          </p:nvSpPr>
          <p:spPr>
            <a:xfrm>
              <a:off x="3369175" y="3330150"/>
              <a:ext cx="26275" cy="211475"/>
            </a:xfrm>
            <a:custGeom>
              <a:avLst/>
              <a:gdLst/>
              <a:ahLst/>
              <a:cxnLst/>
              <a:rect l="l" t="t" r="r" b="b"/>
              <a:pathLst>
                <a:path w="1051" h="8459" extrusionOk="0">
                  <a:moveTo>
                    <a:pt x="581" y="0"/>
                  </a:moveTo>
                  <a:cubicBezTo>
                    <a:pt x="503" y="0"/>
                    <a:pt x="431" y="62"/>
                    <a:pt x="411" y="142"/>
                  </a:cubicBezTo>
                  <a:cubicBezTo>
                    <a:pt x="411" y="142"/>
                    <a:pt x="388" y="279"/>
                    <a:pt x="343" y="484"/>
                  </a:cubicBezTo>
                  <a:cubicBezTo>
                    <a:pt x="320" y="598"/>
                    <a:pt x="297" y="735"/>
                    <a:pt x="252" y="872"/>
                  </a:cubicBezTo>
                  <a:cubicBezTo>
                    <a:pt x="229" y="1032"/>
                    <a:pt x="183" y="1192"/>
                    <a:pt x="160" y="1374"/>
                  </a:cubicBezTo>
                  <a:cubicBezTo>
                    <a:pt x="137" y="1580"/>
                    <a:pt x="115" y="1785"/>
                    <a:pt x="92" y="1991"/>
                  </a:cubicBezTo>
                  <a:cubicBezTo>
                    <a:pt x="69" y="2196"/>
                    <a:pt x="46" y="2424"/>
                    <a:pt x="46" y="2675"/>
                  </a:cubicBezTo>
                  <a:cubicBezTo>
                    <a:pt x="23" y="2904"/>
                    <a:pt x="23" y="3132"/>
                    <a:pt x="23" y="3383"/>
                  </a:cubicBezTo>
                  <a:cubicBezTo>
                    <a:pt x="0" y="3634"/>
                    <a:pt x="0" y="3885"/>
                    <a:pt x="0" y="4136"/>
                  </a:cubicBezTo>
                  <a:cubicBezTo>
                    <a:pt x="23" y="4638"/>
                    <a:pt x="23" y="5140"/>
                    <a:pt x="46" y="5597"/>
                  </a:cubicBezTo>
                  <a:cubicBezTo>
                    <a:pt x="69" y="6076"/>
                    <a:pt x="92" y="6510"/>
                    <a:pt x="137" y="6875"/>
                  </a:cubicBezTo>
                  <a:cubicBezTo>
                    <a:pt x="160" y="7240"/>
                    <a:pt x="183" y="7560"/>
                    <a:pt x="206" y="7788"/>
                  </a:cubicBezTo>
                  <a:cubicBezTo>
                    <a:pt x="229" y="7994"/>
                    <a:pt x="252" y="8131"/>
                    <a:pt x="252" y="8131"/>
                  </a:cubicBezTo>
                  <a:cubicBezTo>
                    <a:pt x="291" y="8329"/>
                    <a:pt x="435" y="8459"/>
                    <a:pt x="607" y="8459"/>
                  </a:cubicBezTo>
                  <a:cubicBezTo>
                    <a:pt x="633" y="8459"/>
                    <a:pt x="659" y="8456"/>
                    <a:pt x="685" y="8450"/>
                  </a:cubicBezTo>
                  <a:cubicBezTo>
                    <a:pt x="891" y="8427"/>
                    <a:pt x="1050" y="8222"/>
                    <a:pt x="1005" y="8016"/>
                  </a:cubicBezTo>
                  <a:cubicBezTo>
                    <a:pt x="1005" y="8016"/>
                    <a:pt x="982" y="7879"/>
                    <a:pt x="959" y="7674"/>
                  </a:cubicBezTo>
                  <a:cubicBezTo>
                    <a:pt x="913" y="7469"/>
                    <a:pt x="868" y="7172"/>
                    <a:pt x="822" y="6807"/>
                  </a:cubicBezTo>
                  <a:cubicBezTo>
                    <a:pt x="777" y="6441"/>
                    <a:pt x="731" y="6008"/>
                    <a:pt x="685" y="5551"/>
                  </a:cubicBezTo>
                  <a:cubicBezTo>
                    <a:pt x="617" y="5095"/>
                    <a:pt x="594" y="4615"/>
                    <a:pt x="548" y="4113"/>
                  </a:cubicBezTo>
                  <a:cubicBezTo>
                    <a:pt x="548" y="3862"/>
                    <a:pt x="548" y="3634"/>
                    <a:pt x="525" y="3383"/>
                  </a:cubicBezTo>
                  <a:cubicBezTo>
                    <a:pt x="525" y="3155"/>
                    <a:pt x="525" y="2904"/>
                    <a:pt x="525" y="2675"/>
                  </a:cubicBezTo>
                  <a:cubicBezTo>
                    <a:pt x="525" y="2447"/>
                    <a:pt x="525" y="2242"/>
                    <a:pt x="548" y="2013"/>
                  </a:cubicBezTo>
                  <a:cubicBezTo>
                    <a:pt x="548" y="1808"/>
                    <a:pt x="571" y="1625"/>
                    <a:pt x="571" y="1443"/>
                  </a:cubicBezTo>
                  <a:cubicBezTo>
                    <a:pt x="571" y="1260"/>
                    <a:pt x="617" y="1100"/>
                    <a:pt x="640" y="941"/>
                  </a:cubicBezTo>
                  <a:cubicBezTo>
                    <a:pt x="662" y="804"/>
                    <a:pt x="685" y="667"/>
                    <a:pt x="708" y="575"/>
                  </a:cubicBezTo>
                  <a:cubicBezTo>
                    <a:pt x="731" y="347"/>
                    <a:pt x="754" y="233"/>
                    <a:pt x="754" y="233"/>
                  </a:cubicBezTo>
                  <a:lnTo>
                    <a:pt x="754" y="210"/>
                  </a:lnTo>
                  <a:cubicBezTo>
                    <a:pt x="777" y="119"/>
                    <a:pt x="708" y="28"/>
                    <a:pt x="617" y="5"/>
                  </a:cubicBezTo>
                  <a:cubicBezTo>
                    <a:pt x="605" y="2"/>
                    <a:pt x="593" y="0"/>
                    <a:pt x="581" y="0"/>
                  </a:cubicBezTo>
                  <a:close/>
                </a:path>
              </a:pathLst>
            </a:custGeom>
            <a:solidFill>
              <a:srgbClr val="69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8"/>
            <p:cNvSpPr/>
            <p:nvPr/>
          </p:nvSpPr>
          <p:spPr>
            <a:xfrm>
              <a:off x="3273875" y="3941975"/>
              <a:ext cx="257375" cy="87900"/>
            </a:xfrm>
            <a:custGeom>
              <a:avLst/>
              <a:gdLst/>
              <a:ahLst/>
              <a:cxnLst/>
              <a:rect l="l" t="t" r="r" b="b"/>
              <a:pathLst>
                <a:path w="10295" h="3516" fill="none" extrusionOk="0">
                  <a:moveTo>
                    <a:pt x="1" y="0"/>
                  </a:moveTo>
                  <a:cubicBezTo>
                    <a:pt x="1" y="0"/>
                    <a:pt x="4840" y="2557"/>
                    <a:pt x="10295" y="3516"/>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8"/>
            <p:cNvSpPr/>
            <p:nvPr/>
          </p:nvSpPr>
          <p:spPr>
            <a:xfrm>
              <a:off x="3946650" y="3145375"/>
              <a:ext cx="535850" cy="969550"/>
            </a:xfrm>
            <a:custGeom>
              <a:avLst/>
              <a:gdLst/>
              <a:ahLst/>
              <a:cxnLst/>
              <a:rect l="l" t="t" r="r" b="b"/>
              <a:pathLst>
                <a:path w="21434" h="38782" extrusionOk="0">
                  <a:moveTo>
                    <a:pt x="2626" y="0"/>
                  </a:moveTo>
                  <a:lnTo>
                    <a:pt x="1872" y="114"/>
                  </a:lnTo>
                  <a:cubicBezTo>
                    <a:pt x="1872" y="114"/>
                    <a:pt x="685" y="1940"/>
                    <a:pt x="366" y="3401"/>
                  </a:cubicBezTo>
                  <a:cubicBezTo>
                    <a:pt x="23" y="4839"/>
                    <a:pt x="1" y="7327"/>
                    <a:pt x="366" y="9290"/>
                  </a:cubicBezTo>
                  <a:cubicBezTo>
                    <a:pt x="708" y="11276"/>
                    <a:pt x="5661" y="37616"/>
                    <a:pt x="5821" y="38278"/>
                  </a:cubicBezTo>
                  <a:cubicBezTo>
                    <a:pt x="5898" y="38595"/>
                    <a:pt x="6152" y="38782"/>
                    <a:pt x="6761" y="38782"/>
                  </a:cubicBezTo>
                  <a:cubicBezTo>
                    <a:pt x="7422" y="38782"/>
                    <a:pt x="8502" y="38561"/>
                    <a:pt x="10226" y="38050"/>
                  </a:cubicBezTo>
                  <a:cubicBezTo>
                    <a:pt x="13513" y="37069"/>
                    <a:pt x="16115" y="35653"/>
                    <a:pt x="16435" y="35197"/>
                  </a:cubicBezTo>
                  <a:cubicBezTo>
                    <a:pt x="16754" y="34763"/>
                    <a:pt x="16093" y="32800"/>
                    <a:pt x="15545" y="31864"/>
                  </a:cubicBezTo>
                  <a:cubicBezTo>
                    <a:pt x="15545" y="31864"/>
                    <a:pt x="12874" y="20657"/>
                    <a:pt x="11276" y="16115"/>
                  </a:cubicBezTo>
                  <a:cubicBezTo>
                    <a:pt x="16754" y="15522"/>
                    <a:pt x="21434" y="13193"/>
                    <a:pt x="21434" y="13193"/>
                  </a:cubicBezTo>
                  <a:lnTo>
                    <a:pt x="21320" y="2945"/>
                  </a:lnTo>
                  <a:cubicBezTo>
                    <a:pt x="21320" y="2945"/>
                    <a:pt x="8674" y="2009"/>
                    <a:pt x="7236" y="1689"/>
                  </a:cubicBezTo>
                  <a:lnTo>
                    <a:pt x="2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8"/>
            <p:cNvSpPr/>
            <p:nvPr/>
          </p:nvSpPr>
          <p:spPr>
            <a:xfrm>
              <a:off x="3946650" y="3145375"/>
              <a:ext cx="535850" cy="975800"/>
            </a:xfrm>
            <a:custGeom>
              <a:avLst/>
              <a:gdLst/>
              <a:ahLst/>
              <a:cxnLst/>
              <a:rect l="l" t="t" r="r" b="b"/>
              <a:pathLst>
                <a:path w="21434" h="39032" fill="none" extrusionOk="0">
                  <a:moveTo>
                    <a:pt x="2626" y="0"/>
                  </a:moveTo>
                  <a:lnTo>
                    <a:pt x="7236" y="1689"/>
                  </a:lnTo>
                  <a:cubicBezTo>
                    <a:pt x="8674" y="2009"/>
                    <a:pt x="21320" y="2945"/>
                    <a:pt x="21320" y="2945"/>
                  </a:cubicBezTo>
                  <a:lnTo>
                    <a:pt x="21434" y="13193"/>
                  </a:lnTo>
                  <a:cubicBezTo>
                    <a:pt x="21434" y="13193"/>
                    <a:pt x="16754" y="15522"/>
                    <a:pt x="11276" y="16115"/>
                  </a:cubicBezTo>
                  <a:cubicBezTo>
                    <a:pt x="12874" y="20657"/>
                    <a:pt x="15545" y="31864"/>
                    <a:pt x="15545" y="31864"/>
                  </a:cubicBezTo>
                  <a:cubicBezTo>
                    <a:pt x="16093" y="32800"/>
                    <a:pt x="16754" y="34763"/>
                    <a:pt x="16435" y="35197"/>
                  </a:cubicBezTo>
                  <a:cubicBezTo>
                    <a:pt x="16115" y="35653"/>
                    <a:pt x="13513" y="37069"/>
                    <a:pt x="10226" y="38050"/>
                  </a:cubicBezTo>
                  <a:cubicBezTo>
                    <a:pt x="6917" y="39032"/>
                    <a:pt x="5981" y="38940"/>
                    <a:pt x="5821" y="38278"/>
                  </a:cubicBezTo>
                  <a:cubicBezTo>
                    <a:pt x="5661" y="37616"/>
                    <a:pt x="708" y="11276"/>
                    <a:pt x="366" y="9290"/>
                  </a:cubicBezTo>
                  <a:cubicBezTo>
                    <a:pt x="1" y="7327"/>
                    <a:pt x="23" y="4839"/>
                    <a:pt x="366" y="3401"/>
                  </a:cubicBezTo>
                  <a:cubicBezTo>
                    <a:pt x="685" y="1940"/>
                    <a:pt x="1872" y="114"/>
                    <a:pt x="1872" y="114"/>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8"/>
            <p:cNvSpPr/>
            <p:nvPr/>
          </p:nvSpPr>
          <p:spPr>
            <a:xfrm>
              <a:off x="4480200" y="3139700"/>
              <a:ext cx="209450" cy="291300"/>
            </a:xfrm>
            <a:custGeom>
              <a:avLst/>
              <a:gdLst/>
              <a:ahLst/>
              <a:cxnLst/>
              <a:rect l="l" t="t" r="r" b="b"/>
              <a:pathLst>
                <a:path w="8378" h="11652" extrusionOk="0">
                  <a:moveTo>
                    <a:pt x="6889" y="0"/>
                  </a:moveTo>
                  <a:cubicBezTo>
                    <a:pt x="6664" y="0"/>
                    <a:pt x="6426" y="105"/>
                    <a:pt x="6209" y="227"/>
                  </a:cubicBezTo>
                  <a:cubicBezTo>
                    <a:pt x="5638" y="547"/>
                    <a:pt x="1963" y="4222"/>
                    <a:pt x="1963" y="4222"/>
                  </a:cubicBezTo>
                  <a:cubicBezTo>
                    <a:pt x="366" y="5774"/>
                    <a:pt x="0" y="11480"/>
                    <a:pt x="1963" y="11640"/>
                  </a:cubicBezTo>
                  <a:cubicBezTo>
                    <a:pt x="2055" y="11647"/>
                    <a:pt x="2146" y="11651"/>
                    <a:pt x="2235" y="11651"/>
                  </a:cubicBezTo>
                  <a:cubicBezTo>
                    <a:pt x="4054" y="11651"/>
                    <a:pt x="5338" y="10167"/>
                    <a:pt x="5729" y="9928"/>
                  </a:cubicBezTo>
                  <a:cubicBezTo>
                    <a:pt x="6118" y="9654"/>
                    <a:pt x="6597" y="9609"/>
                    <a:pt x="7282" y="9517"/>
                  </a:cubicBezTo>
                  <a:cubicBezTo>
                    <a:pt x="7989" y="9426"/>
                    <a:pt x="8377" y="8559"/>
                    <a:pt x="8309" y="8034"/>
                  </a:cubicBezTo>
                  <a:cubicBezTo>
                    <a:pt x="8240" y="7486"/>
                    <a:pt x="6916" y="7006"/>
                    <a:pt x="6916" y="7006"/>
                  </a:cubicBezTo>
                  <a:cubicBezTo>
                    <a:pt x="6916" y="7006"/>
                    <a:pt x="8012" y="2692"/>
                    <a:pt x="7738" y="1209"/>
                  </a:cubicBezTo>
                  <a:cubicBezTo>
                    <a:pt x="7583" y="277"/>
                    <a:pt x="7253" y="0"/>
                    <a:pt x="6889" y="0"/>
                  </a:cubicBezTo>
                  <a:close/>
                </a:path>
              </a:pathLst>
            </a:custGeom>
            <a:solidFill>
              <a:srgbClr val="FF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8"/>
            <p:cNvSpPr/>
            <p:nvPr/>
          </p:nvSpPr>
          <p:spPr>
            <a:xfrm>
              <a:off x="4480200" y="3132250"/>
              <a:ext cx="209450" cy="302450"/>
            </a:xfrm>
            <a:custGeom>
              <a:avLst/>
              <a:gdLst/>
              <a:ahLst/>
              <a:cxnLst/>
              <a:rect l="l" t="t" r="r" b="b"/>
              <a:pathLst>
                <a:path w="8378" h="12098" fill="none" extrusionOk="0">
                  <a:moveTo>
                    <a:pt x="1963" y="4520"/>
                  </a:moveTo>
                  <a:cubicBezTo>
                    <a:pt x="1963" y="4520"/>
                    <a:pt x="5638" y="845"/>
                    <a:pt x="6209" y="525"/>
                  </a:cubicBezTo>
                  <a:cubicBezTo>
                    <a:pt x="6779" y="206"/>
                    <a:pt x="7487" y="0"/>
                    <a:pt x="7738" y="1507"/>
                  </a:cubicBezTo>
                  <a:cubicBezTo>
                    <a:pt x="8012" y="2990"/>
                    <a:pt x="6916" y="7304"/>
                    <a:pt x="6916" y="7304"/>
                  </a:cubicBezTo>
                  <a:cubicBezTo>
                    <a:pt x="6916" y="7304"/>
                    <a:pt x="8240" y="7784"/>
                    <a:pt x="8309" y="8332"/>
                  </a:cubicBezTo>
                  <a:cubicBezTo>
                    <a:pt x="8377" y="8857"/>
                    <a:pt x="7989" y="9724"/>
                    <a:pt x="7282" y="9815"/>
                  </a:cubicBezTo>
                  <a:cubicBezTo>
                    <a:pt x="6597" y="9907"/>
                    <a:pt x="6118" y="9952"/>
                    <a:pt x="5729" y="10226"/>
                  </a:cubicBezTo>
                  <a:cubicBezTo>
                    <a:pt x="5319" y="10477"/>
                    <a:pt x="3926" y="12098"/>
                    <a:pt x="1963" y="11938"/>
                  </a:cubicBezTo>
                  <a:cubicBezTo>
                    <a:pt x="0" y="11778"/>
                    <a:pt x="366" y="6072"/>
                    <a:pt x="1963" y="4520"/>
                  </a:cubicBezTo>
                  <a:close/>
                </a:path>
              </a:pathLst>
            </a:custGeom>
            <a:noFill/>
            <a:ln w="18825" cap="rnd" cmpd="sng">
              <a:solidFill>
                <a:schemeClr val="accent6"/>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8"/>
            <p:cNvSpPr/>
            <p:nvPr/>
          </p:nvSpPr>
          <p:spPr>
            <a:xfrm>
              <a:off x="4420850" y="3197675"/>
              <a:ext cx="139825" cy="300975"/>
            </a:xfrm>
            <a:custGeom>
              <a:avLst/>
              <a:gdLst/>
              <a:ahLst/>
              <a:cxnLst/>
              <a:rect l="l" t="t" r="r" b="b"/>
              <a:pathLst>
                <a:path w="5593" h="12039" extrusionOk="0">
                  <a:moveTo>
                    <a:pt x="676" y="0"/>
                  </a:moveTo>
                  <a:cubicBezTo>
                    <a:pt x="602" y="0"/>
                    <a:pt x="543" y="3"/>
                    <a:pt x="503" y="8"/>
                  </a:cubicBezTo>
                  <a:cubicBezTo>
                    <a:pt x="0" y="54"/>
                    <a:pt x="137" y="670"/>
                    <a:pt x="137" y="670"/>
                  </a:cubicBezTo>
                  <a:cubicBezTo>
                    <a:pt x="137" y="670"/>
                    <a:pt x="1165" y="10668"/>
                    <a:pt x="1187" y="11147"/>
                  </a:cubicBezTo>
                  <a:cubicBezTo>
                    <a:pt x="1210" y="11614"/>
                    <a:pt x="1557" y="12038"/>
                    <a:pt x="1828" y="12038"/>
                  </a:cubicBezTo>
                  <a:cubicBezTo>
                    <a:pt x="1835" y="12038"/>
                    <a:pt x="1842" y="12038"/>
                    <a:pt x="1849" y="12037"/>
                  </a:cubicBezTo>
                  <a:cubicBezTo>
                    <a:pt x="2100" y="12014"/>
                    <a:pt x="3721" y="12037"/>
                    <a:pt x="4748" y="11581"/>
                  </a:cubicBezTo>
                  <a:cubicBezTo>
                    <a:pt x="5433" y="11261"/>
                    <a:pt x="5456" y="11147"/>
                    <a:pt x="5524" y="10234"/>
                  </a:cubicBezTo>
                  <a:cubicBezTo>
                    <a:pt x="5593" y="9344"/>
                    <a:pt x="5410" y="1971"/>
                    <a:pt x="5342" y="1355"/>
                  </a:cubicBezTo>
                  <a:cubicBezTo>
                    <a:pt x="5273" y="739"/>
                    <a:pt x="4771" y="351"/>
                    <a:pt x="4497" y="328"/>
                  </a:cubicBezTo>
                  <a:cubicBezTo>
                    <a:pt x="4266" y="328"/>
                    <a:pt x="1511" y="0"/>
                    <a:pt x="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8"/>
            <p:cNvSpPr/>
            <p:nvPr/>
          </p:nvSpPr>
          <p:spPr>
            <a:xfrm>
              <a:off x="4420850" y="3196150"/>
              <a:ext cx="139825" cy="303025"/>
            </a:xfrm>
            <a:custGeom>
              <a:avLst/>
              <a:gdLst/>
              <a:ahLst/>
              <a:cxnLst/>
              <a:rect l="l" t="t" r="r" b="b"/>
              <a:pathLst>
                <a:path w="5593" h="12121" fill="none" extrusionOk="0">
                  <a:moveTo>
                    <a:pt x="137" y="731"/>
                  </a:moveTo>
                  <a:cubicBezTo>
                    <a:pt x="137" y="731"/>
                    <a:pt x="0" y="115"/>
                    <a:pt x="503" y="69"/>
                  </a:cubicBezTo>
                  <a:cubicBezTo>
                    <a:pt x="1005" y="1"/>
                    <a:pt x="4246" y="389"/>
                    <a:pt x="4497" y="389"/>
                  </a:cubicBezTo>
                  <a:cubicBezTo>
                    <a:pt x="4771" y="412"/>
                    <a:pt x="5273" y="800"/>
                    <a:pt x="5342" y="1416"/>
                  </a:cubicBezTo>
                  <a:cubicBezTo>
                    <a:pt x="5410" y="2032"/>
                    <a:pt x="5593" y="9405"/>
                    <a:pt x="5524" y="10295"/>
                  </a:cubicBezTo>
                  <a:cubicBezTo>
                    <a:pt x="5456" y="11208"/>
                    <a:pt x="5433" y="11322"/>
                    <a:pt x="4748" y="11642"/>
                  </a:cubicBezTo>
                  <a:cubicBezTo>
                    <a:pt x="3721" y="12098"/>
                    <a:pt x="2100" y="12075"/>
                    <a:pt x="1849" y="12098"/>
                  </a:cubicBezTo>
                  <a:cubicBezTo>
                    <a:pt x="1575" y="12121"/>
                    <a:pt x="1210" y="11687"/>
                    <a:pt x="1187" y="11208"/>
                  </a:cubicBezTo>
                  <a:cubicBezTo>
                    <a:pt x="1165" y="10729"/>
                    <a:pt x="137" y="731"/>
                    <a:pt x="137" y="731"/>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8"/>
            <p:cNvSpPr/>
            <p:nvPr/>
          </p:nvSpPr>
          <p:spPr>
            <a:xfrm>
              <a:off x="4131550" y="3325100"/>
              <a:ext cx="107300" cy="233100"/>
            </a:xfrm>
            <a:custGeom>
              <a:avLst/>
              <a:gdLst/>
              <a:ahLst/>
              <a:cxnLst/>
              <a:rect l="l" t="t" r="r" b="b"/>
              <a:pathLst>
                <a:path w="4292" h="9324" extrusionOk="0">
                  <a:moveTo>
                    <a:pt x="163" y="0"/>
                  </a:moveTo>
                  <a:cubicBezTo>
                    <a:pt x="140" y="0"/>
                    <a:pt x="116" y="8"/>
                    <a:pt x="91" y="24"/>
                  </a:cubicBezTo>
                  <a:cubicBezTo>
                    <a:pt x="23" y="70"/>
                    <a:pt x="0" y="161"/>
                    <a:pt x="46" y="230"/>
                  </a:cubicBezTo>
                  <a:lnTo>
                    <a:pt x="46" y="252"/>
                  </a:lnTo>
                  <a:cubicBezTo>
                    <a:pt x="46" y="252"/>
                    <a:pt x="137" y="367"/>
                    <a:pt x="274" y="572"/>
                  </a:cubicBezTo>
                  <a:cubicBezTo>
                    <a:pt x="342" y="686"/>
                    <a:pt x="457" y="823"/>
                    <a:pt x="548" y="960"/>
                  </a:cubicBezTo>
                  <a:cubicBezTo>
                    <a:pt x="639" y="1120"/>
                    <a:pt x="730" y="1302"/>
                    <a:pt x="845" y="1485"/>
                  </a:cubicBezTo>
                  <a:cubicBezTo>
                    <a:pt x="959" y="1690"/>
                    <a:pt x="1073" y="1896"/>
                    <a:pt x="1187" y="2124"/>
                  </a:cubicBezTo>
                  <a:cubicBezTo>
                    <a:pt x="1301" y="2352"/>
                    <a:pt x="1415" y="2603"/>
                    <a:pt x="1529" y="2854"/>
                  </a:cubicBezTo>
                  <a:cubicBezTo>
                    <a:pt x="1758" y="3357"/>
                    <a:pt x="1986" y="3904"/>
                    <a:pt x="2191" y="4452"/>
                  </a:cubicBezTo>
                  <a:cubicBezTo>
                    <a:pt x="2397" y="5023"/>
                    <a:pt x="2579" y="5571"/>
                    <a:pt x="2739" y="6118"/>
                  </a:cubicBezTo>
                  <a:cubicBezTo>
                    <a:pt x="2922" y="6643"/>
                    <a:pt x="3059" y="7146"/>
                    <a:pt x="3173" y="7579"/>
                  </a:cubicBezTo>
                  <a:cubicBezTo>
                    <a:pt x="3378" y="8447"/>
                    <a:pt x="3492" y="9017"/>
                    <a:pt x="3492" y="9017"/>
                  </a:cubicBezTo>
                  <a:cubicBezTo>
                    <a:pt x="3492" y="9017"/>
                    <a:pt x="3492" y="9017"/>
                    <a:pt x="3492" y="9040"/>
                  </a:cubicBezTo>
                  <a:cubicBezTo>
                    <a:pt x="3551" y="9215"/>
                    <a:pt x="3709" y="9324"/>
                    <a:pt x="3881" y="9324"/>
                  </a:cubicBezTo>
                  <a:cubicBezTo>
                    <a:pt x="3911" y="9324"/>
                    <a:pt x="3941" y="9321"/>
                    <a:pt x="3972" y="9314"/>
                  </a:cubicBezTo>
                  <a:cubicBezTo>
                    <a:pt x="4177" y="9268"/>
                    <a:pt x="4291" y="9063"/>
                    <a:pt x="4246" y="8858"/>
                  </a:cubicBezTo>
                  <a:lnTo>
                    <a:pt x="4246" y="8835"/>
                  </a:lnTo>
                  <a:cubicBezTo>
                    <a:pt x="4246" y="8835"/>
                    <a:pt x="4246" y="8835"/>
                    <a:pt x="4245" y="8835"/>
                  </a:cubicBezTo>
                  <a:cubicBezTo>
                    <a:pt x="4240" y="8835"/>
                    <a:pt x="4081" y="8226"/>
                    <a:pt x="3835" y="7374"/>
                  </a:cubicBezTo>
                  <a:cubicBezTo>
                    <a:pt x="3698" y="6963"/>
                    <a:pt x="3538" y="6438"/>
                    <a:pt x="3333" y="5913"/>
                  </a:cubicBezTo>
                  <a:cubicBezTo>
                    <a:pt x="3150" y="5388"/>
                    <a:pt x="2922" y="4817"/>
                    <a:pt x="2693" y="4270"/>
                  </a:cubicBezTo>
                  <a:cubicBezTo>
                    <a:pt x="2442" y="3699"/>
                    <a:pt x="2191" y="3151"/>
                    <a:pt x="1917" y="2649"/>
                  </a:cubicBezTo>
                  <a:cubicBezTo>
                    <a:pt x="1780" y="2398"/>
                    <a:pt x="1666" y="2147"/>
                    <a:pt x="1529" y="1941"/>
                  </a:cubicBezTo>
                  <a:cubicBezTo>
                    <a:pt x="1392" y="1713"/>
                    <a:pt x="1278" y="1485"/>
                    <a:pt x="1164" y="1302"/>
                  </a:cubicBezTo>
                  <a:cubicBezTo>
                    <a:pt x="1027" y="1120"/>
                    <a:pt x="913" y="937"/>
                    <a:pt x="822" y="777"/>
                  </a:cubicBezTo>
                  <a:cubicBezTo>
                    <a:pt x="708" y="640"/>
                    <a:pt x="616" y="503"/>
                    <a:pt x="525" y="389"/>
                  </a:cubicBezTo>
                  <a:cubicBezTo>
                    <a:pt x="365" y="184"/>
                    <a:pt x="274" y="70"/>
                    <a:pt x="274" y="70"/>
                  </a:cubicBezTo>
                  <a:cubicBezTo>
                    <a:pt x="244" y="26"/>
                    <a:pt x="205" y="0"/>
                    <a:pt x="1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8"/>
            <p:cNvSpPr/>
            <p:nvPr/>
          </p:nvSpPr>
          <p:spPr>
            <a:xfrm>
              <a:off x="4214275" y="3330250"/>
              <a:ext cx="25700" cy="211225"/>
            </a:xfrm>
            <a:custGeom>
              <a:avLst/>
              <a:gdLst/>
              <a:ahLst/>
              <a:cxnLst/>
              <a:rect l="l" t="t" r="r" b="b"/>
              <a:pathLst>
                <a:path w="1028" h="8449" extrusionOk="0">
                  <a:moveTo>
                    <a:pt x="412" y="1"/>
                  </a:moveTo>
                  <a:cubicBezTo>
                    <a:pt x="320" y="24"/>
                    <a:pt x="252" y="115"/>
                    <a:pt x="275" y="206"/>
                  </a:cubicBezTo>
                  <a:lnTo>
                    <a:pt x="275" y="229"/>
                  </a:lnTo>
                  <a:cubicBezTo>
                    <a:pt x="275" y="229"/>
                    <a:pt x="297" y="343"/>
                    <a:pt x="320" y="571"/>
                  </a:cubicBezTo>
                  <a:cubicBezTo>
                    <a:pt x="343" y="663"/>
                    <a:pt x="366" y="800"/>
                    <a:pt x="389" y="937"/>
                  </a:cubicBezTo>
                  <a:cubicBezTo>
                    <a:pt x="412" y="1074"/>
                    <a:pt x="457" y="1256"/>
                    <a:pt x="457" y="1439"/>
                  </a:cubicBezTo>
                  <a:cubicBezTo>
                    <a:pt x="457" y="1621"/>
                    <a:pt x="480" y="1804"/>
                    <a:pt x="480" y="2009"/>
                  </a:cubicBezTo>
                  <a:cubicBezTo>
                    <a:pt x="503" y="2238"/>
                    <a:pt x="503" y="2443"/>
                    <a:pt x="503" y="2671"/>
                  </a:cubicBezTo>
                  <a:cubicBezTo>
                    <a:pt x="503" y="2900"/>
                    <a:pt x="503" y="3151"/>
                    <a:pt x="503" y="3379"/>
                  </a:cubicBezTo>
                  <a:cubicBezTo>
                    <a:pt x="480" y="3630"/>
                    <a:pt x="503" y="3858"/>
                    <a:pt x="480" y="4109"/>
                  </a:cubicBezTo>
                  <a:cubicBezTo>
                    <a:pt x="434" y="4611"/>
                    <a:pt x="412" y="5091"/>
                    <a:pt x="343" y="5547"/>
                  </a:cubicBezTo>
                  <a:cubicBezTo>
                    <a:pt x="297" y="6004"/>
                    <a:pt x="252" y="6437"/>
                    <a:pt x="206" y="6803"/>
                  </a:cubicBezTo>
                  <a:cubicBezTo>
                    <a:pt x="161" y="7168"/>
                    <a:pt x="115" y="7465"/>
                    <a:pt x="69" y="7670"/>
                  </a:cubicBezTo>
                  <a:cubicBezTo>
                    <a:pt x="46" y="7875"/>
                    <a:pt x="24" y="8012"/>
                    <a:pt x="24" y="8012"/>
                  </a:cubicBezTo>
                  <a:cubicBezTo>
                    <a:pt x="24" y="8012"/>
                    <a:pt x="24" y="8035"/>
                    <a:pt x="24" y="8035"/>
                  </a:cubicBezTo>
                  <a:cubicBezTo>
                    <a:pt x="1" y="8241"/>
                    <a:pt x="138" y="8423"/>
                    <a:pt x="366" y="8446"/>
                  </a:cubicBezTo>
                  <a:cubicBezTo>
                    <a:pt x="381" y="8448"/>
                    <a:pt x="396" y="8449"/>
                    <a:pt x="410" y="8449"/>
                  </a:cubicBezTo>
                  <a:cubicBezTo>
                    <a:pt x="597" y="8449"/>
                    <a:pt x="756" y="8317"/>
                    <a:pt x="777" y="8127"/>
                  </a:cubicBezTo>
                  <a:cubicBezTo>
                    <a:pt x="777" y="8127"/>
                    <a:pt x="800" y="7990"/>
                    <a:pt x="822" y="7784"/>
                  </a:cubicBezTo>
                  <a:cubicBezTo>
                    <a:pt x="845" y="7556"/>
                    <a:pt x="868" y="7236"/>
                    <a:pt x="891" y="6871"/>
                  </a:cubicBezTo>
                  <a:cubicBezTo>
                    <a:pt x="937" y="6506"/>
                    <a:pt x="959" y="6072"/>
                    <a:pt x="982" y="5593"/>
                  </a:cubicBezTo>
                  <a:cubicBezTo>
                    <a:pt x="1005" y="5136"/>
                    <a:pt x="1005" y="4634"/>
                    <a:pt x="1028" y="4132"/>
                  </a:cubicBezTo>
                  <a:cubicBezTo>
                    <a:pt x="1028" y="3881"/>
                    <a:pt x="1028" y="3630"/>
                    <a:pt x="1005" y="3379"/>
                  </a:cubicBezTo>
                  <a:cubicBezTo>
                    <a:pt x="1005" y="3128"/>
                    <a:pt x="1005" y="2900"/>
                    <a:pt x="1005" y="2671"/>
                  </a:cubicBezTo>
                  <a:cubicBezTo>
                    <a:pt x="982" y="2420"/>
                    <a:pt x="959" y="2192"/>
                    <a:pt x="937" y="1987"/>
                  </a:cubicBezTo>
                  <a:cubicBezTo>
                    <a:pt x="914" y="1781"/>
                    <a:pt x="891" y="1576"/>
                    <a:pt x="868" y="1370"/>
                  </a:cubicBezTo>
                  <a:cubicBezTo>
                    <a:pt x="845" y="1188"/>
                    <a:pt x="800" y="1028"/>
                    <a:pt x="777" y="868"/>
                  </a:cubicBezTo>
                  <a:cubicBezTo>
                    <a:pt x="754" y="731"/>
                    <a:pt x="708" y="594"/>
                    <a:pt x="685" y="480"/>
                  </a:cubicBezTo>
                  <a:cubicBezTo>
                    <a:pt x="640" y="275"/>
                    <a:pt x="617" y="138"/>
                    <a:pt x="617" y="138"/>
                  </a:cubicBezTo>
                  <a:cubicBezTo>
                    <a:pt x="594" y="46"/>
                    <a:pt x="503" y="1"/>
                    <a:pt x="412" y="1"/>
                  </a:cubicBezTo>
                  <a:close/>
                </a:path>
              </a:pathLst>
            </a:custGeom>
            <a:solidFill>
              <a:srgbClr val="69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8"/>
            <p:cNvSpPr/>
            <p:nvPr/>
          </p:nvSpPr>
          <p:spPr>
            <a:xfrm>
              <a:off x="4077900" y="3941975"/>
              <a:ext cx="257375" cy="87900"/>
            </a:xfrm>
            <a:custGeom>
              <a:avLst/>
              <a:gdLst/>
              <a:ahLst/>
              <a:cxnLst/>
              <a:rect l="l" t="t" r="r" b="b"/>
              <a:pathLst>
                <a:path w="10295" h="3516" fill="none" extrusionOk="0">
                  <a:moveTo>
                    <a:pt x="10295" y="0"/>
                  </a:moveTo>
                  <a:cubicBezTo>
                    <a:pt x="10295" y="0"/>
                    <a:pt x="5479" y="2557"/>
                    <a:pt x="0" y="3516"/>
                  </a:cubicBezTo>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8"/>
            <p:cNvSpPr/>
            <p:nvPr/>
          </p:nvSpPr>
          <p:spPr>
            <a:xfrm>
              <a:off x="3667625" y="3474150"/>
              <a:ext cx="273925" cy="298375"/>
            </a:xfrm>
            <a:custGeom>
              <a:avLst/>
              <a:gdLst/>
              <a:ahLst/>
              <a:cxnLst/>
              <a:rect l="l" t="t" r="r" b="b"/>
              <a:pathLst>
                <a:path w="10957" h="11935" extrusionOk="0">
                  <a:moveTo>
                    <a:pt x="1965" y="0"/>
                  </a:moveTo>
                  <a:cubicBezTo>
                    <a:pt x="1911" y="0"/>
                    <a:pt x="1857" y="7"/>
                    <a:pt x="1803" y="20"/>
                  </a:cubicBezTo>
                  <a:cubicBezTo>
                    <a:pt x="959" y="225"/>
                    <a:pt x="662" y="2005"/>
                    <a:pt x="1141" y="3991"/>
                  </a:cubicBezTo>
                  <a:cubicBezTo>
                    <a:pt x="1233" y="4334"/>
                    <a:pt x="1324" y="4676"/>
                    <a:pt x="1438" y="4973"/>
                  </a:cubicBezTo>
                  <a:cubicBezTo>
                    <a:pt x="548" y="5726"/>
                    <a:pt x="0" y="6707"/>
                    <a:pt x="0" y="7780"/>
                  </a:cubicBezTo>
                  <a:cubicBezTo>
                    <a:pt x="0" y="10063"/>
                    <a:pt x="2465" y="11934"/>
                    <a:pt x="5478" y="11934"/>
                  </a:cubicBezTo>
                  <a:cubicBezTo>
                    <a:pt x="8491" y="11934"/>
                    <a:pt x="10956" y="10063"/>
                    <a:pt x="10956" y="7780"/>
                  </a:cubicBezTo>
                  <a:cubicBezTo>
                    <a:pt x="10956" y="6707"/>
                    <a:pt x="10408" y="5726"/>
                    <a:pt x="9518" y="4973"/>
                  </a:cubicBezTo>
                  <a:cubicBezTo>
                    <a:pt x="9632" y="4676"/>
                    <a:pt x="9724" y="4334"/>
                    <a:pt x="9815" y="3991"/>
                  </a:cubicBezTo>
                  <a:cubicBezTo>
                    <a:pt x="10294" y="2005"/>
                    <a:pt x="9998" y="225"/>
                    <a:pt x="9153" y="20"/>
                  </a:cubicBezTo>
                  <a:cubicBezTo>
                    <a:pt x="9100" y="7"/>
                    <a:pt x="9046" y="0"/>
                    <a:pt x="8991" y="0"/>
                  </a:cubicBezTo>
                  <a:cubicBezTo>
                    <a:pt x="8176" y="0"/>
                    <a:pt x="7206" y="1400"/>
                    <a:pt x="6756" y="3261"/>
                  </a:cubicBezTo>
                  <a:cubicBezTo>
                    <a:pt x="6711" y="3420"/>
                    <a:pt x="6688" y="3580"/>
                    <a:pt x="6665" y="3717"/>
                  </a:cubicBezTo>
                  <a:cubicBezTo>
                    <a:pt x="6277" y="3672"/>
                    <a:pt x="5889" y="3626"/>
                    <a:pt x="5478" y="3626"/>
                  </a:cubicBezTo>
                  <a:cubicBezTo>
                    <a:pt x="5067" y="3626"/>
                    <a:pt x="4679" y="3672"/>
                    <a:pt x="4291" y="3717"/>
                  </a:cubicBezTo>
                  <a:cubicBezTo>
                    <a:pt x="4268" y="3580"/>
                    <a:pt x="4246" y="3420"/>
                    <a:pt x="4200" y="3261"/>
                  </a:cubicBezTo>
                  <a:cubicBezTo>
                    <a:pt x="3751" y="1400"/>
                    <a:pt x="2781" y="0"/>
                    <a:pt x="1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8"/>
            <p:cNvSpPr/>
            <p:nvPr/>
          </p:nvSpPr>
          <p:spPr>
            <a:xfrm>
              <a:off x="3667625" y="3469500"/>
              <a:ext cx="273925" cy="303025"/>
            </a:xfrm>
            <a:custGeom>
              <a:avLst/>
              <a:gdLst/>
              <a:ahLst/>
              <a:cxnLst/>
              <a:rect l="l" t="t" r="r" b="b"/>
              <a:pathLst>
                <a:path w="10957" h="12121" fill="none" extrusionOk="0">
                  <a:moveTo>
                    <a:pt x="9518" y="5159"/>
                  </a:moveTo>
                  <a:cubicBezTo>
                    <a:pt x="9632" y="4862"/>
                    <a:pt x="9724" y="4520"/>
                    <a:pt x="9815" y="4177"/>
                  </a:cubicBezTo>
                  <a:cubicBezTo>
                    <a:pt x="10294" y="2191"/>
                    <a:pt x="9998" y="411"/>
                    <a:pt x="9153" y="206"/>
                  </a:cubicBezTo>
                  <a:cubicBezTo>
                    <a:pt x="8309" y="0"/>
                    <a:pt x="7236" y="1461"/>
                    <a:pt x="6756" y="3447"/>
                  </a:cubicBezTo>
                  <a:cubicBezTo>
                    <a:pt x="6711" y="3606"/>
                    <a:pt x="6688" y="3766"/>
                    <a:pt x="6665" y="3903"/>
                  </a:cubicBezTo>
                  <a:cubicBezTo>
                    <a:pt x="6277" y="3858"/>
                    <a:pt x="5889" y="3812"/>
                    <a:pt x="5478" y="3812"/>
                  </a:cubicBezTo>
                  <a:cubicBezTo>
                    <a:pt x="5067" y="3812"/>
                    <a:pt x="4679" y="3858"/>
                    <a:pt x="4291" y="3903"/>
                  </a:cubicBezTo>
                  <a:cubicBezTo>
                    <a:pt x="4268" y="3766"/>
                    <a:pt x="4246" y="3606"/>
                    <a:pt x="4200" y="3447"/>
                  </a:cubicBezTo>
                  <a:cubicBezTo>
                    <a:pt x="3721" y="1461"/>
                    <a:pt x="2648" y="0"/>
                    <a:pt x="1803" y="206"/>
                  </a:cubicBezTo>
                  <a:cubicBezTo>
                    <a:pt x="959" y="411"/>
                    <a:pt x="662" y="2191"/>
                    <a:pt x="1141" y="4177"/>
                  </a:cubicBezTo>
                  <a:cubicBezTo>
                    <a:pt x="1233" y="4520"/>
                    <a:pt x="1324" y="4862"/>
                    <a:pt x="1438" y="5159"/>
                  </a:cubicBezTo>
                  <a:cubicBezTo>
                    <a:pt x="548" y="5912"/>
                    <a:pt x="0" y="6893"/>
                    <a:pt x="0" y="7966"/>
                  </a:cubicBezTo>
                  <a:cubicBezTo>
                    <a:pt x="0" y="10249"/>
                    <a:pt x="2465" y="12120"/>
                    <a:pt x="5478" y="12120"/>
                  </a:cubicBezTo>
                  <a:cubicBezTo>
                    <a:pt x="8491" y="12120"/>
                    <a:pt x="10956" y="10249"/>
                    <a:pt x="10956" y="7966"/>
                  </a:cubicBezTo>
                  <a:cubicBezTo>
                    <a:pt x="10956" y="6893"/>
                    <a:pt x="10408" y="5912"/>
                    <a:pt x="9518" y="5159"/>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8"/>
            <p:cNvSpPr/>
            <p:nvPr/>
          </p:nvSpPr>
          <p:spPr>
            <a:xfrm>
              <a:off x="3151200" y="2939375"/>
              <a:ext cx="53075" cy="124425"/>
            </a:xfrm>
            <a:custGeom>
              <a:avLst/>
              <a:gdLst/>
              <a:ahLst/>
              <a:cxnLst/>
              <a:rect l="l" t="t" r="r" b="b"/>
              <a:pathLst>
                <a:path w="2123" h="4977" extrusionOk="0">
                  <a:moveTo>
                    <a:pt x="1073" y="0"/>
                  </a:moveTo>
                  <a:cubicBezTo>
                    <a:pt x="480" y="0"/>
                    <a:pt x="0" y="480"/>
                    <a:pt x="0" y="1073"/>
                  </a:cubicBezTo>
                  <a:lnTo>
                    <a:pt x="0" y="3926"/>
                  </a:lnTo>
                  <a:cubicBezTo>
                    <a:pt x="0" y="4497"/>
                    <a:pt x="480" y="4976"/>
                    <a:pt x="1073" y="4976"/>
                  </a:cubicBezTo>
                  <a:cubicBezTo>
                    <a:pt x="1644" y="4976"/>
                    <a:pt x="2123" y="4497"/>
                    <a:pt x="2123" y="3926"/>
                  </a:cubicBezTo>
                  <a:lnTo>
                    <a:pt x="2123" y="1073"/>
                  </a:lnTo>
                  <a:cubicBezTo>
                    <a:pt x="2123" y="480"/>
                    <a:pt x="1644" y="0"/>
                    <a:pt x="1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8"/>
            <p:cNvSpPr/>
            <p:nvPr/>
          </p:nvSpPr>
          <p:spPr>
            <a:xfrm>
              <a:off x="3151200" y="2939375"/>
              <a:ext cx="53075" cy="124425"/>
            </a:xfrm>
            <a:custGeom>
              <a:avLst/>
              <a:gdLst/>
              <a:ahLst/>
              <a:cxnLst/>
              <a:rect l="l" t="t" r="r" b="b"/>
              <a:pathLst>
                <a:path w="2123" h="4977" fill="none" extrusionOk="0">
                  <a:moveTo>
                    <a:pt x="2123" y="3926"/>
                  </a:moveTo>
                  <a:cubicBezTo>
                    <a:pt x="2123" y="4497"/>
                    <a:pt x="1644" y="4976"/>
                    <a:pt x="1073" y="4976"/>
                  </a:cubicBezTo>
                  <a:cubicBezTo>
                    <a:pt x="480" y="4976"/>
                    <a:pt x="0" y="4497"/>
                    <a:pt x="0" y="3926"/>
                  </a:cubicBezTo>
                  <a:lnTo>
                    <a:pt x="0" y="1073"/>
                  </a:lnTo>
                  <a:cubicBezTo>
                    <a:pt x="0" y="480"/>
                    <a:pt x="480" y="0"/>
                    <a:pt x="1073" y="0"/>
                  </a:cubicBezTo>
                  <a:cubicBezTo>
                    <a:pt x="1644" y="0"/>
                    <a:pt x="2123" y="480"/>
                    <a:pt x="2123" y="1073"/>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8"/>
            <p:cNvSpPr/>
            <p:nvPr/>
          </p:nvSpPr>
          <p:spPr>
            <a:xfrm>
              <a:off x="4404875" y="2939375"/>
              <a:ext cx="53100" cy="124425"/>
            </a:xfrm>
            <a:custGeom>
              <a:avLst/>
              <a:gdLst/>
              <a:ahLst/>
              <a:cxnLst/>
              <a:rect l="l" t="t" r="r" b="b"/>
              <a:pathLst>
                <a:path w="2124" h="4977" extrusionOk="0">
                  <a:moveTo>
                    <a:pt x="1050" y="0"/>
                  </a:moveTo>
                  <a:cubicBezTo>
                    <a:pt x="480" y="0"/>
                    <a:pt x="0" y="480"/>
                    <a:pt x="0" y="1073"/>
                  </a:cubicBezTo>
                  <a:lnTo>
                    <a:pt x="0" y="3926"/>
                  </a:lnTo>
                  <a:cubicBezTo>
                    <a:pt x="0" y="4497"/>
                    <a:pt x="480" y="4976"/>
                    <a:pt x="1050" y="4976"/>
                  </a:cubicBezTo>
                  <a:cubicBezTo>
                    <a:pt x="1644" y="4976"/>
                    <a:pt x="2123" y="4497"/>
                    <a:pt x="2123" y="3926"/>
                  </a:cubicBezTo>
                  <a:lnTo>
                    <a:pt x="2123" y="1073"/>
                  </a:lnTo>
                  <a:cubicBezTo>
                    <a:pt x="2123" y="480"/>
                    <a:pt x="1644" y="0"/>
                    <a:pt x="10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8"/>
            <p:cNvSpPr/>
            <p:nvPr/>
          </p:nvSpPr>
          <p:spPr>
            <a:xfrm>
              <a:off x="4404875" y="2939375"/>
              <a:ext cx="53100" cy="124425"/>
            </a:xfrm>
            <a:custGeom>
              <a:avLst/>
              <a:gdLst/>
              <a:ahLst/>
              <a:cxnLst/>
              <a:rect l="l" t="t" r="r" b="b"/>
              <a:pathLst>
                <a:path w="2124" h="4977" fill="none" extrusionOk="0">
                  <a:moveTo>
                    <a:pt x="2123" y="3926"/>
                  </a:moveTo>
                  <a:cubicBezTo>
                    <a:pt x="2123" y="4497"/>
                    <a:pt x="1644" y="4976"/>
                    <a:pt x="1050" y="4976"/>
                  </a:cubicBezTo>
                  <a:cubicBezTo>
                    <a:pt x="480" y="4976"/>
                    <a:pt x="0" y="4497"/>
                    <a:pt x="0" y="3926"/>
                  </a:cubicBezTo>
                  <a:lnTo>
                    <a:pt x="0" y="1073"/>
                  </a:lnTo>
                  <a:cubicBezTo>
                    <a:pt x="0" y="480"/>
                    <a:pt x="480" y="0"/>
                    <a:pt x="1050" y="0"/>
                  </a:cubicBezTo>
                  <a:cubicBezTo>
                    <a:pt x="1644" y="0"/>
                    <a:pt x="2123" y="480"/>
                    <a:pt x="2123" y="1073"/>
                  </a:cubicBezTo>
                  <a:close/>
                </a:path>
              </a:pathLst>
            </a:custGeom>
            <a:noFill/>
            <a:ln w="188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0" name="Google Shape;2780;p78"/>
          <p:cNvSpPr/>
          <p:nvPr/>
        </p:nvSpPr>
        <p:spPr>
          <a:xfrm rot="-439614">
            <a:off x="6608793" y="881298"/>
            <a:ext cx="969404" cy="359156"/>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rgbClr val="E69138"/>
                </a:solidFill>
                <a:latin typeface="Anton"/>
              </a:rPr>
              <a:t>コスプレ</a:t>
            </a:r>
          </a:p>
        </p:txBody>
      </p:sp>
      <p:sp>
        <p:nvSpPr>
          <p:cNvPr id="2781" name="Google Shape;2781;p78"/>
          <p:cNvSpPr/>
          <p:nvPr/>
        </p:nvSpPr>
        <p:spPr>
          <a:xfrm>
            <a:off x="7686348" y="1300797"/>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8"/>
          <p:cNvSpPr/>
          <p:nvPr/>
        </p:nvSpPr>
        <p:spPr>
          <a:xfrm>
            <a:off x="6450373" y="515897"/>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9" name="Google Shape;1229;p57"/>
          <p:cNvSpPr txBox="1">
            <a:spLocks noGrp="1"/>
          </p:cNvSpPr>
          <p:nvPr>
            <p:ph type="title"/>
          </p:nvPr>
        </p:nvSpPr>
        <p:spPr>
          <a:xfrm>
            <a:off x="677318" y="1598955"/>
            <a:ext cx="40611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Why did we choose this Data set?</a:t>
            </a:r>
            <a:endParaRPr sz="4800" dirty="0"/>
          </a:p>
        </p:txBody>
      </p:sp>
      <p:grpSp>
        <p:nvGrpSpPr>
          <p:cNvPr id="1230" name="Google Shape;1230;p57"/>
          <p:cNvGrpSpPr/>
          <p:nvPr/>
        </p:nvGrpSpPr>
        <p:grpSpPr>
          <a:xfrm>
            <a:off x="6402863" y="929468"/>
            <a:ext cx="2174359" cy="2387911"/>
            <a:chOff x="5231725" y="630000"/>
            <a:chExt cx="1162075" cy="1276275"/>
          </a:xfrm>
        </p:grpSpPr>
        <p:sp>
          <p:nvSpPr>
            <p:cNvPr id="1231" name="Google Shape;1231;p57"/>
            <p:cNvSpPr/>
            <p:nvPr/>
          </p:nvSpPr>
          <p:spPr>
            <a:xfrm flipH="1">
              <a:off x="5886325" y="636600"/>
              <a:ext cx="445050" cy="339775"/>
            </a:xfrm>
            <a:custGeom>
              <a:avLst/>
              <a:gdLst/>
              <a:ahLst/>
              <a:cxnLst/>
              <a:rect l="l" t="t" r="r" b="b"/>
              <a:pathLst>
                <a:path w="17802" h="13591" extrusionOk="0">
                  <a:moveTo>
                    <a:pt x="14716" y="0"/>
                  </a:moveTo>
                  <a:cubicBezTo>
                    <a:pt x="14472" y="244"/>
                    <a:pt x="14229" y="467"/>
                    <a:pt x="13965" y="690"/>
                  </a:cubicBezTo>
                  <a:cubicBezTo>
                    <a:pt x="12727" y="2253"/>
                    <a:pt x="11976" y="4080"/>
                    <a:pt x="11692" y="5968"/>
                  </a:cubicBezTo>
                  <a:cubicBezTo>
                    <a:pt x="10839" y="3633"/>
                    <a:pt x="8951" y="1705"/>
                    <a:pt x="6414" y="893"/>
                  </a:cubicBezTo>
                  <a:cubicBezTo>
                    <a:pt x="6313" y="1238"/>
                    <a:pt x="6191" y="1563"/>
                    <a:pt x="6069" y="1867"/>
                  </a:cubicBezTo>
                  <a:cubicBezTo>
                    <a:pt x="5765" y="3714"/>
                    <a:pt x="5927" y="5541"/>
                    <a:pt x="6516" y="7246"/>
                  </a:cubicBezTo>
                  <a:cubicBezTo>
                    <a:pt x="5436" y="6766"/>
                    <a:pt x="4263" y="6509"/>
                    <a:pt x="3072" y="6509"/>
                  </a:cubicBezTo>
                  <a:cubicBezTo>
                    <a:pt x="2045" y="6509"/>
                    <a:pt x="1005" y="6700"/>
                    <a:pt x="0" y="7104"/>
                  </a:cubicBezTo>
                  <a:cubicBezTo>
                    <a:pt x="122" y="7429"/>
                    <a:pt x="244" y="7754"/>
                    <a:pt x="345" y="8078"/>
                  </a:cubicBezTo>
                  <a:cubicBezTo>
                    <a:pt x="2331" y="11501"/>
                    <a:pt x="6006" y="13591"/>
                    <a:pt x="9907" y="13591"/>
                  </a:cubicBezTo>
                  <a:cubicBezTo>
                    <a:pt x="10472" y="13591"/>
                    <a:pt x="11041" y="13547"/>
                    <a:pt x="11610" y="13457"/>
                  </a:cubicBezTo>
                  <a:lnTo>
                    <a:pt x="11387" y="12950"/>
                  </a:lnTo>
                  <a:lnTo>
                    <a:pt x="11915" y="11123"/>
                  </a:lnTo>
                  <a:cubicBezTo>
                    <a:pt x="11955" y="10961"/>
                    <a:pt x="11996" y="10778"/>
                    <a:pt x="12037" y="10595"/>
                  </a:cubicBezTo>
                  <a:cubicBezTo>
                    <a:pt x="12301" y="11468"/>
                    <a:pt x="12646" y="12341"/>
                    <a:pt x="13133" y="13133"/>
                  </a:cubicBezTo>
                  <a:lnTo>
                    <a:pt x="14635" y="11610"/>
                  </a:lnTo>
                  <a:cubicBezTo>
                    <a:pt x="17801" y="8383"/>
                    <a:pt x="17801" y="3248"/>
                    <a:pt x="14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7"/>
            <p:cNvSpPr/>
            <p:nvPr/>
          </p:nvSpPr>
          <p:spPr>
            <a:xfrm flipH="1">
              <a:off x="5878725" y="630000"/>
              <a:ext cx="459250" cy="352675"/>
            </a:xfrm>
            <a:custGeom>
              <a:avLst/>
              <a:gdLst/>
              <a:ahLst/>
              <a:cxnLst/>
              <a:rect l="l" t="t" r="r" b="b"/>
              <a:pathLst>
                <a:path w="18370" h="14107" extrusionOk="0">
                  <a:moveTo>
                    <a:pt x="14980" y="629"/>
                  </a:moveTo>
                  <a:lnTo>
                    <a:pt x="14980" y="629"/>
                  </a:lnTo>
                  <a:cubicBezTo>
                    <a:pt x="17822" y="3816"/>
                    <a:pt x="17720" y="8627"/>
                    <a:pt x="14716" y="11692"/>
                  </a:cubicBezTo>
                  <a:lnTo>
                    <a:pt x="13458" y="12991"/>
                  </a:lnTo>
                  <a:cubicBezTo>
                    <a:pt x="13072" y="12300"/>
                    <a:pt x="12768" y="11570"/>
                    <a:pt x="12544" y="10798"/>
                  </a:cubicBezTo>
                  <a:cubicBezTo>
                    <a:pt x="12508" y="10689"/>
                    <a:pt x="12439" y="10613"/>
                    <a:pt x="12337" y="10613"/>
                  </a:cubicBezTo>
                  <a:cubicBezTo>
                    <a:pt x="12325" y="10613"/>
                    <a:pt x="12313" y="10614"/>
                    <a:pt x="12301" y="10616"/>
                  </a:cubicBezTo>
                  <a:cubicBezTo>
                    <a:pt x="12179" y="10616"/>
                    <a:pt x="12077" y="10697"/>
                    <a:pt x="12057" y="10819"/>
                  </a:cubicBezTo>
                  <a:cubicBezTo>
                    <a:pt x="12017" y="10981"/>
                    <a:pt x="11976" y="11164"/>
                    <a:pt x="11935" y="11326"/>
                  </a:cubicBezTo>
                  <a:lnTo>
                    <a:pt x="11408" y="13153"/>
                  </a:lnTo>
                  <a:cubicBezTo>
                    <a:pt x="11408" y="13214"/>
                    <a:pt x="11408" y="13275"/>
                    <a:pt x="11428" y="13315"/>
                  </a:cubicBezTo>
                  <a:lnTo>
                    <a:pt x="11509" y="13518"/>
                  </a:lnTo>
                  <a:cubicBezTo>
                    <a:pt x="11073" y="13573"/>
                    <a:pt x="10637" y="13599"/>
                    <a:pt x="10203" y="13599"/>
                  </a:cubicBezTo>
                  <a:cubicBezTo>
                    <a:pt x="6413" y="13599"/>
                    <a:pt x="2783" y="11574"/>
                    <a:pt x="853" y="8241"/>
                  </a:cubicBezTo>
                  <a:cubicBezTo>
                    <a:pt x="772" y="7977"/>
                    <a:pt x="690" y="7754"/>
                    <a:pt x="589" y="7510"/>
                  </a:cubicBezTo>
                  <a:cubicBezTo>
                    <a:pt x="1489" y="7180"/>
                    <a:pt x="2423" y="7015"/>
                    <a:pt x="3355" y="7015"/>
                  </a:cubicBezTo>
                  <a:cubicBezTo>
                    <a:pt x="4484" y="7015"/>
                    <a:pt x="5612" y="7256"/>
                    <a:pt x="6678" y="7734"/>
                  </a:cubicBezTo>
                  <a:cubicBezTo>
                    <a:pt x="6707" y="7748"/>
                    <a:pt x="6738" y="7755"/>
                    <a:pt x="6770" y="7755"/>
                  </a:cubicBezTo>
                  <a:cubicBezTo>
                    <a:pt x="6829" y="7755"/>
                    <a:pt x="6890" y="7732"/>
                    <a:pt x="6942" y="7693"/>
                  </a:cubicBezTo>
                  <a:cubicBezTo>
                    <a:pt x="7023" y="7612"/>
                    <a:pt x="7044" y="7510"/>
                    <a:pt x="7023" y="7429"/>
                  </a:cubicBezTo>
                  <a:cubicBezTo>
                    <a:pt x="6455" y="5744"/>
                    <a:pt x="6293" y="3938"/>
                    <a:pt x="6577" y="2213"/>
                  </a:cubicBezTo>
                  <a:cubicBezTo>
                    <a:pt x="6678" y="1969"/>
                    <a:pt x="6759" y="1725"/>
                    <a:pt x="6841" y="1482"/>
                  </a:cubicBezTo>
                  <a:cubicBezTo>
                    <a:pt x="9114" y="2294"/>
                    <a:pt x="10880" y="4039"/>
                    <a:pt x="11732" y="6313"/>
                  </a:cubicBezTo>
                  <a:cubicBezTo>
                    <a:pt x="11769" y="6404"/>
                    <a:pt x="11854" y="6478"/>
                    <a:pt x="11959" y="6478"/>
                  </a:cubicBezTo>
                  <a:cubicBezTo>
                    <a:pt x="11971" y="6478"/>
                    <a:pt x="11983" y="6477"/>
                    <a:pt x="11996" y="6475"/>
                  </a:cubicBezTo>
                  <a:cubicBezTo>
                    <a:pt x="12098" y="6455"/>
                    <a:pt x="12199" y="6374"/>
                    <a:pt x="12219" y="6252"/>
                  </a:cubicBezTo>
                  <a:cubicBezTo>
                    <a:pt x="12483" y="4384"/>
                    <a:pt x="13234" y="2619"/>
                    <a:pt x="14391" y="1137"/>
                  </a:cubicBezTo>
                  <a:cubicBezTo>
                    <a:pt x="14594" y="974"/>
                    <a:pt x="14797" y="792"/>
                    <a:pt x="14980" y="629"/>
                  </a:cubicBezTo>
                  <a:close/>
                  <a:moveTo>
                    <a:pt x="15000" y="0"/>
                  </a:moveTo>
                  <a:cubicBezTo>
                    <a:pt x="14919" y="0"/>
                    <a:pt x="14858" y="41"/>
                    <a:pt x="14818" y="81"/>
                  </a:cubicBezTo>
                  <a:cubicBezTo>
                    <a:pt x="14574" y="305"/>
                    <a:pt x="14330" y="548"/>
                    <a:pt x="14067" y="751"/>
                  </a:cubicBezTo>
                  <a:cubicBezTo>
                    <a:pt x="14046" y="771"/>
                    <a:pt x="14026" y="771"/>
                    <a:pt x="14026" y="792"/>
                  </a:cubicBezTo>
                  <a:cubicBezTo>
                    <a:pt x="12970" y="2131"/>
                    <a:pt x="12240" y="3694"/>
                    <a:pt x="11874" y="5359"/>
                  </a:cubicBezTo>
                  <a:cubicBezTo>
                    <a:pt x="10839" y="3248"/>
                    <a:pt x="9012" y="1644"/>
                    <a:pt x="6759" y="914"/>
                  </a:cubicBezTo>
                  <a:cubicBezTo>
                    <a:pt x="6742" y="908"/>
                    <a:pt x="6722" y="905"/>
                    <a:pt x="6702" y="905"/>
                  </a:cubicBezTo>
                  <a:cubicBezTo>
                    <a:pt x="6653" y="905"/>
                    <a:pt x="6599" y="919"/>
                    <a:pt x="6556" y="934"/>
                  </a:cubicBezTo>
                  <a:cubicBezTo>
                    <a:pt x="6496" y="974"/>
                    <a:pt x="6455" y="1035"/>
                    <a:pt x="6435" y="1096"/>
                  </a:cubicBezTo>
                  <a:cubicBezTo>
                    <a:pt x="6333" y="1401"/>
                    <a:pt x="6232" y="1725"/>
                    <a:pt x="6090" y="2050"/>
                  </a:cubicBezTo>
                  <a:cubicBezTo>
                    <a:pt x="6090" y="2070"/>
                    <a:pt x="6090" y="2070"/>
                    <a:pt x="6090" y="2091"/>
                  </a:cubicBezTo>
                  <a:cubicBezTo>
                    <a:pt x="5805" y="3735"/>
                    <a:pt x="5907" y="5440"/>
                    <a:pt x="6374" y="7064"/>
                  </a:cubicBezTo>
                  <a:cubicBezTo>
                    <a:pt x="5395" y="6698"/>
                    <a:pt x="4374" y="6515"/>
                    <a:pt x="3351" y="6515"/>
                  </a:cubicBezTo>
                  <a:cubicBezTo>
                    <a:pt x="2273" y="6515"/>
                    <a:pt x="1194" y="6718"/>
                    <a:pt x="163" y="7125"/>
                  </a:cubicBezTo>
                  <a:cubicBezTo>
                    <a:pt x="102" y="7145"/>
                    <a:pt x="41" y="7206"/>
                    <a:pt x="21" y="7267"/>
                  </a:cubicBezTo>
                  <a:cubicBezTo>
                    <a:pt x="0" y="7328"/>
                    <a:pt x="0" y="7409"/>
                    <a:pt x="21" y="7470"/>
                  </a:cubicBezTo>
                  <a:cubicBezTo>
                    <a:pt x="142" y="7774"/>
                    <a:pt x="264" y="8079"/>
                    <a:pt x="366" y="8403"/>
                  </a:cubicBezTo>
                  <a:cubicBezTo>
                    <a:pt x="386" y="8424"/>
                    <a:pt x="386" y="8444"/>
                    <a:pt x="406" y="8464"/>
                  </a:cubicBezTo>
                  <a:cubicBezTo>
                    <a:pt x="2416" y="11976"/>
                    <a:pt x="6211" y="14107"/>
                    <a:pt x="10190" y="14107"/>
                  </a:cubicBezTo>
                  <a:cubicBezTo>
                    <a:pt x="10758" y="14107"/>
                    <a:pt x="11347" y="14046"/>
                    <a:pt x="11915" y="13965"/>
                  </a:cubicBezTo>
                  <a:cubicBezTo>
                    <a:pt x="11996" y="13945"/>
                    <a:pt x="12057" y="13904"/>
                    <a:pt x="12098" y="13843"/>
                  </a:cubicBezTo>
                  <a:cubicBezTo>
                    <a:pt x="12138" y="13762"/>
                    <a:pt x="12138" y="13681"/>
                    <a:pt x="12118" y="13620"/>
                  </a:cubicBezTo>
                  <a:lnTo>
                    <a:pt x="11935" y="13194"/>
                  </a:lnTo>
                  <a:lnTo>
                    <a:pt x="12341" y="11773"/>
                  </a:lnTo>
                  <a:cubicBezTo>
                    <a:pt x="12565" y="12382"/>
                    <a:pt x="12849" y="12970"/>
                    <a:pt x="13173" y="13539"/>
                  </a:cubicBezTo>
                  <a:cubicBezTo>
                    <a:pt x="13214" y="13600"/>
                    <a:pt x="13295" y="13640"/>
                    <a:pt x="13356" y="13660"/>
                  </a:cubicBezTo>
                  <a:cubicBezTo>
                    <a:pt x="13437" y="13660"/>
                    <a:pt x="13519" y="13640"/>
                    <a:pt x="13579" y="13579"/>
                  </a:cubicBezTo>
                  <a:lnTo>
                    <a:pt x="15081" y="12057"/>
                  </a:lnTo>
                  <a:cubicBezTo>
                    <a:pt x="18329" y="8728"/>
                    <a:pt x="18370" y="3471"/>
                    <a:pt x="15163" y="81"/>
                  </a:cubicBezTo>
                  <a:cubicBezTo>
                    <a:pt x="15122" y="41"/>
                    <a:pt x="15061" y="0"/>
                    <a:pt x="15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7"/>
            <p:cNvSpPr/>
            <p:nvPr/>
          </p:nvSpPr>
          <p:spPr>
            <a:xfrm>
              <a:off x="5614850" y="1588075"/>
              <a:ext cx="431850" cy="312450"/>
            </a:xfrm>
            <a:custGeom>
              <a:avLst/>
              <a:gdLst/>
              <a:ahLst/>
              <a:cxnLst/>
              <a:rect l="l" t="t" r="r" b="b"/>
              <a:pathLst>
                <a:path w="17274" h="12498" extrusionOk="0">
                  <a:moveTo>
                    <a:pt x="2111" y="1"/>
                  </a:moveTo>
                  <a:lnTo>
                    <a:pt x="0" y="10292"/>
                  </a:lnTo>
                  <a:cubicBezTo>
                    <a:pt x="0" y="10292"/>
                    <a:pt x="3954" y="12497"/>
                    <a:pt x="8977" y="12497"/>
                  </a:cubicBezTo>
                  <a:cubicBezTo>
                    <a:pt x="11589" y="12497"/>
                    <a:pt x="14489" y="11901"/>
                    <a:pt x="17274" y="10089"/>
                  </a:cubicBezTo>
                  <a:lnTo>
                    <a:pt x="15163" y="1"/>
                  </a:ln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7"/>
            <p:cNvSpPr/>
            <p:nvPr/>
          </p:nvSpPr>
          <p:spPr>
            <a:xfrm>
              <a:off x="5608250" y="1582000"/>
              <a:ext cx="445050" cy="324275"/>
            </a:xfrm>
            <a:custGeom>
              <a:avLst/>
              <a:gdLst/>
              <a:ahLst/>
              <a:cxnLst/>
              <a:rect l="l" t="t" r="r" b="b"/>
              <a:pathLst>
                <a:path w="17802" h="12971" extrusionOk="0">
                  <a:moveTo>
                    <a:pt x="15224" y="508"/>
                  </a:moveTo>
                  <a:lnTo>
                    <a:pt x="17253" y="10210"/>
                  </a:lnTo>
                  <a:cubicBezTo>
                    <a:pt x="14576" y="11910"/>
                    <a:pt x="11781" y="12473"/>
                    <a:pt x="9254" y="12473"/>
                  </a:cubicBezTo>
                  <a:cubicBezTo>
                    <a:pt x="4902" y="12473"/>
                    <a:pt x="1345" y="10803"/>
                    <a:pt x="548" y="10393"/>
                  </a:cubicBezTo>
                  <a:lnTo>
                    <a:pt x="2578" y="508"/>
                  </a:lnTo>
                  <a:close/>
                  <a:moveTo>
                    <a:pt x="2375" y="0"/>
                  </a:moveTo>
                  <a:cubicBezTo>
                    <a:pt x="2253" y="0"/>
                    <a:pt x="2152" y="81"/>
                    <a:pt x="2132" y="203"/>
                  </a:cubicBezTo>
                  <a:lnTo>
                    <a:pt x="21" y="10494"/>
                  </a:lnTo>
                  <a:cubicBezTo>
                    <a:pt x="0" y="10596"/>
                    <a:pt x="41" y="10697"/>
                    <a:pt x="142" y="10758"/>
                  </a:cubicBezTo>
                  <a:cubicBezTo>
                    <a:pt x="203" y="10799"/>
                    <a:pt x="4222" y="12970"/>
                    <a:pt x="9276" y="12970"/>
                  </a:cubicBezTo>
                  <a:cubicBezTo>
                    <a:pt x="11935" y="12970"/>
                    <a:pt x="14858" y="12382"/>
                    <a:pt x="17680" y="10555"/>
                  </a:cubicBezTo>
                  <a:cubicBezTo>
                    <a:pt x="17761" y="10494"/>
                    <a:pt x="17801" y="10393"/>
                    <a:pt x="17781" y="10291"/>
                  </a:cubicBezTo>
                  <a:lnTo>
                    <a:pt x="15670" y="203"/>
                  </a:lnTo>
                  <a:cubicBezTo>
                    <a:pt x="15650" y="81"/>
                    <a:pt x="15548" y="0"/>
                    <a:pt x="15427"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7"/>
            <p:cNvSpPr/>
            <p:nvPr/>
          </p:nvSpPr>
          <p:spPr>
            <a:xfrm>
              <a:off x="5614850" y="1588075"/>
              <a:ext cx="431850" cy="312450"/>
            </a:xfrm>
            <a:custGeom>
              <a:avLst/>
              <a:gdLst/>
              <a:ahLst/>
              <a:cxnLst/>
              <a:rect l="l" t="t" r="r" b="b"/>
              <a:pathLst>
                <a:path w="17274" h="12498" extrusionOk="0">
                  <a:moveTo>
                    <a:pt x="2111" y="1"/>
                  </a:moveTo>
                  <a:lnTo>
                    <a:pt x="0" y="10292"/>
                  </a:lnTo>
                  <a:cubicBezTo>
                    <a:pt x="0" y="10292"/>
                    <a:pt x="3954" y="12497"/>
                    <a:pt x="8977" y="12497"/>
                  </a:cubicBezTo>
                  <a:cubicBezTo>
                    <a:pt x="11589" y="12497"/>
                    <a:pt x="14489" y="11901"/>
                    <a:pt x="17274" y="10089"/>
                  </a:cubicBezTo>
                  <a:lnTo>
                    <a:pt x="15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7"/>
            <p:cNvSpPr/>
            <p:nvPr/>
          </p:nvSpPr>
          <p:spPr>
            <a:xfrm>
              <a:off x="5608250" y="1582000"/>
              <a:ext cx="445050" cy="324275"/>
            </a:xfrm>
            <a:custGeom>
              <a:avLst/>
              <a:gdLst/>
              <a:ahLst/>
              <a:cxnLst/>
              <a:rect l="l" t="t" r="r" b="b"/>
              <a:pathLst>
                <a:path w="17802" h="12971" extrusionOk="0">
                  <a:moveTo>
                    <a:pt x="15224" y="508"/>
                  </a:moveTo>
                  <a:lnTo>
                    <a:pt x="17253" y="10210"/>
                  </a:lnTo>
                  <a:cubicBezTo>
                    <a:pt x="14576" y="11910"/>
                    <a:pt x="11781" y="12473"/>
                    <a:pt x="9254" y="12473"/>
                  </a:cubicBezTo>
                  <a:cubicBezTo>
                    <a:pt x="4902" y="12473"/>
                    <a:pt x="1345" y="10803"/>
                    <a:pt x="548" y="10393"/>
                  </a:cubicBezTo>
                  <a:lnTo>
                    <a:pt x="2578" y="508"/>
                  </a:lnTo>
                  <a:close/>
                  <a:moveTo>
                    <a:pt x="2375" y="0"/>
                  </a:moveTo>
                  <a:cubicBezTo>
                    <a:pt x="2253" y="0"/>
                    <a:pt x="2152" y="81"/>
                    <a:pt x="2132" y="203"/>
                  </a:cubicBezTo>
                  <a:lnTo>
                    <a:pt x="21" y="10494"/>
                  </a:lnTo>
                  <a:cubicBezTo>
                    <a:pt x="0" y="10596"/>
                    <a:pt x="41" y="10697"/>
                    <a:pt x="142" y="10758"/>
                  </a:cubicBezTo>
                  <a:cubicBezTo>
                    <a:pt x="203" y="10799"/>
                    <a:pt x="4222" y="12970"/>
                    <a:pt x="9276" y="12970"/>
                  </a:cubicBezTo>
                  <a:cubicBezTo>
                    <a:pt x="11935" y="12970"/>
                    <a:pt x="14858" y="12382"/>
                    <a:pt x="17680" y="10555"/>
                  </a:cubicBezTo>
                  <a:cubicBezTo>
                    <a:pt x="17761" y="10494"/>
                    <a:pt x="17801" y="10393"/>
                    <a:pt x="17781" y="10291"/>
                  </a:cubicBezTo>
                  <a:lnTo>
                    <a:pt x="15670" y="203"/>
                  </a:lnTo>
                  <a:cubicBezTo>
                    <a:pt x="15650" y="81"/>
                    <a:pt x="15548" y="0"/>
                    <a:pt x="154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7"/>
            <p:cNvSpPr/>
            <p:nvPr/>
          </p:nvSpPr>
          <p:spPr>
            <a:xfrm>
              <a:off x="5663050" y="1593675"/>
              <a:ext cx="329350" cy="192850"/>
            </a:xfrm>
            <a:custGeom>
              <a:avLst/>
              <a:gdLst/>
              <a:ahLst/>
              <a:cxnLst/>
              <a:rect l="l" t="t" r="r" b="b"/>
              <a:pathLst>
                <a:path w="13174" h="7714" extrusionOk="0">
                  <a:moveTo>
                    <a:pt x="1" y="0"/>
                  </a:moveTo>
                  <a:lnTo>
                    <a:pt x="670" y="1116"/>
                  </a:lnTo>
                  <a:cubicBezTo>
                    <a:pt x="2233" y="3633"/>
                    <a:pt x="4324" y="5866"/>
                    <a:pt x="6841" y="7713"/>
                  </a:cubicBezTo>
                  <a:cubicBezTo>
                    <a:pt x="9419" y="5582"/>
                    <a:pt x="11530" y="3065"/>
                    <a:pt x="13052" y="264"/>
                  </a:cubicBezTo>
                  <a:lnTo>
                    <a:pt x="13174" y="6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7"/>
            <p:cNvSpPr/>
            <p:nvPr/>
          </p:nvSpPr>
          <p:spPr>
            <a:xfrm>
              <a:off x="5655950" y="1587075"/>
              <a:ext cx="343050" cy="205525"/>
            </a:xfrm>
            <a:custGeom>
              <a:avLst/>
              <a:gdLst/>
              <a:ahLst/>
              <a:cxnLst/>
              <a:rect l="l" t="t" r="r" b="b"/>
              <a:pathLst>
                <a:path w="13722" h="8221" extrusionOk="0">
                  <a:moveTo>
                    <a:pt x="731" y="528"/>
                  </a:moveTo>
                  <a:lnTo>
                    <a:pt x="13031" y="569"/>
                  </a:lnTo>
                  <a:cubicBezTo>
                    <a:pt x="11550" y="3228"/>
                    <a:pt x="9561" y="5602"/>
                    <a:pt x="7125" y="7652"/>
                  </a:cubicBezTo>
                  <a:cubicBezTo>
                    <a:pt x="4689" y="5846"/>
                    <a:pt x="2680" y="3694"/>
                    <a:pt x="1178" y="1238"/>
                  </a:cubicBezTo>
                  <a:lnTo>
                    <a:pt x="731" y="528"/>
                  </a:lnTo>
                  <a:close/>
                  <a:moveTo>
                    <a:pt x="285" y="0"/>
                  </a:moveTo>
                  <a:cubicBezTo>
                    <a:pt x="183" y="0"/>
                    <a:pt x="102" y="61"/>
                    <a:pt x="61" y="142"/>
                  </a:cubicBezTo>
                  <a:cubicBezTo>
                    <a:pt x="0" y="223"/>
                    <a:pt x="21" y="325"/>
                    <a:pt x="61" y="406"/>
                  </a:cubicBezTo>
                  <a:lnTo>
                    <a:pt x="751" y="1502"/>
                  </a:lnTo>
                  <a:cubicBezTo>
                    <a:pt x="2314" y="4060"/>
                    <a:pt x="4425" y="6313"/>
                    <a:pt x="6983" y="8180"/>
                  </a:cubicBezTo>
                  <a:cubicBezTo>
                    <a:pt x="7023" y="8221"/>
                    <a:pt x="7084" y="8221"/>
                    <a:pt x="7125" y="8221"/>
                  </a:cubicBezTo>
                  <a:cubicBezTo>
                    <a:pt x="7186" y="8221"/>
                    <a:pt x="7247" y="8200"/>
                    <a:pt x="7287" y="8180"/>
                  </a:cubicBezTo>
                  <a:cubicBezTo>
                    <a:pt x="9906" y="6008"/>
                    <a:pt x="12017" y="3491"/>
                    <a:pt x="13559" y="650"/>
                  </a:cubicBezTo>
                  <a:lnTo>
                    <a:pt x="13681" y="447"/>
                  </a:lnTo>
                  <a:cubicBezTo>
                    <a:pt x="13722" y="366"/>
                    <a:pt x="13722" y="264"/>
                    <a:pt x="13681" y="183"/>
                  </a:cubicBezTo>
                  <a:cubicBezTo>
                    <a:pt x="13640" y="122"/>
                    <a:pt x="13559" y="61"/>
                    <a:pt x="13458" y="61"/>
                  </a:cubicBezTo>
                  <a:lnTo>
                    <a:pt x="2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7"/>
            <p:cNvSpPr/>
            <p:nvPr/>
          </p:nvSpPr>
          <p:spPr>
            <a:xfrm>
              <a:off x="5713275" y="1594675"/>
              <a:ext cx="228900" cy="150225"/>
            </a:xfrm>
            <a:custGeom>
              <a:avLst/>
              <a:gdLst/>
              <a:ahLst/>
              <a:cxnLst/>
              <a:rect l="l" t="t" r="r" b="b"/>
              <a:pathLst>
                <a:path w="9156" h="6009" extrusionOk="0">
                  <a:moveTo>
                    <a:pt x="1" y="1"/>
                  </a:moveTo>
                  <a:lnTo>
                    <a:pt x="468" y="873"/>
                  </a:lnTo>
                  <a:cubicBezTo>
                    <a:pt x="1544" y="2842"/>
                    <a:pt x="3005" y="4588"/>
                    <a:pt x="4751" y="6009"/>
                  </a:cubicBezTo>
                  <a:cubicBezTo>
                    <a:pt x="6557" y="4344"/>
                    <a:pt x="8019" y="2396"/>
                    <a:pt x="9074" y="204"/>
                  </a:cubicBezTo>
                  <a:lnTo>
                    <a:pt x="9155" y="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7"/>
            <p:cNvSpPr/>
            <p:nvPr/>
          </p:nvSpPr>
          <p:spPr>
            <a:xfrm>
              <a:off x="5706700" y="1588600"/>
              <a:ext cx="242075" cy="162900"/>
            </a:xfrm>
            <a:custGeom>
              <a:avLst/>
              <a:gdLst/>
              <a:ahLst/>
              <a:cxnLst/>
              <a:rect l="l" t="t" r="r" b="b"/>
              <a:pathLst>
                <a:path w="9683" h="6516" extrusionOk="0">
                  <a:moveTo>
                    <a:pt x="690" y="508"/>
                  </a:moveTo>
                  <a:lnTo>
                    <a:pt x="9012" y="548"/>
                  </a:lnTo>
                  <a:cubicBezTo>
                    <a:pt x="7997" y="2558"/>
                    <a:pt x="6658" y="4364"/>
                    <a:pt x="5014" y="5927"/>
                  </a:cubicBezTo>
                  <a:cubicBezTo>
                    <a:pt x="3349" y="4526"/>
                    <a:pt x="1989" y="2862"/>
                    <a:pt x="954" y="995"/>
                  </a:cubicBezTo>
                  <a:lnTo>
                    <a:pt x="690" y="508"/>
                  </a:lnTo>
                  <a:close/>
                  <a:moveTo>
                    <a:pt x="264" y="0"/>
                  </a:moveTo>
                  <a:cubicBezTo>
                    <a:pt x="162" y="0"/>
                    <a:pt x="81" y="41"/>
                    <a:pt x="41" y="122"/>
                  </a:cubicBezTo>
                  <a:cubicBezTo>
                    <a:pt x="0" y="203"/>
                    <a:pt x="0" y="284"/>
                    <a:pt x="41" y="365"/>
                  </a:cubicBezTo>
                  <a:lnTo>
                    <a:pt x="508" y="1238"/>
                  </a:lnTo>
                  <a:cubicBezTo>
                    <a:pt x="1604" y="3227"/>
                    <a:pt x="3065" y="4993"/>
                    <a:pt x="4851" y="6455"/>
                  </a:cubicBezTo>
                  <a:cubicBezTo>
                    <a:pt x="4912" y="6495"/>
                    <a:pt x="4953" y="6516"/>
                    <a:pt x="5014" y="6516"/>
                  </a:cubicBezTo>
                  <a:cubicBezTo>
                    <a:pt x="5075" y="6516"/>
                    <a:pt x="5135" y="6495"/>
                    <a:pt x="5196" y="6455"/>
                  </a:cubicBezTo>
                  <a:cubicBezTo>
                    <a:pt x="7023" y="4750"/>
                    <a:pt x="8485" y="2781"/>
                    <a:pt x="9560" y="568"/>
                  </a:cubicBezTo>
                  <a:lnTo>
                    <a:pt x="9641" y="406"/>
                  </a:lnTo>
                  <a:cubicBezTo>
                    <a:pt x="9682" y="325"/>
                    <a:pt x="9682" y="223"/>
                    <a:pt x="9641" y="162"/>
                  </a:cubicBezTo>
                  <a:cubicBezTo>
                    <a:pt x="9581" y="81"/>
                    <a:pt x="9499" y="41"/>
                    <a:pt x="9418" y="41"/>
                  </a:cubicBezTo>
                  <a:lnTo>
                    <a:pt x="2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7"/>
            <p:cNvSpPr/>
            <p:nvPr/>
          </p:nvSpPr>
          <p:spPr>
            <a:xfrm>
              <a:off x="5766575" y="1595700"/>
              <a:ext cx="128400" cy="100500"/>
            </a:xfrm>
            <a:custGeom>
              <a:avLst/>
              <a:gdLst/>
              <a:ahLst/>
              <a:cxnLst/>
              <a:rect l="l" t="t" r="r" b="b"/>
              <a:pathLst>
                <a:path w="5136" h="4020" extrusionOk="0">
                  <a:moveTo>
                    <a:pt x="0" y="0"/>
                  </a:moveTo>
                  <a:lnTo>
                    <a:pt x="2680" y="4019"/>
                  </a:lnTo>
                  <a:lnTo>
                    <a:pt x="5136" y="0"/>
                  </a:lnTo>
                  <a:close/>
                </a:path>
              </a:pathLst>
            </a:custGeom>
            <a:solidFill>
              <a:srgbClr val="FF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7"/>
            <p:cNvSpPr/>
            <p:nvPr/>
          </p:nvSpPr>
          <p:spPr>
            <a:xfrm>
              <a:off x="5759475" y="1589600"/>
              <a:ext cx="142600" cy="112675"/>
            </a:xfrm>
            <a:custGeom>
              <a:avLst/>
              <a:gdLst/>
              <a:ahLst/>
              <a:cxnLst/>
              <a:rect l="l" t="t" r="r" b="b"/>
              <a:pathLst>
                <a:path w="5704" h="4507" extrusionOk="0">
                  <a:moveTo>
                    <a:pt x="4973" y="508"/>
                  </a:moveTo>
                  <a:lnTo>
                    <a:pt x="2964" y="3796"/>
                  </a:lnTo>
                  <a:lnTo>
                    <a:pt x="751" y="508"/>
                  </a:lnTo>
                  <a:close/>
                  <a:moveTo>
                    <a:pt x="284" y="1"/>
                  </a:moveTo>
                  <a:cubicBezTo>
                    <a:pt x="183" y="1"/>
                    <a:pt x="102" y="41"/>
                    <a:pt x="61" y="122"/>
                  </a:cubicBezTo>
                  <a:cubicBezTo>
                    <a:pt x="0" y="204"/>
                    <a:pt x="20" y="305"/>
                    <a:pt x="61" y="386"/>
                  </a:cubicBezTo>
                  <a:lnTo>
                    <a:pt x="2761" y="4405"/>
                  </a:lnTo>
                  <a:cubicBezTo>
                    <a:pt x="2801" y="4466"/>
                    <a:pt x="2882" y="4507"/>
                    <a:pt x="2964" y="4507"/>
                  </a:cubicBezTo>
                  <a:lnTo>
                    <a:pt x="2984" y="4507"/>
                  </a:lnTo>
                  <a:cubicBezTo>
                    <a:pt x="3065" y="4507"/>
                    <a:pt x="3146" y="4466"/>
                    <a:pt x="3187" y="4385"/>
                  </a:cubicBezTo>
                  <a:lnTo>
                    <a:pt x="5643" y="386"/>
                  </a:lnTo>
                  <a:cubicBezTo>
                    <a:pt x="5683" y="305"/>
                    <a:pt x="5704" y="204"/>
                    <a:pt x="5643" y="122"/>
                  </a:cubicBezTo>
                  <a:cubicBezTo>
                    <a:pt x="5602" y="41"/>
                    <a:pt x="5521" y="1"/>
                    <a:pt x="54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7"/>
            <p:cNvSpPr/>
            <p:nvPr/>
          </p:nvSpPr>
          <p:spPr>
            <a:xfrm>
              <a:off x="5233925" y="1119650"/>
              <a:ext cx="246475" cy="257875"/>
            </a:xfrm>
            <a:custGeom>
              <a:avLst/>
              <a:gdLst/>
              <a:ahLst/>
              <a:cxnLst/>
              <a:rect l="l" t="t" r="r" b="b"/>
              <a:pathLst>
                <a:path w="9859" h="10315" extrusionOk="0">
                  <a:moveTo>
                    <a:pt x="4922" y="0"/>
                  </a:moveTo>
                  <a:cubicBezTo>
                    <a:pt x="2483" y="0"/>
                    <a:pt x="1" y="2241"/>
                    <a:pt x="1090" y="5220"/>
                  </a:cubicBezTo>
                  <a:cubicBezTo>
                    <a:pt x="2040" y="7868"/>
                    <a:pt x="4258" y="10314"/>
                    <a:pt x="9168" y="10314"/>
                  </a:cubicBezTo>
                  <a:cubicBezTo>
                    <a:pt x="9189" y="10314"/>
                    <a:pt x="9209" y="10314"/>
                    <a:pt x="9229" y="10314"/>
                  </a:cubicBezTo>
                  <a:cubicBezTo>
                    <a:pt x="9229" y="10314"/>
                    <a:pt x="9858" y="5707"/>
                    <a:pt x="8295" y="2256"/>
                  </a:cubicBezTo>
                  <a:cubicBezTo>
                    <a:pt x="7578" y="670"/>
                    <a:pt x="6257" y="0"/>
                    <a:pt x="4922"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7"/>
            <p:cNvSpPr/>
            <p:nvPr/>
          </p:nvSpPr>
          <p:spPr>
            <a:xfrm>
              <a:off x="5231725" y="1113275"/>
              <a:ext cx="254750" cy="270325"/>
            </a:xfrm>
            <a:custGeom>
              <a:avLst/>
              <a:gdLst/>
              <a:ahLst/>
              <a:cxnLst/>
              <a:rect l="l" t="t" r="r" b="b"/>
              <a:pathLst>
                <a:path w="10190" h="10813" extrusionOk="0">
                  <a:moveTo>
                    <a:pt x="4994" y="502"/>
                  </a:moveTo>
                  <a:cubicBezTo>
                    <a:pt x="6212" y="502"/>
                    <a:pt x="7470" y="1111"/>
                    <a:pt x="8160" y="2613"/>
                  </a:cubicBezTo>
                  <a:cubicBezTo>
                    <a:pt x="9480" y="5536"/>
                    <a:pt x="9175" y="9372"/>
                    <a:pt x="9094" y="10305"/>
                  </a:cubicBezTo>
                  <a:cubicBezTo>
                    <a:pt x="5156" y="10265"/>
                    <a:pt x="2578" y="8600"/>
                    <a:pt x="1401" y="5393"/>
                  </a:cubicBezTo>
                  <a:cubicBezTo>
                    <a:pt x="589" y="3161"/>
                    <a:pt x="1929" y="1456"/>
                    <a:pt x="3492" y="806"/>
                  </a:cubicBezTo>
                  <a:cubicBezTo>
                    <a:pt x="3959" y="623"/>
                    <a:pt x="4486" y="502"/>
                    <a:pt x="4994" y="502"/>
                  </a:cubicBezTo>
                  <a:close/>
                  <a:moveTo>
                    <a:pt x="5008" y="0"/>
                  </a:moveTo>
                  <a:cubicBezTo>
                    <a:pt x="4418" y="0"/>
                    <a:pt x="3834" y="122"/>
                    <a:pt x="3309" y="339"/>
                  </a:cubicBezTo>
                  <a:cubicBezTo>
                    <a:pt x="1503" y="1070"/>
                    <a:pt x="1" y="3019"/>
                    <a:pt x="934" y="5576"/>
                  </a:cubicBezTo>
                  <a:cubicBezTo>
                    <a:pt x="2193" y="9006"/>
                    <a:pt x="5075" y="10813"/>
                    <a:pt x="9277" y="10813"/>
                  </a:cubicBezTo>
                  <a:cubicBezTo>
                    <a:pt x="9419" y="10813"/>
                    <a:pt x="9540" y="10732"/>
                    <a:pt x="9561" y="10610"/>
                  </a:cubicBezTo>
                  <a:cubicBezTo>
                    <a:pt x="9581" y="10407"/>
                    <a:pt x="10190" y="5881"/>
                    <a:pt x="8607" y="2410"/>
                  </a:cubicBezTo>
                  <a:cubicBezTo>
                    <a:pt x="7836" y="683"/>
                    <a:pt x="6404" y="0"/>
                    <a:pt x="5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7"/>
            <p:cNvSpPr/>
            <p:nvPr/>
          </p:nvSpPr>
          <p:spPr>
            <a:xfrm>
              <a:off x="5303275" y="1167850"/>
              <a:ext cx="115225" cy="142175"/>
            </a:xfrm>
            <a:custGeom>
              <a:avLst/>
              <a:gdLst/>
              <a:ahLst/>
              <a:cxnLst/>
              <a:rect l="l" t="t" r="r" b="b"/>
              <a:pathLst>
                <a:path w="4609" h="5687" extrusionOk="0">
                  <a:moveTo>
                    <a:pt x="287" y="0"/>
                  </a:moveTo>
                  <a:cubicBezTo>
                    <a:pt x="175" y="0"/>
                    <a:pt x="57" y="77"/>
                    <a:pt x="21" y="186"/>
                  </a:cubicBezTo>
                  <a:cubicBezTo>
                    <a:pt x="0" y="328"/>
                    <a:pt x="82" y="470"/>
                    <a:pt x="203" y="491"/>
                  </a:cubicBezTo>
                  <a:cubicBezTo>
                    <a:pt x="366" y="531"/>
                    <a:pt x="4080" y="1505"/>
                    <a:pt x="3857" y="5423"/>
                  </a:cubicBezTo>
                  <a:cubicBezTo>
                    <a:pt x="3857" y="5565"/>
                    <a:pt x="3959" y="5687"/>
                    <a:pt x="4101" y="5687"/>
                  </a:cubicBezTo>
                  <a:lnTo>
                    <a:pt x="4121" y="5687"/>
                  </a:lnTo>
                  <a:cubicBezTo>
                    <a:pt x="4243" y="5687"/>
                    <a:pt x="4364" y="5585"/>
                    <a:pt x="4364" y="5443"/>
                  </a:cubicBezTo>
                  <a:cubicBezTo>
                    <a:pt x="4608" y="1099"/>
                    <a:pt x="386" y="24"/>
                    <a:pt x="325" y="3"/>
                  </a:cubicBezTo>
                  <a:cubicBezTo>
                    <a:pt x="313" y="1"/>
                    <a:pt x="300" y="0"/>
                    <a:pt x="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7"/>
            <p:cNvSpPr/>
            <p:nvPr/>
          </p:nvSpPr>
          <p:spPr>
            <a:xfrm>
              <a:off x="5335250" y="1208950"/>
              <a:ext cx="77650" cy="79250"/>
            </a:xfrm>
            <a:custGeom>
              <a:avLst/>
              <a:gdLst/>
              <a:ahLst/>
              <a:cxnLst/>
              <a:rect l="l" t="t" r="r" b="b"/>
              <a:pathLst>
                <a:path w="3106" h="3170" extrusionOk="0">
                  <a:moveTo>
                    <a:pt x="451" y="1"/>
                  </a:moveTo>
                  <a:cubicBezTo>
                    <a:pt x="325" y="1"/>
                    <a:pt x="222" y="97"/>
                    <a:pt x="203" y="227"/>
                  </a:cubicBezTo>
                  <a:cubicBezTo>
                    <a:pt x="183" y="267"/>
                    <a:pt x="0" y="1648"/>
                    <a:pt x="812" y="2500"/>
                  </a:cubicBezTo>
                  <a:cubicBezTo>
                    <a:pt x="1218" y="2947"/>
                    <a:pt x="1807" y="3170"/>
                    <a:pt x="2558" y="3170"/>
                  </a:cubicBezTo>
                  <a:cubicBezTo>
                    <a:pt x="2659" y="3170"/>
                    <a:pt x="2761" y="3170"/>
                    <a:pt x="2862" y="3150"/>
                  </a:cubicBezTo>
                  <a:cubicBezTo>
                    <a:pt x="3004" y="3150"/>
                    <a:pt x="3106" y="3028"/>
                    <a:pt x="3085" y="2886"/>
                  </a:cubicBezTo>
                  <a:cubicBezTo>
                    <a:pt x="3085" y="2744"/>
                    <a:pt x="2964" y="2642"/>
                    <a:pt x="2822" y="2642"/>
                  </a:cubicBezTo>
                  <a:cubicBezTo>
                    <a:pt x="2722" y="2650"/>
                    <a:pt x="2626" y="2655"/>
                    <a:pt x="2533" y="2655"/>
                  </a:cubicBezTo>
                  <a:cubicBezTo>
                    <a:pt x="1945" y="2655"/>
                    <a:pt x="1493" y="2488"/>
                    <a:pt x="1178" y="2155"/>
                  </a:cubicBezTo>
                  <a:cubicBezTo>
                    <a:pt x="548" y="1485"/>
                    <a:pt x="690" y="308"/>
                    <a:pt x="690" y="288"/>
                  </a:cubicBezTo>
                  <a:cubicBezTo>
                    <a:pt x="711" y="146"/>
                    <a:pt x="629" y="24"/>
                    <a:pt x="487" y="4"/>
                  </a:cubicBezTo>
                  <a:cubicBezTo>
                    <a:pt x="475" y="2"/>
                    <a:pt x="463"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7"/>
            <p:cNvSpPr/>
            <p:nvPr/>
          </p:nvSpPr>
          <p:spPr>
            <a:xfrm>
              <a:off x="6145125" y="1119650"/>
              <a:ext cx="246975" cy="257875"/>
            </a:xfrm>
            <a:custGeom>
              <a:avLst/>
              <a:gdLst/>
              <a:ahLst/>
              <a:cxnLst/>
              <a:rect l="l" t="t" r="r" b="b"/>
              <a:pathLst>
                <a:path w="9879" h="10315" extrusionOk="0">
                  <a:moveTo>
                    <a:pt x="4942" y="0"/>
                  </a:moveTo>
                  <a:cubicBezTo>
                    <a:pt x="3605" y="0"/>
                    <a:pt x="2281" y="670"/>
                    <a:pt x="1563" y="2256"/>
                  </a:cubicBezTo>
                  <a:cubicBezTo>
                    <a:pt x="0" y="5707"/>
                    <a:pt x="629" y="10314"/>
                    <a:pt x="629" y="10314"/>
                  </a:cubicBezTo>
                  <a:cubicBezTo>
                    <a:pt x="650" y="10314"/>
                    <a:pt x="670" y="10314"/>
                    <a:pt x="690" y="10314"/>
                  </a:cubicBezTo>
                  <a:cubicBezTo>
                    <a:pt x="5600" y="10314"/>
                    <a:pt x="7819" y="7868"/>
                    <a:pt x="8789" y="5220"/>
                  </a:cubicBezTo>
                  <a:cubicBezTo>
                    <a:pt x="9878" y="2241"/>
                    <a:pt x="7388" y="0"/>
                    <a:pt x="4942"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7"/>
            <p:cNvSpPr/>
            <p:nvPr/>
          </p:nvSpPr>
          <p:spPr>
            <a:xfrm>
              <a:off x="6139025" y="1113275"/>
              <a:ext cx="254775" cy="270325"/>
            </a:xfrm>
            <a:custGeom>
              <a:avLst/>
              <a:gdLst/>
              <a:ahLst/>
              <a:cxnLst/>
              <a:rect l="l" t="t" r="r" b="b"/>
              <a:pathLst>
                <a:path w="10191" h="10813" extrusionOk="0">
                  <a:moveTo>
                    <a:pt x="5197" y="502"/>
                  </a:moveTo>
                  <a:cubicBezTo>
                    <a:pt x="5725" y="502"/>
                    <a:pt x="6232" y="623"/>
                    <a:pt x="6699" y="806"/>
                  </a:cubicBezTo>
                  <a:cubicBezTo>
                    <a:pt x="8282" y="1456"/>
                    <a:pt x="9601" y="3161"/>
                    <a:pt x="8790" y="5393"/>
                  </a:cubicBezTo>
                  <a:cubicBezTo>
                    <a:pt x="7612" y="8600"/>
                    <a:pt x="5035" y="10265"/>
                    <a:pt x="1117" y="10305"/>
                  </a:cubicBezTo>
                  <a:cubicBezTo>
                    <a:pt x="1016" y="9372"/>
                    <a:pt x="731" y="5536"/>
                    <a:pt x="2051" y="2613"/>
                  </a:cubicBezTo>
                  <a:cubicBezTo>
                    <a:pt x="2721" y="1111"/>
                    <a:pt x="3979" y="502"/>
                    <a:pt x="5197" y="502"/>
                  </a:cubicBezTo>
                  <a:close/>
                  <a:moveTo>
                    <a:pt x="5183" y="0"/>
                  </a:moveTo>
                  <a:cubicBezTo>
                    <a:pt x="3786" y="0"/>
                    <a:pt x="2354" y="683"/>
                    <a:pt x="1584" y="2410"/>
                  </a:cubicBezTo>
                  <a:cubicBezTo>
                    <a:pt x="1" y="5881"/>
                    <a:pt x="610" y="10407"/>
                    <a:pt x="630" y="10610"/>
                  </a:cubicBezTo>
                  <a:cubicBezTo>
                    <a:pt x="650" y="10732"/>
                    <a:pt x="792" y="10813"/>
                    <a:pt x="914" y="10813"/>
                  </a:cubicBezTo>
                  <a:cubicBezTo>
                    <a:pt x="5116" y="10813"/>
                    <a:pt x="8018" y="9006"/>
                    <a:pt x="9256" y="5576"/>
                  </a:cubicBezTo>
                  <a:cubicBezTo>
                    <a:pt x="10190" y="3019"/>
                    <a:pt x="8688" y="1070"/>
                    <a:pt x="6882" y="339"/>
                  </a:cubicBezTo>
                  <a:cubicBezTo>
                    <a:pt x="6357" y="122"/>
                    <a:pt x="5773" y="0"/>
                    <a:pt x="5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7"/>
            <p:cNvSpPr/>
            <p:nvPr/>
          </p:nvSpPr>
          <p:spPr>
            <a:xfrm>
              <a:off x="6207025" y="1167850"/>
              <a:ext cx="115225" cy="142175"/>
            </a:xfrm>
            <a:custGeom>
              <a:avLst/>
              <a:gdLst/>
              <a:ahLst/>
              <a:cxnLst/>
              <a:rect l="l" t="t" r="r" b="b"/>
              <a:pathLst>
                <a:path w="4609" h="5687" extrusionOk="0">
                  <a:moveTo>
                    <a:pt x="4322" y="0"/>
                  </a:moveTo>
                  <a:cubicBezTo>
                    <a:pt x="4309" y="0"/>
                    <a:pt x="4296" y="1"/>
                    <a:pt x="4283" y="3"/>
                  </a:cubicBezTo>
                  <a:cubicBezTo>
                    <a:pt x="4243" y="24"/>
                    <a:pt x="1" y="1099"/>
                    <a:pt x="244" y="5443"/>
                  </a:cubicBezTo>
                  <a:cubicBezTo>
                    <a:pt x="244" y="5585"/>
                    <a:pt x="366" y="5687"/>
                    <a:pt x="508" y="5687"/>
                  </a:cubicBezTo>
                  <a:cubicBezTo>
                    <a:pt x="650" y="5687"/>
                    <a:pt x="752" y="5565"/>
                    <a:pt x="752" y="5423"/>
                  </a:cubicBezTo>
                  <a:cubicBezTo>
                    <a:pt x="549" y="1505"/>
                    <a:pt x="4243" y="531"/>
                    <a:pt x="4405" y="491"/>
                  </a:cubicBezTo>
                  <a:cubicBezTo>
                    <a:pt x="4527" y="470"/>
                    <a:pt x="4608" y="328"/>
                    <a:pt x="4588" y="186"/>
                  </a:cubicBezTo>
                  <a:cubicBezTo>
                    <a:pt x="4551" y="77"/>
                    <a:pt x="4433" y="0"/>
                    <a:pt x="43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7"/>
            <p:cNvSpPr/>
            <p:nvPr/>
          </p:nvSpPr>
          <p:spPr>
            <a:xfrm>
              <a:off x="6212600" y="1208950"/>
              <a:ext cx="77675" cy="79250"/>
            </a:xfrm>
            <a:custGeom>
              <a:avLst/>
              <a:gdLst/>
              <a:ahLst/>
              <a:cxnLst/>
              <a:rect l="l" t="t" r="r" b="b"/>
              <a:pathLst>
                <a:path w="3107" h="3170" extrusionOk="0">
                  <a:moveTo>
                    <a:pt x="2655" y="1"/>
                  </a:moveTo>
                  <a:cubicBezTo>
                    <a:pt x="2643" y="1"/>
                    <a:pt x="2631" y="2"/>
                    <a:pt x="2619" y="4"/>
                  </a:cubicBezTo>
                  <a:cubicBezTo>
                    <a:pt x="2477" y="24"/>
                    <a:pt x="2396" y="146"/>
                    <a:pt x="2416" y="288"/>
                  </a:cubicBezTo>
                  <a:cubicBezTo>
                    <a:pt x="2416" y="308"/>
                    <a:pt x="2579" y="1465"/>
                    <a:pt x="1929" y="2155"/>
                  </a:cubicBezTo>
                  <a:cubicBezTo>
                    <a:pt x="1631" y="2488"/>
                    <a:pt x="1167" y="2655"/>
                    <a:pt x="575" y="2655"/>
                  </a:cubicBezTo>
                  <a:cubicBezTo>
                    <a:pt x="481" y="2655"/>
                    <a:pt x="385" y="2650"/>
                    <a:pt x="285" y="2642"/>
                  </a:cubicBezTo>
                  <a:cubicBezTo>
                    <a:pt x="143" y="2642"/>
                    <a:pt x="21" y="2744"/>
                    <a:pt x="21" y="2886"/>
                  </a:cubicBezTo>
                  <a:cubicBezTo>
                    <a:pt x="1" y="3028"/>
                    <a:pt x="102" y="3150"/>
                    <a:pt x="244" y="3150"/>
                  </a:cubicBezTo>
                  <a:cubicBezTo>
                    <a:pt x="346" y="3170"/>
                    <a:pt x="447" y="3170"/>
                    <a:pt x="549" y="3170"/>
                  </a:cubicBezTo>
                  <a:cubicBezTo>
                    <a:pt x="1300" y="3170"/>
                    <a:pt x="1889" y="2947"/>
                    <a:pt x="2294" y="2500"/>
                  </a:cubicBezTo>
                  <a:cubicBezTo>
                    <a:pt x="3106" y="1648"/>
                    <a:pt x="2924" y="267"/>
                    <a:pt x="2903" y="227"/>
                  </a:cubicBezTo>
                  <a:cubicBezTo>
                    <a:pt x="2885" y="97"/>
                    <a:pt x="2781" y="1"/>
                    <a:pt x="2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7"/>
            <p:cNvSpPr/>
            <p:nvPr/>
          </p:nvSpPr>
          <p:spPr>
            <a:xfrm>
              <a:off x="5297700" y="1204975"/>
              <a:ext cx="326300" cy="422200"/>
            </a:xfrm>
            <a:custGeom>
              <a:avLst/>
              <a:gdLst/>
              <a:ahLst/>
              <a:cxnLst/>
              <a:rect l="l" t="t" r="r" b="b"/>
              <a:pathLst>
                <a:path w="13052" h="16888" extrusionOk="0">
                  <a:moveTo>
                    <a:pt x="7389" y="0"/>
                  </a:moveTo>
                  <a:cubicBezTo>
                    <a:pt x="7023" y="183"/>
                    <a:pt x="6678" y="345"/>
                    <a:pt x="6313" y="508"/>
                  </a:cubicBezTo>
                  <a:cubicBezTo>
                    <a:pt x="2050" y="3430"/>
                    <a:pt x="0" y="8708"/>
                    <a:pt x="1218" y="13762"/>
                  </a:cubicBezTo>
                  <a:lnTo>
                    <a:pt x="3370" y="12605"/>
                  </a:lnTo>
                  <a:cubicBezTo>
                    <a:pt x="4364" y="12057"/>
                    <a:pt x="5237" y="11367"/>
                    <a:pt x="5947" y="10575"/>
                  </a:cubicBezTo>
                  <a:cubicBezTo>
                    <a:pt x="5947" y="12747"/>
                    <a:pt x="6516" y="14919"/>
                    <a:pt x="7652" y="16888"/>
                  </a:cubicBezTo>
                  <a:lnTo>
                    <a:pt x="9378" y="15142"/>
                  </a:lnTo>
                  <a:cubicBezTo>
                    <a:pt x="13011" y="11489"/>
                    <a:pt x="13052" y="5643"/>
                    <a:pt x="9560" y="1928"/>
                  </a:cubicBezTo>
                  <a:lnTo>
                    <a:pt x="9560" y="1928"/>
                  </a:lnTo>
                  <a:cubicBezTo>
                    <a:pt x="9276" y="2213"/>
                    <a:pt x="8992" y="2456"/>
                    <a:pt x="8688" y="2700"/>
                  </a:cubicBezTo>
                  <a:cubicBezTo>
                    <a:pt x="8546" y="2862"/>
                    <a:pt x="8424" y="3045"/>
                    <a:pt x="8302" y="3207"/>
                  </a:cubicBezTo>
                  <a:cubicBezTo>
                    <a:pt x="8200" y="2111"/>
                    <a:pt x="7896" y="1035"/>
                    <a:pt x="73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7"/>
            <p:cNvSpPr/>
            <p:nvPr/>
          </p:nvSpPr>
          <p:spPr>
            <a:xfrm>
              <a:off x="5291600" y="1198675"/>
              <a:ext cx="340025" cy="434600"/>
            </a:xfrm>
            <a:custGeom>
              <a:avLst/>
              <a:gdLst/>
              <a:ahLst/>
              <a:cxnLst/>
              <a:rect l="l" t="t" r="r" b="b"/>
              <a:pathLst>
                <a:path w="13601" h="17384" extrusionOk="0">
                  <a:moveTo>
                    <a:pt x="7511" y="597"/>
                  </a:moveTo>
                  <a:cubicBezTo>
                    <a:pt x="7937" y="1511"/>
                    <a:pt x="8201" y="2485"/>
                    <a:pt x="8302" y="3479"/>
                  </a:cubicBezTo>
                  <a:cubicBezTo>
                    <a:pt x="8323" y="3581"/>
                    <a:pt x="8384" y="3682"/>
                    <a:pt x="8485" y="3703"/>
                  </a:cubicBezTo>
                  <a:cubicBezTo>
                    <a:pt x="8502" y="3706"/>
                    <a:pt x="8520" y="3708"/>
                    <a:pt x="8537" y="3708"/>
                  </a:cubicBezTo>
                  <a:cubicBezTo>
                    <a:pt x="8621" y="3708"/>
                    <a:pt x="8702" y="3668"/>
                    <a:pt x="8769" y="3601"/>
                  </a:cubicBezTo>
                  <a:cubicBezTo>
                    <a:pt x="8871" y="3439"/>
                    <a:pt x="8993" y="3297"/>
                    <a:pt x="9114" y="3134"/>
                  </a:cubicBezTo>
                  <a:cubicBezTo>
                    <a:pt x="9338" y="2952"/>
                    <a:pt x="9581" y="2749"/>
                    <a:pt x="9784" y="2546"/>
                  </a:cubicBezTo>
                  <a:lnTo>
                    <a:pt x="9784" y="2546"/>
                  </a:lnTo>
                  <a:cubicBezTo>
                    <a:pt x="13052" y="6199"/>
                    <a:pt x="12910" y="11720"/>
                    <a:pt x="9439" y="15232"/>
                  </a:cubicBezTo>
                  <a:lnTo>
                    <a:pt x="7957" y="16713"/>
                  </a:lnTo>
                  <a:cubicBezTo>
                    <a:pt x="6963" y="14907"/>
                    <a:pt x="6435" y="12877"/>
                    <a:pt x="6435" y="10827"/>
                  </a:cubicBezTo>
                  <a:cubicBezTo>
                    <a:pt x="6435" y="10726"/>
                    <a:pt x="6374" y="10624"/>
                    <a:pt x="6273" y="10584"/>
                  </a:cubicBezTo>
                  <a:cubicBezTo>
                    <a:pt x="6252" y="10584"/>
                    <a:pt x="6212" y="10563"/>
                    <a:pt x="6191" y="10563"/>
                  </a:cubicBezTo>
                  <a:cubicBezTo>
                    <a:pt x="6110" y="10563"/>
                    <a:pt x="6049" y="10604"/>
                    <a:pt x="5988" y="10665"/>
                  </a:cubicBezTo>
                  <a:cubicBezTo>
                    <a:pt x="5278" y="11456"/>
                    <a:pt x="4446" y="12126"/>
                    <a:pt x="3492" y="12634"/>
                  </a:cubicBezTo>
                  <a:lnTo>
                    <a:pt x="1645" y="13628"/>
                  </a:lnTo>
                  <a:cubicBezTo>
                    <a:pt x="630" y="8838"/>
                    <a:pt x="2619" y="3784"/>
                    <a:pt x="6679" y="983"/>
                  </a:cubicBezTo>
                  <a:cubicBezTo>
                    <a:pt x="6963" y="861"/>
                    <a:pt x="7247" y="739"/>
                    <a:pt x="7511" y="597"/>
                  </a:cubicBezTo>
                  <a:close/>
                  <a:moveTo>
                    <a:pt x="7647" y="0"/>
                  </a:moveTo>
                  <a:cubicBezTo>
                    <a:pt x="7597" y="0"/>
                    <a:pt x="7554" y="15"/>
                    <a:pt x="7511" y="29"/>
                  </a:cubicBezTo>
                  <a:cubicBezTo>
                    <a:pt x="7166" y="212"/>
                    <a:pt x="6821" y="374"/>
                    <a:pt x="6455" y="516"/>
                  </a:cubicBezTo>
                  <a:cubicBezTo>
                    <a:pt x="6435" y="516"/>
                    <a:pt x="6435" y="536"/>
                    <a:pt x="6415" y="536"/>
                  </a:cubicBezTo>
                  <a:cubicBezTo>
                    <a:pt x="2091" y="3520"/>
                    <a:pt x="1" y="8960"/>
                    <a:pt x="1219" y="14075"/>
                  </a:cubicBezTo>
                  <a:cubicBezTo>
                    <a:pt x="1239" y="14156"/>
                    <a:pt x="1279" y="14217"/>
                    <a:pt x="1361" y="14257"/>
                  </a:cubicBezTo>
                  <a:cubicBezTo>
                    <a:pt x="1386" y="14266"/>
                    <a:pt x="1415" y="14271"/>
                    <a:pt x="1445" y="14271"/>
                  </a:cubicBezTo>
                  <a:cubicBezTo>
                    <a:pt x="1489" y="14271"/>
                    <a:pt x="1536" y="14261"/>
                    <a:pt x="1584" y="14237"/>
                  </a:cubicBezTo>
                  <a:lnTo>
                    <a:pt x="3735" y="13080"/>
                  </a:lnTo>
                  <a:cubicBezTo>
                    <a:pt x="4547" y="12634"/>
                    <a:pt x="5298" y="12086"/>
                    <a:pt x="5948" y="11436"/>
                  </a:cubicBezTo>
                  <a:cubicBezTo>
                    <a:pt x="6049" y="13486"/>
                    <a:pt x="6638" y="15496"/>
                    <a:pt x="7693" y="17261"/>
                  </a:cubicBezTo>
                  <a:cubicBezTo>
                    <a:pt x="7714" y="17322"/>
                    <a:pt x="7795" y="17383"/>
                    <a:pt x="7876" y="17383"/>
                  </a:cubicBezTo>
                  <a:lnTo>
                    <a:pt x="7896" y="17383"/>
                  </a:lnTo>
                  <a:cubicBezTo>
                    <a:pt x="7978" y="17383"/>
                    <a:pt x="8039" y="17363"/>
                    <a:pt x="8079" y="17322"/>
                  </a:cubicBezTo>
                  <a:lnTo>
                    <a:pt x="9804" y="15577"/>
                  </a:lnTo>
                  <a:cubicBezTo>
                    <a:pt x="13519" y="11822"/>
                    <a:pt x="13600" y="5854"/>
                    <a:pt x="9987" y="1998"/>
                  </a:cubicBezTo>
                  <a:cubicBezTo>
                    <a:pt x="9946" y="1957"/>
                    <a:pt x="9886" y="1917"/>
                    <a:pt x="9804" y="1917"/>
                  </a:cubicBezTo>
                  <a:cubicBezTo>
                    <a:pt x="9744" y="1917"/>
                    <a:pt x="9683" y="1957"/>
                    <a:pt x="9622" y="1998"/>
                  </a:cubicBezTo>
                  <a:cubicBezTo>
                    <a:pt x="9358" y="2262"/>
                    <a:pt x="9074" y="2525"/>
                    <a:pt x="8769" y="2769"/>
                  </a:cubicBezTo>
                  <a:cubicBezTo>
                    <a:pt x="8749" y="2769"/>
                    <a:pt x="8729" y="2789"/>
                    <a:pt x="8729" y="2810"/>
                  </a:cubicBezTo>
                  <a:cubicBezTo>
                    <a:pt x="8566" y="1896"/>
                    <a:pt x="8262" y="983"/>
                    <a:pt x="7856" y="151"/>
                  </a:cubicBezTo>
                  <a:cubicBezTo>
                    <a:pt x="7815" y="90"/>
                    <a:pt x="7775" y="29"/>
                    <a:pt x="7714" y="9"/>
                  </a:cubicBezTo>
                  <a:cubicBezTo>
                    <a:pt x="7690" y="3"/>
                    <a:pt x="7668" y="0"/>
                    <a:pt x="76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7"/>
            <p:cNvSpPr/>
            <p:nvPr/>
          </p:nvSpPr>
          <p:spPr>
            <a:xfrm>
              <a:off x="5988825" y="1204975"/>
              <a:ext cx="325800" cy="422200"/>
            </a:xfrm>
            <a:custGeom>
              <a:avLst/>
              <a:gdLst/>
              <a:ahLst/>
              <a:cxnLst/>
              <a:rect l="l" t="t" r="r" b="b"/>
              <a:pathLst>
                <a:path w="13032" h="16888" extrusionOk="0">
                  <a:moveTo>
                    <a:pt x="5664" y="0"/>
                  </a:moveTo>
                  <a:cubicBezTo>
                    <a:pt x="5156" y="1035"/>
                    <a:pt x="4852" y="2111"/>
                    <a:pt x="4730" y="3207"/>
                  </a:cubicBezTo>
                  <a:cubicBezTo>
                    <a:pt x="4608" y="3045"/>
                    <a:pt x="4486" y="2862"/>
                    <a:pt x="4365" y="2700"/>
                  </a:cubicBezTo>
                  <a:cubicBezTo>
                    <a:pt x="4060" y="2456"/>
                    <a:pt x="3776" y="2213"/>
                    <a:pt x="3492" y="1928"/>
                  </a:cubicBezTo>
                  <a:lnTo>
                    <a:pt x="3492" y="1928"/>
                  </a:lnTo>
                  <a:cubicBezTo>
                    <a:pt x="1" y="5643"/>
                    <a:pt x="41" y="11489"/>
                    <a:pt x="3674" y="15142"/>
                  </a:cubicBezTo>
                  <a:lnTo>
                    <a:pt x="5379" y="16888"/>
                  </a:lnTo>
                  <a:cubicBezTo>
                    <a:pt x="6536" y="14919"/>
                    <a:pt x="7105" y="12747"/>
                    <a:pt x="7105" y="10575"/>
                  </a:cubicBezTo>
                  <a:cubicBezTo>
                    <a:pt x="7815" y="11367"/>
                    <a:pt x="8688" y="12057"/>
                    <a:pt x="9683" y="12605"/>
                  </a:cubicBezTo>
                  <a:lnTo>
                    <a:pt x="11834" y="13762"/>
                  </a:lnTo>
                  <a:cubicBezTo>
                    <a:pt x="13032" y="8708"/>
                    <a:pt x="11002" y="3430"/>
                    <a:pt x="6739" y="508"/>
                  </a:cubicBezTo>
                  <a:cubicBezTo>
                    <a:pt x="6374" y="345"/>
                    <a:pt x="6009" y="183"/>
                    <a:pt x="56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7"/>
            <p:cNvSpPr/>
            <p:nvPr/>
          </p:nvSpPr>
          <p:spPr>
            <a:xfrm>
              <a:off x="5980700" y="1198675"/>
              <a:ext cx="340525" cy="434600"/>
            </a:xfrm>
            <a:custGeom>
              <a:avLst/>
              <a:gdLst/>
              <a:ahLst/>
              <a:cxnLst/>
              <a:rect l="l" t="t" r="r" b="b"/>
              <a:pathLst>
                <a:path w="13621" h="17384" extrusionOk="0">
                  <a:moveTo>
                    <a:pt x="6110" y="597"/>
                  </a:moveTo>
                  <a:cubicBezTo>
                    <a:pt x="6374" y="739"/>
                    <a:pt x="6658" y="861"/>
                    <a:pt x="6943" y="983"/>
                  </a:cubicBezTo>
                  <a:cubicBezTo>
                    <a:pt x="10982" y="3784"/>
                    <a:pt x="12991" y="8838"/>
                    <a:pt x="11976" y="13628"/>
                  </a:cubicBezTo>
                  <a:lnTo>
                    <a:pt x="10129" y="12634"/>
                  </a:lnTo>
                  <a:cubicBezTo>
                    <a:pt x="9175" y="12126"/>
                    <a:pt x="8323" y="11456"/>
                    <a:pt x="7612" y="10665"/>
                  </a:cubicBezTo>
                  <a:cubicBezTo>
                    <a:pt x="7568" y="10605"/>
                    <a:pt x="7491" y="10568"/>
                    <a:pt x="7413" y="10568"/>
                  </a:cubicBezTo>
                  <a:cubicBezTo>
                    <a:pt x="7384" y="10568"/>
                    <a:pt x="7355" y="10573"/>
                    <a:pt x="7328" y="10584"/>
                  </a:cubicBezTo>
                  <a:cubicBezTo>
                    <a:pt x="7247" y="10624"/>
                    <a:pt x="7166" y="10726"/>
                    <a:pt x="7166" y="10827"/>
                  </a:cubicBezTo>
                  <a:cubicBezTo>
                    <a:pt x="7166" y="12877"/>
                    <a:pt x="6638" y="14907"/>
                    <a:pt x="5664" y="16713"/>
                  </a:cubicBezTo>
                  <a:lnTo>
                    <a:pt x="4162" y="15232"/>
                  </a:lnTo>
                  <a:cubicBezTo>
                    <a:pt x="711" y="11720"/>
                    <a:pt x="569" y="6199"/>
                    <a:pt x="3817" y="2546"/>
                  </a:cubicBezTo>
                  <a:lnTo>
                    <a:pt x="3817" y="2546"/>
                  </a:lnTo>
                  <a:cubicBezTo>
                    <a:pt x="4040" y="2749"/>
                    <a:pt x="4263" y="2952"/>
                    <a:pt x="4507" y="3134"/>
                  </a:cubicBezTo>
                  <a:cubicBezTo>
                    <a:pt x="4629" y="3297"/>
                    <a:pt x="4750" y="3439"/>
                    <a:pt x="4852" y="3601"/>
                  </a:cubicBezTo>
                  <a:cubicBezTo>
                    <a:pt x="4902" y="3668"/>
                    <a:pt x="4981" y="3708"/>
                    <a:pt x="5064" y="3708"/>
                  </a:cubicBezTo>
                  <a:cubicBezTo>
                    <a:pt x="5081" y="3708"/>
                    <a:pt x="5098" y="3706"/>
                    <a:pt x="5116" y="3703"/>
                  </a:cubicBezTo>
                  <a:cubicBezTo>
                    <a:pt x="5217" y="3682"/>
                    <a:pt x="5299" y="3581"/>
                    <a:pt x="5319" y="3479"/>
                  </a:cubicBezTo>
                  <a:cubicBezTo>
                    <a:pt x="5420" y="2485"/>
                    <a:pt x="5684" y="1511"/>
                    <a:pt x="6110" y="597"/>
                  </a:cubicBezTo>
                  <a:close/>
                  <a:moveTo>
                    <a:pt x="5965" y="0"/>
                  </a:moveTo>
                  <a:cubicBezTo>
                    <a:pt x="5945" y="0"/>
                    <a:pt x="5925" y="3"/>
                    <a:pt x="5907" y="9"/>
                  </a:cubicBezTo>
                  <a:cubicBezTo>
                    <a:pt x="5847" y="29"/>
                    <a:pt x="5786" y="90"/>
                    <a:pt x="5765" y="151"/>
                  </a:cubicBezTo>
                  <a:cubicBezTo>
                    <a:pt x="5339" y="983"/>
                    <a:pt x="5055" y="1896"/>
                    <a:pt x="4893" y="2810"/>
                  </a:cubicBezTo>
                  <a:cubicBezTo>
                    <a:pt x="4872" y="2789"/>
                    <a:pt x="4852" y="2769"/>
                    <a:pt x="4852" y="2769"/>
                  </a:cubicBezTo>
                  <a:cubicBezTo>
                    <a:pt x="4547" y="2525"/>
                    <a:pt x="4243" y="2262"/>
                    <a:pt x="3979" y="1998"/>
                  </a:cubicBezTo>
                  <a:cubicBezTo>
                    <a:pt x="3939" y="1957"/>
                    <a:pt x="3878" y="1917"/>
                    <a:pt x="3796" y="1917"/>
                  </a:cubicBezTo>
                  <a:cubicBezTo>
                    <a:pt x="3736" y="1917"/>
                    <a:pt x="3675" y="1957"/>
                    <a:pt x="3614" y="1998"/>
                  </a:cubicBezTo>
                  <a:cubicBezTo>
                    <a:pt x="1" y="5875"/>
                    <a:pt x="82" y="11822"/>
                    <a:pt x="3817" y="15577"/>
                  </a:cubicBezTo>
                  <a:lnTo>
                    <a:pt x="5522" y="17322"/>
                  </a:lnTo>
                  <a:cubicBezTo>
                    <a:pt x="5583" y="17363"/>
                    <a:pt x="5644" y="17383"/>
                    <a:pt x="5704" y="17383"/>
                  </a:cubicBezTo>
                  <a:lnTo>
                    <a:pt x="5745" y="17383"/>
                  </a:lnTo>
                  <a:cubicBezTo>
                    <a:pt x="5826" y="17383"/>
                    <a:pt x="5887" y="17322"/>
                    <a:pt x="5928" y="17261"/>
                  </a:cubicBezTo>
                  <a:cubicBezTo>
                    <a:pt x="6963" y="15496"/>
                    <a:pt x="7552" y="13486"/>
                    <a:pt x="7673" y="11436"/>
                  </a:cubicBezTo>
                  <a:cubicBezTo>
                    <a:pt x="8323" y="12086"/>
                    <a:pt x="9074" y="12634"/>
                    <a:pt x="9886" y="13080"/>
                  </a:cubicBezTo>
                  <a:lnTo>
                    <a:pt x="12037" y="14237"/>
                  </a:lnTo>
                  <a:cubicBezTo>
                    <a:pt x="12073" y="14261"/>
                    <a:pt x="12116" y="14271"/>
                    <a:pt x="12161" y="14271"/>
                  </a:cubicBezTo>
                  <a:cubicBezTo>
                    <a:pt x="12193" y="14271"/>
                    <a:pt x="12227" y="14266"/>
                    <a:pt x="12261" y="14257"/>
                  </a:cubicBezTo>
                  <a:cubicBezTo>
                    <a:pt x="12321" y="14217"/>
                    <a:pt x="12382" y="14156"/>
                    <a:pt x="12403" y="14075"/>
                  </a:cubicBezTo>
                  <a:cubicBezTo>
                    <a:pt x="13621" y="8960"/>
                    <a:pt x="11530" y="3520"/>
                    <a:pt x="7206" y="536"/>
                  </a:cubicBezTo>
                  <a:cubicBezTo>
                    <a:pt x="7186" y="536"/>
                    <a:pt x="7166" y="516"/>
                    <a:pt x="7146" y="516"/>
                  </a:cubicBezTo>
                  <a:cubicBezTo>
                    <a:pt x="6780" y="374"/>
                    <a:pt x="6435" y="212"/>
                    <a:pt x="6110" y="29"/>
                  </a:cubicBezTo>
                  <a:cubicBezTo>
                    <a:pt x="6067" y="15"/>
                    <a:pt x="6014" y="0"/>
                    <a:pt x="5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7"/>
            <p:cNvSpPr/>
            <p:nvPr/>
          </p:nvSpPr>
          <p:spPr>
            <a:xfrm>
              <a:off x="5418475" y="755375"/>
              <a:ext cx="778925" cy="846425"/>
            </a:xfrm>
            <a:custGeom>
              <a:avLst/>
              <a:gdLst/>
              <a:ahLst/>
              <a:cxnLst/>
              <a:rect l="l" t="t" r="r" b="b"/>
              <a:pathLst>
                <a:path w="31157" h="33857" extrusionOk="0">
                  <a:moveTo>
                    <a:pt x="15589" y="0"/>
                  </a:moveTo>
                  <a:cubicBezTo>
                    <a:pt x="6982" y="0"/>
                    <a:pt x="0" y="6983"/>
                    <a:pt x="0" y="15589"/>
                  </a:cubicBezTo>
                  <a:lnTo>
                    <a:pt x="0" y="18268"/>
                  </a:lnTo>
                  <a:cubicBezTo>
                    <a:pt x="0" y="26874"/>
                    <a:pt x="6982" y="33857"/>
                    <a:pt x="15589" y="33857"/>
                  </a:cubicBezTo>
                  <a:cubicBezTo>
                    <a:pt x="24195" y="33857"/>
                    <a:pt x="31157" y="26874"/>
                    <a:pt x="31157" y="18268"/>
                  </a:cubicBezTo>
                  <a:lnTo>
                    <a:pt x="31157" y="15589"/>
                  </a:lnTo>
                  <a:cubicBezTo>
                    <a:pt x="31157" y="6983"/>
                    <a:pt x="24195" y="0"/>
                    <a:pt x="15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7"/>
            <p:cNvSpPr/>
            <p:nvPr/>
          </p:nvSpPr>
          <p:spPr>
            <a:xfrm>
              <a:off x="5412375" y="749275"/>
              <a:ext cx="791625" cy="858625"/>
            </a:xfrm>
            <a:custGeom>
              <a:avLst/>
              <a:gdLst/>
              <a:ahLst/>
              <a:cxnLst/>
              <a:rect l="l" t="t" r="r" b="b"/>
              <a:pathLst>
                <a:path w="31665" h="34345" extrusionOk="0">
                  <a:moveTo>
                    <a:pt x="15833" y="508"/>
                  </a:moveTo>
                  <a:cubicBezTo>
                    <a:pt x="24276" y="508"/>
                    <a:pt x="31157" y="7389"/>
                    <a:pt x="31157" y="15833"/>
                  </a:cubicBezTo>
                  <a:lnTo>
                    <a:pt x="31157" y="18512"/>
                  </a:lnTo>
                  <a:cubicBezTo>
                    <a:pt x="31157" y="26976"/>
                    <a:pt x="24276" y="33837"/>
                    <a:pt x="15833" y="33837"/>
                  </a:cubicBezTo>
                  <a:cubicBezTo>
                    <a:pt x="7389" y="33837"/>
                    <a:pt x="508" y="26976"/>
                    <a:pt x="508" y="18512"/>
                  </a:cubicBezTo>
                  <a:lnTo>
                    <a:pt x="508" y="15833"/>
                  </a:lnTo>
                  <a:cubicBezTo>
                    <a:pt x="508" y="7389"/>
                    <a:pt x="7389" y="508"/>
                    <a:pt x="15833" y="508"/>
                  </a:cubicBezTo>
                  <a:close/>
                  <a:moveTo>
                    <a:pt x="15833" y="1"/>
                  </a:moveTo>
                  <a:cubicBezTo>
                    <a:pt x="7105" y="1"/>
                    <a:pt x="0" y="7105"/>
                    <a:pt x="0" y="15833"/>
                  </a:cubicBezTo>
                  <a:lnTo>
                    <a:pt x="0" y="18512"/>
                  </a:lnTo>
                  <a:cubicBezTo>
                    <a:pt x="0" y="27240"/>
                    <a:pt x="7105" y="34344"/>
                    <a:pt x="15833" y="34344"/>
                  </a:cubicBezTo>
                  <a:cubicBezTo>
                    <a:pt x="24561" y="34344"/>
                    <a:pt x="31665" y="27240"/>
                    <a:pt x="31665" y="18512"/>
                  </a:cubicBezTo>
                  <a:lnTo>
                    <a:pt x="31665" y="15833"/>
                  </a:lnTo>
                  <a:cubicBezTo>
                    <a:pt x="31665" y="7105"/>
                    <a:pt x="24561" y="1"/>
                    <a:pt x="15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7"/>
            <p:cNvSpPr/>
            <p:nvPr/>
          </p:nvSpPr>
          <p:spPr>
            <a:xfrm>
              <a:off x="5444850" y="1002000"/>
              <a:ext cx="729225" cy="608425"/>
            </a:xfrm>
            <a:custGeom>
              <a:avLst/>
              <a:gdLst/>
              <a:ahLst/>
              <a:cxnLst/>
              <a:rect l="l" t="t" r="r" b="b"/>
              <a:pathLst>
                <a:path w="29169" h="24337" extrusionOk="0">
                  <a:moveTo>
                    <a:pt x="11428" y="0"/>
                  </a:moveTo>
                  <a:lnTo>
                    <a:pt x="9358" y="3309"/>
                  </a:lnTo>
                  <a:lnTo>
                    <a:pt x="9114" y="3674"/>
                  </a:lnTo>
                  <a:lnTo>
                    <a:pt x="1036" y="3674"/>
                  </a:lnTo>
                  <a:lnTo>
                    <a:pt x="1015" y="3024"/>
                  </a:lnTo>
                  <a:cubicBezTo>
                    <a:pt x="366" y="4547"/>
                    <a:pt x="1" y="6231"/>
                    <a:pt x="1" y="7977"/>
                  </a:cubicBezTo>
                  <a:lnTo>
                    <a:pt x="1" y="9114"/>
                  </a:lnTo>
                  <a:lnTo>
                    <a:pt x="1" y="10595"/>
                  </a:lnTo>
                  <a:lnTo>
                    <a:pt x="1" y="11894"/>
                  </a:lnTo>
                  <a:cubicBezTo>
                    <a:pt x="1" y="18755"/>
                    <a:pt x="5562" y="24337"/>
                    <a:pt x="12443" y="24337"/>
                  </a:cubicBezTo>
                  <a:lnTo>
                    <a:pt x="16726" y="24337"/>
                  </a:lnTo>
                  <a:cubicBezTo>
                    <a:pt x="23607" y="24337"/>
                    <a:pt x="29168" y="18755"/>
                    <a:pt x="29168" y="11894"/>
                  </a:cubicBezTo>
                  <a:lnTo>
                    <a:pt x="29168" y="10758"/>
                  </a:lnTo>
                  <a:lnTo>
                    <a:pt x="29168" y="9276"/>
                  </a:lnTo>
                  <a:lnTo>
                    <a:pt x="29168" y="7977"/>
                  </a:lnTo>
                  <a:cubicBezTo>
                    <a:pt x="29168" y="6313"/>
                    <a:pt x="28843" y="4729"/>
                    <a:pt x="28255" y="3268"/>
                  </a:cubicBezTo>
                  <a:lnTo>
                    <a:pt x="23668" y="3268"/>
                  </a:lnTo>
                  <a:lnTo>
                    <a:pt x="20339" y="3471"/>
                  </a:lnTo>
                  <a:lnTo>
                    <a:pt x="15691" y="3471"/>
                  </a:lnTo>
                  <a:lnTo>
                    <a:pt x="11428" y="0"/>
                  </a:ln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7"/>
            <p:cNvSpPr/>
            <p:nvPr/>
          </p:nvSpPr>
          <p:spPr>
            <a:xfrm>
              <a:off x="5438250" y="995700"/>
              <a:ext cx="742425" cy="620825"/>
            </a:xfrm>
            <a:custGeom>
              <a:avLst/>
              <a:gdLst/>
              <a:ahLst/>
              <a:cxnLst/>
              <a:rect l="l" t="t" r="r" b="b"/>
              <a:pathLst>
                <a:path w="29697" h="24833" extrusionOk="0">
                  <a:moveTo>
                    <a:pt x="11753" y="638"/>
                  </a:moveTo>
                  <a:lnTo>
                    <a:pt x="15792" y="3926"/>
                  </a:lnTo>
                  <a:cubicBezTo>
                    <a:pt x="15833" y="3967"/>
                    <a:pt x="15894" y="3987"/>
                    <a:pt x="15955" y="3987"/>
                  </a:cubicBezTo>
                  <a:lnTo>
                    <a:pt x="20623" y="3987"/>
                  </a:lnTo>
                  <a:lnTo>
                    <a:pt x="23932" y="3784"/>
                  </a:lnTo>
                  <a:lnTo>
                    <a:pt x="28336" y="3784"/>
                  </a:lnTo>
                  <a:cubicBezTo>
                    <a:pt x="28904" y="5205"/>
                    <a:pt x="29189" y="6707"/>
                    <a:pt x="29189" y="8229"/>
                  </a:cubicBezTo>
                  <a:lnTo>
                    <a:pt x="29189" y="12146"/>
                  </a:lnTo>
                  <a:cubicBezTo>
                    <a:pt x="29189" y="18865"/>
                    <a:pt x="23708" y="24325"/>
                    <a:pt x="16990" y="24325"/>
                  </a:cubicBezTo>
                  <a:lnTo>
                    <a:pt x="12707" y="24325"/>
                  </a:lnTo>
                  <a:cubicBezTo>
                    <a:pt x="5988" y="24325"/>
                    <a:pt x="508" y="18865"/>
                    <a:pt x="508" y="12146"/>
                  </a:cubicBezTo>
                  <a:lnTo>
                    <a:pt x="508" y="8229"/>
                  </a:lnTo>
                  <a:cubicBezTo>
                    <a:pt x="508" y="6829"/>
                    <a:pt x="752" y="5469"/>
                    <a:pt x="1219" y="4170"/>
                  </a:cubicBezTo>
                  <a:cubicBezTo>
                    <a:pt x="1239" y="4190"/>
                    <a:pt x="1279" y="4190"/>
                    <a:pt x="1300" y="4190"/>
                  </a:cubicBezTo>
                  <a:lnTo>
                    <a:pt x="9378" y="4190"/>
                  </a:lnTo>
                  <a:cubicBezTo>
                    <a:pt x="9480" y="4190"/>
                    <a:pt x="9561" y="4149"/>
                    <a:pt x="9601" y="4068"/>
                  </a:cubicBezTo>
                  <a:lnTo>
                    <a:pt x="11753" y="638"/>
                  </a:lnTo>
                  <a:close/>
                  <a:moveTo>
                    <a:pt x="11700" y="1"/>
                  </a:moveTo>
                  <a:cubicBezTo>
                    <a:pt x="11683" y="1"/>
                    <a:pt x="11667" y="3"/>
                    <a:pt x="11652" y="9"/>
                  </a:cubicBezTo>
                  <a:cubicBezTo>
                    <a:pt x="11570" y="29"/>
                    <a:pt x="11509" y="69"/>
                    <a:pt x="11469" y="130"/>
                  </a:cubicBezTo>
                  <a:lnTo>
                    <a:pt x="9398" y="3439"/>
                  </a:lnTo>
                  <a:lnTo>
                    <a:pt x="9256" y="3682"/>
                  </a:lnTo>
                  <a:lnTo>
                    <a:pt x="1543" y="3682"/>
                  </a:lnTo>
                  <a:lnTo>
                    <a:pt x="1543" y="3276"/>
                  </a:lnTo>
                  <a:cubicBezTo>
                    <a:pt x="1543" y="3155"/>
                    <a:pt x="1442" y="3053"/>
                    <a:pt x="1340" y="3033"/>
                  </a:cubicBezTo>
                  <a:cubicBezTo>
                    <a:pt x="1325" y="3030"/>
                    <a:pt x="1309" y="3029"/>
                    <a:pt x="1293" y="3029"/>
                  </a:cubicBezTo>
                  <a:cubicBezTo>
                    <a:pt x="1188" y="3029"/>
                    <a:pt x="1091" y="3087"/>
                    <a:pt x="1056" y="3175"/>
                  </a:cubicBezTo>
                  <a:cubicBezTo>
                    <a:pt x="366" y="4778"/>
                    <a:pt x="1" y="6483"/>
                    <a:pt x="1" y="8229"/>
                  </a:cubicBezTo>
                  <a:lnTo>
                    <a:pt x="1" y="12146"/>
                  </a:lnTo>
                  <a:cubicBezTo>
                    <a:pt x="1" y="19129"/>
                    <a:pt x="5704" y="24832"/>
                    <a:pt x="12707" y="24832"/>
                  </a:cubicBezTo>
                  <a:lnTo>
                    <a:pt x="16990" y="24832"/>
                  </a:lnTo>
                  <a:cubicBezTo>
                    <a:pt x="23992" y="24832"/>
                    <a:pt x="29696" y="19129"/>
                    <a:pt x="29696" y="12146"/>
                  </a:cubicBezTo>
                  <a:lnTo>
                    <a:pt x="29696" y="8229"/>
                  </a:lnTo>
                  <a:cubicBezTo>
                    <a:pt x="29696" y="6585"/>
                    <a:pt x="29371" y="4961"/>
                    <a:pt x="28742" y="3439"/>
                  </a:cubicBezTo>
                  <a:cubicBezTo>
                    <a:pt x="28722" y="3337"/>
                    <a:pt x="28620" y="3276"/>
                    <a:pt x="28519" y="3276"/>
                  </a:cubicBezTo>
                  <a:lnTo>
                    <a:pt x="23911" y="3276"/>
                  </a:lnTo>
                  <a:lnTo>
                    <a:pt x="20603" y="3479"/>
                  </a:lnTo>
                  <a:lnTo>
                    <a:pt x="16036" y="3479"/>
                  </a:lnTo>
                  <a:lnTo>
                    <a:pt x="11854" y="69"/>
                  </a:lnTo>
                  <a:cubicBezTo>
                    <a:pt x="11809" y="24"/>
                    <a:pt x="11752" y="1"/>
                    <a:pt x="11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7"/>
            <p:cNvSpPr/>
            <p:nvPr/>
          </p:nvSpPr>
          <p:spPr>
            <a:xfrm>
              <a:off x="5782800" y="1272450"/>
              <a:ext cx="48250" cy="19825"/>
            </a:xfrm>
            <a:custGeom>
              <a:avLst/>
              <a:gdLst/>
              <a:ahLst/>
              <a:cxnLst/>
              <a:rect l="l" t="t" r="r" b="b"/>
              <a:pathLst>
                <a:path w="1930" h="793" extrusionOk="0">
                  <a:moveTo>
                    <a:pt x="955" y="1"/>
                  </a:moveTo>
                  <a:cubicBezTo>
                    <a:pt x="427" y="1"/>
                    <a:pt x="1" y="183"/>
                    <a:pt x="1" y="386"/>
                  </a:cubicBezTo>
                  <a:cubicBezTo>
                    <a:pt x="1" y="610"/>
                    <a:pt x="427" y="792"/>
                    <a:pt x="955" y="792"/>
                  </a:cubicBezTo>
                  <a:cubicBezTo>
                    <a:pt x="1482" y="792"/>
                    <a:pt x="1929" y="610"/>
                    <a:pt x="1929" y="386"/>
                  </a:cubicBezTo>
                  <a:cubicBezTo>
                    <a:pt x="1929" y="183"/>
                    <a:pt x="1482" y="1"/>
                    <a:pt x="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7"/>
            <p:cNvSpPr/>
            <p:nvPr/>
          </p:nvSpPr>
          <p:spPr>
            <a:xfrm>
              <a:off x="5779250" y="1284775"/>
              <a:ext cx="56875" cy="15625"/>
            </a:xfrm>
            <a:custGeom>
              <a:avLst/>
              <a:gdLst/>
              <a:ahLst/>
              <a:cxnLst/>
              <a:rect l="l" t="t" r="r" b="b"/>
              <a:pathLst>
                <a:path w="2275" h="625" extrusionOk="0">
                  <a:moveTo>
                    <a:pt x="183" y="0"/>
                  </a:moveTo>
                  <a:cubicBezTo>
                    <a:pt x="130" y="0"/>
                    <a:pt x="78" y="27"/>
                    <a:pt x="41" y="76"/>
                  </a:cubicBezTo>
                  <a:cubicBezTo>
                    <a:pt x="1" y="157"/>
                    <a:pt x="1" y="259"/>
                    <a:pt x="82" y="320"/>
                  </a:cubicBezTo>
                  <a:cubicBezTo>
                    <a:pt x="102" y="320"/>
                    <a:pt x="528" y="624"/>
                    <a:pt x="1137" y="624"/>
                  </a:cubicBezTo>
                  <a:cubicBezTo>
                    <a:pt x="1442" y="624"/>
                    <a:pt x="1787" y="543"/>
                    <a:pt x="2173" y="320"/>
                  </a:cubicBezTo>
                  <a:cubicBezTo>
                    <a:pt x="2254" y="259"/>
                    <a:pt x="2274" y="157"/>
                    <a:pt x="2233" y="76"/>
                  </a:cubicBezTo>
                  <a:cubicBezTo>
                    <a:pt x="2197" y="27"/>
                    <a:pt x="2145" y="0"/>
                    <a:pt x="2092" y="0"/>
                  </a:cubicBezTo>
                  <a:cubicBezTo>
                    <a:pt x="2057" y="0"/>
                    <a:pt x="2022" y="11"/>
                    <a:pt x="1990" y="35"/>
                  </a:cubicBezTo>
                  <a:cubicBezTo>
                    <a:pt x="1680" y="228"/>
                    <a:pt x="1386" y="293"/>
                    <a:pt x="1133" y="293"/>
                  </a:cubicBezTo>
                  <a:cubicBezTo>
                    <a:pt x="639" y="293"/>
                    <a:pt x="298" y="49"/>
                    <a:pt x="285" y="35"/>
                  </a:cubicBezTo>
                  <a:cubicBezTo>
                    <a:pt x="253" y="11"/>
                    <a:pt x="218"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1" name="Google Shape;1261;p57"/>
            <p:cNvGrpSpPr/>
            <p:nvPr/>
          </p:nvGrpSpPr>
          <p:grpSpPr>
            <a:xfrm>
              <a:off x="5503200" y="1153400"/>
              <a:ext cx="245625" cy="186050"/>
              <a:chOff x="5503200" y="1153400"/>
              <a:chExt cx="245625" cy="186050"/>
            </a:xfrm>
          </p:grpSpPr>
          <p:sp>
            <p:nvSpPr>
              <p:cNvPr id="1262" name="Google Shape;1262;p57"/>
              <p:cNvSpPr/>
              <p:nvPr/>
            </p:nvSpPr>
            <p:spPr>
              <a:xfrm>
                <a:off x="5662025" y="1159825"/>
                <a:ext cx="79200" cy="36675"/>
              </a:xfrm>
              <a:custGeom>
                <a:avLst/>
                <a:gdLst/>
                <a:ahLst/>
                <a:cxnLst/>
                <a:rect l="l" t="t" r="r" b="b"/>
                <a:pathLst>
                  <a:path w="3168" h="1467" extrusionOk="0">
                    <a:moveTo>
                      <a:pt x="862" y="0"/>
                    </a:moveTo>
                    <a:cubicBezTo>
                      <a:pt x="456" y="0"/>
                      <a:pt x="164" y="107"/>
                      <a:pt x="102" y="304"/>
                    </a:cubicBezTo>
                    <a:cubicBezTo>
                      <a:pt x="1" y="629"/>
                      <a:pt x="590" y="1096"/>
                      <a:pt x="1401" y="1319"/>
                    </a:cubicBezTo>
                    <a:cubicBezTo>
                      <a:pt x="1739" y="1418"/>
                      <a:pt x="2060" y="1466"/>
                      <a:pt x="2329" y="1466"/>
                    </a:cubicBezTo>
                    <a:cubicBezTo>
                      <a:pt x="2723" y="1466"/>
                      <a:pt x="3006" y="1362"/>
                      <a:pt x="3066" y="1157"/>
                    </a:cubicBezTo>
                    <a:cubicBezTo>
                      <a:pt x="3167" y="832"/>
                      <a:pt x="2579" y="365"/>
                      <a:pt x="1767" y="142"/>
                    </a:cubicBezTo>
                    <a:cubicBezTo>
                      <a:pt x="1439" y="46"/>
                      <a:pt x="1126" y="0"/>
                      <a:pt x="8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57"/>
              <p:cNvGrpSpPr/>
              <p:nvPr/>
            </p:nvGrpSpPr>
            <p:grpSpPr>
              <a:xfrm>
                <a:off x="5503200" y="1153400"/>
                <a:ext cx="245625" cy="186050"/>
                <a:chOff x="5503200" y="1153400"/>
                <a:chExt cx="245625" cy="186050"/>
              </a:xfrm>
            </p:grpSpPr>
            <p:sp>
              <p:nvSpPr>
                <p:cNvPr id="1264" name="Google Shape;1264;p57"/>
                <p:cNvSpPr/>
                <p:nvPr/>
              </p:nvSpPr>
              <p:spPr>
                <a:xfrm>
                  <a:off x="5555975" y="1194900"/>
                  <a:ext cx="161900" cy="142950"/>
                </a:xfrm>
                <a:custGeom>
                  <a:avLst/>
                  <a:gdLst/>
                  <a:ahLst/>
                  <a:cxnLst/>
                  <a:rect l="l" t="t" r="r" b="b"/>
                  <a:pathLst>
                    <a:path w="6476" h="5718" extrusionOk="0">
                      <a:moveTo>
                        <a:pt x="3249" y="1"/>
                      </a:moveTo>
                      <a:cubicBezTo>
                        <a:pt x="2919" y="1"/>
                        <a:pt x="2582" y="58"/>
                        <a:pt x="2254" y="180"/>
                      </a:cubicBezTo>
                      <a:cubicBezTo>
                        <a:pt x="772" y="728"/>
                        <a:pt x="1" y="2372"/>
                        <a:pt x="549" y="3854"/>
                      </a:cubicBezTo>
                      <a:cubicBezTo>
                        <a:pt x="975" y="5007"/>
                        <a:pt x="2066" y="5718"/>
                        <a:pt x="3227" y="5718"/>
                      </a:cubicBezTo>
                      <a:cubicBezTo>
                        <a:pt x="3558" y="5718"/>
                        <a:pt x="3894" y="5660"/>
                        <a:pt x="4223" y="5538"/>
                      </a:cubicBezTo>
                      <a:cubicBezTo>
                        <a:pt x="5704" y="4990"/>
                        <a:pt x="6476" y="3346"/>
                        <a:pt x="5928" y="1865"/>
                      </a:cubicBezTo>
                      <a:cubicBezTo>
                        <a:pt x="5501" y="711"/>
                        <a:pt x="4411" y="1"/>
                        <a:pt x="3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7"/>
                <p:cNvSpPr/>
                <p:nvPr/>
              </p:nvSpPr>
              <p:spPr>
                <a:xfrm>
                  <a:off x="5649850" y="1214100"/>
                  <a:ext cx="31500" cy="32000"/>
                </a:xfrm>
                <a:custGeom>
                  <a:avLst/>
                  <a:gdLst/>
                  <a:ahLst/>
                  <a:cxnLst/>
                  <a:rect l="l" t="t" r="r" b="b"/>
                  <a:pathLst>
                    <a:path w="1260" h="1280" extrusionOk="0">
                      <a:moveTo>
                        <a:pt x="650" y="0"/>
                      </a:moveTo>
                      <a:cubicBezTo>
                        <a:pt x="488" y="346"/>
                        <a:pt x="346" y="467"/>
                        <a:pt x="1" y="609"/>
                      </a:cubicBezTo>
                      <a:cubicBezTo>
                        <a:pt x="346" y="792"/>
                        <a:pt x="468" y="914"/>
                        <a:pt x="610" y="1279"/>
                      </a:cubicBezTo>
                      <a:cubicBezTo>
                        <a:pt x="772" y="934"/>
                        <a:pt x="914" y="792"/>
                        <a:pt x="1259" y="650"/>
                      </a:cubicBezTo>
                      <a:cubicBezTo>
                        <a:pt x="914" y="488"/>
                        <a:pt x="792" y="346"/>
                        <a:pt x="65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7"/>
                <p:cNvSpPr/>
                <p:nvPr/>
              </p:nvSpPr>
              <p:spPr>
                <a:xfrm>
                  <a:off x="5614850" y="1298325"/>
                  <a:ext cx="17775" cy="17800"/>
                </a:xfrm>
                <a:custGeom>
                  <a:avLst/>
                  <a:gdLst/>
                  <a:ahLst/>
                  <a:cxnLst/>
                  <a:rect l="l" t="t" r="r" b="b"/>
                  <a:pathLst>
                    <a:path w="711" h="712" extrusionOk="0">
                      <a:moveTo>
                        <a:pt x="224" y="1"/>
                      </a:moveTo>
                      <a:cubicBezTo>
                        <a:pt x="203" y="224"/>
                        <a:pt x="163" y="326"/>
                        <a:pt x="0" y="488"/>
                      </a:cubicBezTo>
                      <a:cubicBezTo>
                        <a:pt x="224" y="488"/>
                        <a:pt x="325" y="549"/>
                        <a:pt x="487" y="711"/>
                      </a:cubicBezTo>
                      <a:cubicBezTo>
                        <a:pt x="508" y="488"/>
                        <a:pt x="548" y="387"/>
                        <a:pt x="711" y="224"/>
                      </a:cubicBezTo>
                      <a:cubicBezTo>
                        <a:pt x="487" y="204"/>
                        <a:pt x="386" y="163"/>
                        <a:pt x="224"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7"/>
                <p:cNvSpPr/>
                <p:nvPr/>
              </p:nvSpPr>
              <p:spPr>
                <a:xfrm>
                  <a:off x="5654425" y="1153400"/>
                  <a:ext cx="94400" cy="49550"/>
                </a:xfrm>
                <a:custGeom>
                  <a:avLst/>
                  <a:gdLst/>
                  <a:ahLst/>
                  <a:cxnLst/>
                  <a:rect l="l" t="t" r="r" b="b"/>
                  <a:pathLst>
                    <a:path w="3776" h="1982" extrusionOk="0">
                      <a:moveTo>
                        <a:pt x="1157" y="500"/>
                      </a:moveTo>
                      <a:cubicBezTo>
                        <a:pt x="1401" y="500"/>
                        <a:pt x="1705" y="561"/>
                        <a:pt x="1990" y="642"/>
                      </a:cubicBezTo>
                      <a:cubicBezTo>
                        <a:pt x="2781" y="866"/>
                        <a:pt x="3147" y="1272"/>
                        <a:pt x="3126" y="1353"/>
                      </a:cubicBezTo>
                      <a:cubicBezTo>
                        <a:pt x="3114" y="1400"/>
                        <a:pt x="2929" y="1468"/>
                        <a:pt x="2620" y="1468"/>
                      </a:cubicBezTo>
                      <a:cubicBezTo>
                        <a:pt x="2400" y="1468"/>
                        <a:pt x="2116" y="1434"/>
                        <a:pt x="1787" y="1332"/>
                      </a:cubicBezTo>
                      <a:cubicBezTo>
                        <a:pt x="995" y="1109"/>
                        <a:pt x="630" y="723"/>
                        <a:pt x="650" y="622"/>
                      </a:cubicBezTo>
                      <a:cubicBezTo>
                        <a:pt x="650" y="622"/>
                        <a:pt x="731" y="541"/>
                        <a:pt x="995" y="521"/>
                      </a:cubicBezTo>
                      <a:cubicBezTo>
                        <a:pt x="1036" y="500"/>
                        <a:pt x="1097" y="500"/>
                        <a:pt x="1157" y="500"/>
                      </a:cubicBezTo>
                      <a:close/>
                      <a:moveTo>
                        <a:pt x="1160" y="1"/>
                      </a:moveTo>
                      <a:cubicBezTo>
                        <a:pt x="1082" y="1"/>
                        <a:pt x="1006" y="5"/>
                        <a:pt x="934" y="13"/>
                      </a:cubicBezTo>
                      <a:cubicBezTo>
                        <a:pt x="366" y="74"/>
                        <a:pt x="203" y="338"/>
                        <a:pt x="163" y="480"/>
                      </a:cubicBezTo>
                      <a:cubicBezTo>
                        <a:pt x="0" y="1028"/>
                        <a:pt x="792" y="1576"/>
                        <a:pt x="1645" y="1820"/>
                      </a:cubicBezTo>
                      <a:cubicBezTo>
                        <a:pt x="1969" y="1921"/>
                        <a:pt x="2314" y="1982"/>
                        <a:pt x="2619" y="1982"/>
                      </a:cubicBezTo>
                      <a:cubicBezTo>
                        <a:pt x="3106" y="1982"/>
                        <a:pt x="3512" y="1840"/>
                        <a:pt x="3613" y="1495"/>
                      </a:cubicBezTo>
                      <a:cubicBezTo>
                        <a:pt x="3776" y="947"/>
                        <a:pt x="2984" y="399"/>
                        <a:pt x="2132" y="155"/>
                      </a:cubicBezTo>
                      <a:cubicBezTo>
                        <a:pt x="1794" y="59"/>
                        <a:pt x="1457" y="1"/>
                        <a:pt x="1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7"/>
                <p:cNvSpPr/>
                <p:nvPr/>
              </p:nvSpPr>
              <p:spPr>
                <a:xfrm>
                  <a:off x="5503200" y="1237450"/>
                  <a:ext cx="236000" cy="102000"/>
                </a:xfrm>
                <a:custGeom>
                  <a:avLst/>
                  <a:gdLst/>
                  <a:ahLst/>
                  <a:cxnLst/>
                  <a:rect l="l" t="t" r="r" b="b"/>
                  <a:pathLst>
                    <a:path w="9440" h="4080" extrusionOk="0">
                      <a:moveTo>
                        <a:pt x="188" y="0"/>
                      </a:moveTo>
                      <a:cubicBezTo>
                        <a:pt x="159" y="0"/>
                        <a:pt x="129" y="7"/>
                        <a:pt x="102" y="20"/>
                      </a:cubicBezTo>
                      <a:cubicBezTo>
                        <a:pt x="21" y="81"/>
                        <a:pt x="1" y="183"/>
                        <a:pt x="62" y="264"/>
                      </a:cubicBezTo>
                      <a:cubicBezTo>
                        <a:pt x="1604" y="2761"/>
                        <a:pt x="3309" y="4039"/>
                        <a:pt x="5075" y="4080"/>
                      </a:cubicBezTo>
                      <a:lnTo>
                        <a:pt x="5156" y="4080"/>
                      </a:lnTo>
                      <a:cubicBezTo>
                        <a:pt x="7633" y="4080"/>
                        <a:pt x="9297" y="1665"/>
                        <a:pt x="9378" y="1563"/>
                      </a:cubicBezTo>
                      <a:cubicBezTo>
                        <a:pt x="9439" y="1502"/>
                        <a:pt x="9419" y="1380"/>
                        <a:pt x="9338" y="1340"/>
                      </a:cubicBezTo>
                      <a:cubicBezTo>
                        <a:pt x="9306" y="1316"/>
                        <a:pt x="9270" y="1304"/>
                        <a:pt x="9236" y="1304"/>
                      </a:cubicBezTo>
                      <a:cubicBezTo>
                        <a:pt x="9183" y="1304"/>
                        <a:pt x="9131" y="1331"/>
                        <a:pt x="9094" y="1380"/>
                      </a:cubicBezTo>
                      <a:cubicBezTo>
                        <a:pt x="9074" y="1400"/>
                        <a:pt x="7464" y="3737"/>
                        <a:pt x="5190" y="3737"/>
                      </a:cubicBezTo>
                      <a:cubicBezTo>
                        <a:pt x="5152" y="3737"/>
                        <a:pt x="5114" y="3736"/>
                        <a:pt x="5075" y="3735"/>
                      </a:cubicBezTo>
                      <a:cubicBezTo>
                        <a:pt x="3431" y="3715"/>
                        <a:pt x="1828" y="2476"/>
                        <a:pt x="346" y="81"/>
                      </a:cubicBezTo>
                      <a:cubicBezTo>
                        <a:pt x="305" y="27"/>
                        <a:pt x="247" y="0"/>
                        <a:pt x="1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7"/>
                <p:cNvSpPr/>
                <p:nvPr/>
              </p:nvSpPr>
              <p:spPr>
                <a:xfrm>
                  <a:off x="5628550" y="1254175"/>
                  <a:ext cx="23350" cy="29975"/>
                </a:xfrm>
                <a:custGeom>
                  <a:avLst/>
                  <a:gdLst/>
                  <a:ahLst/>
                  <a:cxnLst/>
                  <a:rect l="l" t="t" r="r" b="b"/>
                  <a:pathLst>
                    <a:path w="934" h="1199" extrusionOk="0">
                      <a:moveTo>
                        <a:pt x="467" y="1"/>
                      </a:moveTo>
                      <a:cubicBezTo>
                        <a:pt x="224" y="1"/>
                        <a:pt x="0" y="285"/>
                        <a:pt x="0" y="610"/>
                      </a:cubicBezTo>
                      <a:cubicBezTo>
                        <a:pt x="0" y="935"/>
                        <a:pt x="224" y="1199"/>
                        <a:pt x="467" y="1199"/>
                      </a:cubicBezTo>
                      <a:cubicBezTo>
                        <a:pt x="731" y="1199"/>
                        <a:pt x="934" y="935"/>
                        <a:pt x="934" y="610"/>
                      </a:cubicBezTo>
                      <a:cubicBezTo>
                        <a:pt x="934" y="285"/>
                        <a:pt x="731" y="1"/>
                        <a:pt x="46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70" name="Google Shape;1270;p57"/>
            <p:cNvSpPr/>
            <p:nvPr/>
          </p:nvSpPr>
          <p:spPr>
            <a:xfrm>
              <a:off x="5769625" y="1332575"/>
              <a:ext cx="79675" cy="26175"/>
            </a:xfrm>
            <a:custGeom>
              <a:avLst/>
              <a:gdLst/>
              <a:ahLst/>
              <a:cxnLst/>
              <a:rect l="l" t="t" r="r" b="b"/>
              <a:pathLst>
                <a:path w="3187" h="1047" extrusionOk="0">
                  <a:moveTo>
                    <a:pt x="1591" y="0"/>
                  </a:moveTo>
                  <a:cubicBezTo>
                    <a:pt x="936" y="0"/>
                    <a:pt x="389" y="325"/>
                    <a:pt x="102" y="600"/>
                  </a:cubicBezTo>
                  <a:cubicBezTo>
                    <a:pt x="0" y="701"/>
                    <a:pt x="0" y="864"/>
                    <a:pt x="102" y="965"/>
                  </a:cubicBezTo>
                  <a:cubicBezTo>
                    <a:pt x="142" y="1016"/>
                    <a:pt x="203" y="1041"/>
                    <a:pt x="266" y="1041"/>
                  </a:cubicBezTo>
                  <a:cubicBezTo>
                    <a:pt x="330" y="1041"/>
                    <a:pt x="396" y="1016"/>
                    <a:pt x="447" y="965"/>
                  </a:cubicBezTo>
                  <a:cubicBezTo>
                    <a:pt x="473" y="938"/>
                    <a:pt x="936" y="502"/>
                    <a:pt x="1590" y="502"/>
                  </a:cubicBezTo>
                  <a:cubicBezTo>
                    <a:pt x="1933" y="502"/>
                    <a:pt x="2328" y="622"/>
                    <a:pt x="2740" y="985"/>
                  </a:cubicBezTo>
                  <a:cubicBezTo>
                    <a:pt x="2781" y="1026"/>
                    <a:pt x="2842" y="1046"/>
                    <a:pt x="2903" y="1046"/>
                  </a:cubicBezTo>
                  <a:cubicBezTo>
                    <a:pt x="2963" y="1046"/>
                    <a:pt x="3045" y="1006"/>
                    <a:pt x="3085" y="945"/>
                  </a:cubicBezTo>
                  <a:cubicBezTo>
                    <a:pt x="3187" y="843"/>
                    <a:pt x="3166" y="681"/>
                    <a:pt x="3065" y="600"/>
                  </a:cubicBezTo>
                  <a:cubicBezTo>
                    <a:pt x="2556" y="158"/>
                    <a:pt x="2048" y="0"/>
                    <a:pt x="1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7"/>
            <p:cNvSpPr/>
            <p:nvPr/>
          </p:nvSpPr>
          <p:spPr>
            <a:xfrm rot="-4429393">
              <a:off x="5539992" y="1487302"/>
              <a:ext cx="209324" cy="224348"/>
            </a:xfrm>
            <a:custGeom>
              <a:avLst/>
              <a:gdLst/>
              <a:ahLst/>
              <a:cxnLst/>
              <a:rect l="l" t="t" r="r" b="b"/>
              <a:pathLst>
                <a:path w="8373" h="8974" extrusionOk="0">
                  <a:moveTo>
                    <a:pt x="4567" y="0"/>
                  </a:moveTo>
                  <a:cubicBezTo>
                    <a:pt x="3753" y="0"/>
                    <a:pt x="2937" y="286"/>
                    <a:pt x="2233" y="867"/>
                  </a:cubicBezTo>
                  <a:cubicBezTo>
                    <a:pt x="812" y="2044"/>
                    <a:pt x="0" y="4419"/>
                    <a:pt x="1036" y="6083"/>
                  </a:cubicBezTo>
                  <a:cubicBezTo>
                    <a:pt x="1746" y="7240"/>
                    <a:pt x="2862" y="8397"/>
                    <a:pt x="4161" y="8864"/>
                  </a:cubicBezTo>
                  <a:cubicBezTo>
                    <a:pt x="4364" y="8938"/>
                    <a:pt x="4579" y="8973"/>
                    <a:pt x="4793" y="8973"/>
                  </a:cubicBezTo>
                  <a:cubicBezTo>
                    <a:pt x="5870" y="8973"/>
                    <a:pt x="6942" y="8093"/>
                    <a:pt x="6435" y="6875"/>
                  </a:cubicBezTo>
                  <a:lnTo>
                    <a:pt x="6435" y="6875"/>
                  </a:lnTo>
                  <a:cubicBezTo>
                    <a:pt x="6506" y="6895"/>
                    <a:pt x="6578" y="6904"/>
                    <a:pt x="6650" y="6904"/>
                  </a:cubicBezTo>
                  <a:cubicBezTo>
                    <a:pt x="7094" y="6904"/>
                    <a:pt x="7539" y="6543"/>
                    <a:pt x="7713" y="6002"/>
                  </a:cubicBezTo>
                  <a:cubicBezTo>
                    <a:pt x="7937" y="5393"/>
                    <a:pt x="7754" y="4622"/>
                    <a:pt x="7307" y="4277"/>
                  </a:cubicBezTo>
                  <a:lnTo>
                    <a:pt x="7307" y="4277"/>
                  </a:lnTo>
                  <a:cubicBezTo>
                    <a:pt x="7356" y="4293"/>
                    <a:pt x="7405" y="4300"/>
                    <a:pt x="7453" y="4300"/>
                  </a:cubicBezTo>
                  <a:cubicBezTo>
                    <a:pt x="7959" y="4300"/>
                    <a:pt x="8373" y="3463"/>
                    <a:pt x="8261" y="2795"/>
                  </a:cubicBezTo>
                  <a:cubicBezTo>
                    <a:pt x="8140" y="2064"/>
                    <a:pt x="7653" y="1557"/>
                    <a:pt x="7186" y="1110"/>
                  </a:cubicBezTo>
                  <a:cubicBezTo>
                    <a:pt x="7165" y="1110"/>
                    <a:pt x="7165" y="1090"/>
                    <a:pt x="7165" y="1090"/>
                  </a:cubicBezTo>
                  <a:cubicBezTo>
                    <a:pt x="6411" y="368"/>
                    <a:pt x="5490" y="0"/>
                    <a:pt x="4567"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7"/>
            <p:cNvSpPr/>
            <p:nvPr/>
          </p:nvSpPr>
          <p:spPr>
            <a:xfrm rot="-4429393">
              <a:off x="5536853" y="1480958"/>
              <a:ext cx="222273" cy="237023"/>
            </a:xfrm>
            <a:custGeom>
              <a:avLst/>
              <a:gdLst/>
              <a:ahLst/>
              <a:cxnLst/>
              <a:rect l="l" t="t" r="r" b="b"/>
              <a:pathLst>
                <a:path w="8891" h="9481" extrusionOk="0">
                  <a:moveTo>
                    <a:pt x="4847" y="508"/>
                  </a:moveTo>
                  <a:cubicBezTo>
                    <a:pt x="5710" y="508"/>
                    <a:pt x="6576" y="854"/>
                    <a:pt x="7287" y="1544"/>
                  </a:cubicBezTo>
                  <a:cubicBezTo>
                    <a:pt x="7754" y="1991"/>
                    <a:pt x="8180" y="2458"/>
                    <a:pt x="8302" y="3087"/>
                  </a:cubicBezTo>
                  <a:cubicBezTo>
                    <a:pt x="8363" y="3493"/>
                    <a:pt x="8200" y="3980"/>
                    <a:pt x="7937" y="4203"/>
                  </a:cubicBezTo>
                  <a:cubicBezTo>
                    <a:pt x="7848" y="4279"/>
                    <a:pt x="7775" y="4300"/>
                    <a:pt x="7728" y="4300"/>
                  </a:cubicBezTo>
                  <a:cubicBezTo>
                    <a:pt x="7700" y="4300"/>
                    <a:pt x="7680" y="4292"/>
                    <a:pt x="7673" y="4284"/>
                  </a:cubicBezTo>
                  <a:cubicBezTo>
                    <a:pt x="7647" y="4276"/>
                    <a:pt x="7621" y="4272"/>
                    <a:pt x="7595" y="4272"/>
                  </a:cubicBezTo>
                  <a:cubicBezTo>
                    <a:pt x="7502" y="4272"/>
                    <a:pt x="7416" y="4326"/>
                    <a:pt x="7368" y="4406"/>
                  </a:cubicBezTo>
                  <a:cubicBezTo>
                    <a:pt x="7307" y="4528"/>
                    <a:pt x="7348" y="4650"/>
                    <a:pt x="7429" y="4731"/>
                  </a:cubicBezTo>
                  <a:cubicBezTo>
                    <a:pt x="7794" y="5015"/>
                    <a:pt x="7937" y="5665"/>
                    <a:pt x="7774" y="6172"/>
                  </a:cubicBezTo>
                  <a:cubicBezTo>
                    <a:pt x="7632" y="6599"/>
                    <a:pt x="7271" y="6901"/>
                    <a:pt x="6925" y="6901"/>
                  </a:cubicBezTo>
                  <a:cubicBezTo>
                    <a:pt x="6876" y="6901"/>
                    <a:pt x="6827" y="6895"/>
                    <a:pt x="6780" y="6882"/>
                  </a:cubicBezTo>
                  <a:cubicBezTo>
                    <a:pt x="6760" y="6878"/>
                    <a:pt x="6740" y="6875"/>
                    <a:pt x="6719" y="6875"/>
                  </a:cubicBezTo>
                  <a:cubicBezTo>
                    <a:pt x="6653" y="6875"/>
                    <a:pt x="6583" y="6902"/>
                    <a:pt x="6536" y="6964"/>
                  </a:cubicBezTo>
                  <a:cubicBezTo>
                    <a:pt x="6455" y="7024"/>
                    <a:pt x="6455" y="7126"/>
                    <a:pt x="6495" y="7227"/>
                  </a:cubicBezTo>
                  <a:cubicBezTo>
                    <a:pt x="6739" y="7816"/>
                    <a:pt x="6516" y="8242"/>
                    <a:pt x="6292" y="8486"/>
                  </a:cubicBezTo>
                  <a:cubicBezTo>
                    <a:pt x="5995" y="8798"/>
                    <a:pt x="5548" y="8971"/>
                    <a:pt x="5099" y="8971"/>
                  </a:cubicBezTo>
                  <a:cubicBezTo>
                    <a:pt x="4905" y="8971"/>
                    <a:pt x="4710" y="8939"/>
                    <a:pt x="4527" y="8872"/>
                  </a:cubicBezTo>
                  <a:cubicBezTo>
                    <a:pt x="3430" y="8486"/>
                    <a:pt x="2334" y="7512"/>
                    <a:pt x="1522" y="6213"/>
                  </a:cubicBezTo>
                  <a:cubicBezTo>
                    <a:pt x="569" y="4650"/>
                    <a:pt x="1340" y="2417"/>
                    <a:pt x="2679" y="1321"/>
                  </a:cubicBezTo>
                  <a:cubicBezTo>
                    <a:pt x="3327" y="778"/>
                    <a:pt x="4086" y="508"/>
                    <a:pt x="4847" y="508"/>
                  </a:cubicBezTo>
                  <a:close/>
                  <a:moveTo>
                    <a:pt x="4861" y="1"/>
                  </a:moveTo>
                  <a:cubicBezTo>
                    <a:pt x="3983" y="1"/>
                    <a:pt x="3103" y="312"/>
                    <a:pt x="2355" y="935"/>
                  </a:cubicBezTo>
                  <a:cubicBezTo>
                    <a:pt x="853" y="2173"/>
                    <a:pt x="0" y="4690"/>
                    <a:pt x="1096" y="6476"/>
                  </a:cubicBezTo>
                  <a:cubicBezTo>
                    <a:pt x="1969" y="7877"/>
                    <a:pt x="3167" y="8932"/>
                    <a:pt x="4364" y="9359"/>
                  </a:cubicBezTo>
                  <a:cubicBezTo>
                    <a:pt x="4587" y="9440"/>
                    <a:pt x="4831" y="9481"/>
                    <a:pt x="5075" y="9481"/>
                  </a:cubicBezTo>
                  <a:cubicBezTo>
                    <a:pt x="5663" y="9481"/>
                    <a:pt x="6272" y="9237"/>
                    <a:pt x="6658" y="8831"/>
                  </a:cubicBezTo>
                  <a:cubicBezTo>
                    <a:pt x="7043" y="8425"/>
                    <a:pt x="7186" y="7918"/>
                    <a:pt x="7064" y="7390"/>
                  </a:cubicBezTo>
                  <a:cubicBezTo>
                    <a:pt x="7571" y="7329"/>
                    <a:pt x="8058" y="6923"/>
                    <a:pt x="8241" y="6334"/>
                  </a:cubicBezTo>
                  <a:cubicBezTo>
                    <a:pt x="8424" y="5807"/>
                    <a:pt x="8342" y="5177"/>
                    <a:pt x="8079" y="4711"/>
                  </a:cubicBezTo>
                  <a:cubicBezTo>
                    <a:pt x="8160" y="4690"/>
                    <a:pt x="8221" y="4650"/>
                    <a:pt x="8282" y="4589"/>
                  </a:cubicBezTo>
                  <a:cubicBezTo>
                    <a:pt x="8667" y="4244"/>
                    <a:pt x="8891" y="3574"/>
                    <a:pt x="8789" y="3006"/>
                  </a:cubicBezTo>
                  <a:cubicBezTo>
                    <a:pt x="8667" y="2214"/>
                    <a:pt x="8160" y="1666"/>
                    <a:pt x="7612" y="1158"/>
                  </a:cubicBezTo>
                  <a:cubicBezTo>
                    <a:pt x="6820" y="388"/>
                    <a:pt x="5841" y="1"/>
                    <a:pt x="4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7"/>
            <p:cNvSpPr/>
            <p:nvPr/>
          </p:nvSpPr>
          <p:spPr>
            <a:xfrm>
              <a:off x="5903600" y="1482188"/>
              <a:ext cx="233950" cy="200900"/>
            </a:xfrm>
            <a:custGeom>
              <a:avLst/>
              <a:gdLst/>
              <a:ahLst/>
              <a:cxnLst/>
              <a:rect l="l" t="t" r="r" b="b"/>
              <a:pathLst>
                <a:path w="9358" h="8036" extrusionOk="0">
                  <a:moveTo>
                    <a:pt x="5131" y="0"/>
                  </a:moveTo>
                  <a:cubicBezTo>
                    <a:pt x="4906" y="0"/>
                    <a:pt x="4677" y="32"/>
                    <a:pt x="4446" y="112"/>
                  </a:cubicBezTo>
                  <a:cubicBezTo>
                    <a:pt x="3755" y="335"/>
                    <a:pt x="3167" y="1208"/>
                    <a:pt x="3573" y="1634"/>
                  </a:cubicBezTo>
                  <a:cubicBezTo>
                    <a:pt x="3427" y="1570"/>
                    <a:pt x="3259" y="1539"/>
                    <a:pt x="3084" y="1539"/>
                  </a:cubicBezTo>
                  <a:cubicBezTo>
                    <a:pt x="2649" y="1539"/>
                    <a:pt x="2166" y="1728"/>
                    <a:pt x="1847" y="2060"/>
                  </a:cubicBezTo>
                  <a:cubicBezTo>
                    <a:pt x="1401" y="2527"/>
                    <a:pt x="1340" y="3217"/>
                    <a:pt x="1685" y="3603"/>
                  </a:cubicBezTo>
                  <a:cubicBezTo>
                    <a:pt x="102" y="3725"/>
                    <a:pt x="0" y="5653"/>
                    <a:pt x="975" y="6546"/>
                  </a:cubicBezTo>
                  <a:cubicBezTo>
                    <a:pt x="1990" y="7480"/>
                    <a:pt x="3512" y="7926"/>
                    <a:pt x="4872" y="8028"/>
                  </a:cubicBezTo>
                  <a:cubicBezTo>
                    <a:pt x="4945" y="8033"/>
                    <a:pt x="5018" y="8036"/>
                    <a:pt x="5090" y="8036"/>
                  </a:cubicBezTo>
                  <a:cubicBezTo>
                    <a:pt x="6967" y="8036"/>
                    <a:pt x="8580" y="6296"/>
                    <a:pt x="8952" y="4557"/>
                  </a:cubicBezTo>
                  <a:cubicBezTo>
                    <a:pt x="9358" y="2649"/>
                    <a:pt x="8343" y="903"/>
                    <a:pt x="6475" y="294"/>
                  </a:cubicBezTo>
                  <a:cubicBezTo>
                    <a:pt x="6475" y="294"/>
                    <a:pt x="6455" y="274"/>
                    <a:pt x="6455" y="274"/>
                  </a:cubicBezTo>
                  <a:cubicBezTo>
                    <a:pt x="6045" y="137"/>
                    <a:pt x="5597" y="0"/>
                    <a:pt x="5131"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7"/>
            <p:cNvSpPr/>
            <p:nvPr/>
          </p:nvSpPr>
          <p:spPr>
            <a:xfrm>
              <a:off x="5902075" y="1475763"/>
              <a:ext cx="242575" cy="213725"/>
            </a:xfrm>
            <a:custGeom>
              <a:avLst/>
              <a:gdLst/>
              <a:ahLst/>
              <a:cxnLst/>
              <a:rect l="l" t="t" r="r" b="b"/>
              <a:pathLst>
                <a:path w="9703" h="8549" extrusionOk="0">
                  <a:moveTo>
                    <a:pt x="5184" y="520"/>
                  </a:moveTo>
                  <a:cubicBezTo>
                    <a:pt x="5601" y="520"/>
                    <a:pt x="6014" y="643"/>
                    <a:pt x="6455" y="795"/>
                  </a:cubicBezTo>
                  <a:cubicBezTo>
                    <a:pt x="8201" y="1363"/>
                    <a:pt x="9134" y="3007"/>
                    <a:pt x="8769" y="4773"/>
                  </a:cubicBezTo>
                  <a:cubicBezTo>
                    <a:pt x="8418" y="6393"/>
                    <a:pt x="6904" y="8049"/>
                    <a:pt x="5165" y="8049"/>
                  </a:cubicBezTo>
                  <a:cubicBezTo>
                    <a:pt x="5095" y="8049"/>
                    <a:pt x="5024" y="8047"/>
                    <a:pt x="4953" y="8041"/>
                  </a:cubicBezTo>
                  <a:cubicBezTo>
                    <a:pt x="3431" y="7919"/>
                    <a:pt x="2051" y="7412"/>
                    <a:pt x="1198" y="6620"/>
                  </a:cubicBezTo>
                  <a:cubicBezTo>
                    <a:pt x="731" y="6194"/>
                    <a:pt x="549" y="5443"/>
                    <a:pt x="731" y="4875"/>
                  </a:cubicBezTo>
                  <a:cubicBezTo>
                    <a:pt x="853" y="4550"/>
                    <a:pt x="1117" y="4164"/>
                    <a:pt x="1766" y="4103"/>
                  </a:cubicBezTo>
                  <a:cubicBezTo>
                    <a:pt x="1868" y="4103"/>
                    <a:pt x="1949" y="4043"/>
                    <a:pt x="1990" y="3961"/>
                  </a:cubicBezTo>
                  <a:cubicBezTo>
                    <a:pt x="2010" y="3860"/>
                    <a:pt x="1990" y="3758"/>
                    <a:pt x="1929" y="3697"/>
                  </a:cubicBezTo>
                  <a:cubicBezTo>
                    <a:pt x="1665" y="3393"/>
                    <a:pt x="1746" y="2865"/>
                    <a:pt x="2091" y="2500"/>
                  </a:cubicBezTo>
                  <a:cubicBezTo>
                    <a:pt x="2375" y="2216"/>
                    <a:pt x="2802" y="2053"/>
                    <a:pt x="3167" y="2053"/>
                  </a:cubicBezTo>
                  <a:cubicBezTo>
                    <a:pt x="3289" y="2053"/>
                    <a:pt x="3431" y="2074"/>
                    <a:pt x="3532" y="2114"/>
                  </a:cubicBezTo>
                  <a:cubicBezTo>
                    <a:pt x="3571" y="2134"/>
                    <a:pt x="3610" y="2143"/>
                    <a:pt x="3648" y="2143"/>
                  </a:cubicBezTo>
                  <a:cubicBezTo>
                    <a:pt x="3728" y="2143"/>
                    <a:pt x="3802" y="2102"/>
                    <a:pt x="3857" y="2033"/>
                  </a:cubicBezTo>
                  <a:cubicBezTo>
                    <a:pt x="3918" y="1932"/>
                    <a:pt x="3918" y="1790"/>
                    <a:pt x="3816" y="1708"/>
                  </a:cubicBezTo>
                  <a:cubicBezTo>
                    <a:pt x="3796" y="1688"/>
                    <a:pt x="3715" y="1607"/>
                    <a:pt x="3776" y="1424"/>
                  </a:cubicBezTo>
                  <a:cubicBezTo>
                    <a:pt x="3837" y="1099"/>
                    <a:pt x="4222" y="734"/>
                    <a:pt x="4588" y="612"/>
                  </a:cubicBezTo>
                  <a:cubicBezTo>
                    <a:pt x="4790" y="547"/>
                    <a:pt x="4987" y="520"/>
                    <a:pt x="5184" y="520"/>
                  </a:cubicBezTo>
                  <a:close/>
                  <a:moveTo>
                    <a:pt x="5190" y="0"/>
                  </a:moveTo>
                  <a:cubicBezTo>
                    <a:pt x="4940" y="0"/>
                    <a:pt x="4685" y="36"/>
                    <a:pt x="4425" y="125"/>
                  </a:cubicBezTo>
                  <a:cubicBezTo>
                    <a:pt x="3898" y="287"/>
                    <a:pt x="3390" y="815"/>
                    <a:pt x="3268" y="1302"/>
                  </a:cubicBezTo>
                  <a:cubicBezTo>
                    <a:pt x="3248" y="1384"/>
                    <a:pt x="3248" y="1465"/>
                    <a:pt x="3248" y="1546"/>
                  </a:cubicBezTo>
                  <a:cubicBezTo>
                    <a:pt x="3224" y="1545"/>
                    <a:pt x="3200" y="1545"/>
                    <a:pt x="3176" y="1545"/>
                  </a:cubicBezTo>
                  <a:cubicBezTo>
                    <a:pt x="2667" y="1545"/>
                    <a:pt x="2113" y="1747"/>
                    <a:pt x="1726" y="2135"/>
                  </a:cubicBezTo>
                  <a:cubicBezTo>
                    <a:pt x="1300" y="2581"/>
                    <a:pt x="1157" y="3190"/>
                    <a:pt x="1340" y="3677"/>
                  </a:cubicBezTo>
                  <a:cubicBezTo>
                    <a:pt x="812" y="3819"/>
                    <a:pt x="427" y="4185"/>
                    <a:pt x="264" y="4692"/>
                  </a:cubicBezTo>
                  <a:cubicBezTo>
                    <a:pt x="1" y="5463"/>
                    <a:pt x="244" y="6417"/>
                    <a:pt x="853" y="6986"/>
                  </a:cubicBezTo>
                  <a:cubicBezTo>
                    <a:pt x="1787" y="7858"/>
                    <a:pt x="3268" y="8427"/>
                    <a:pt x="4913" y="8549"/>
                  </a:cubicBezTo>
                  <a:lnTo>
                    <a:pt x="5156" y="8549"/>
                  </a:lnTo>
                  <a:cubicBezTo>
                    <a:pt x="7145" y="8549"/>
                    <a:pt x="8871" y="6702"/>
                    <a:pt x="9256" y="4875"/>
                  </a:cubicBezTo>
                  <a:cubicBezTo>
                    <a:pt x="9703" y="2845"/>
                    <a:pt x="8607" y="978"/>
                    <a:pt x="6597" y="287"/>
                  </a:cubicBezTo>
                  <a:cubicBezTo>
                    <a:pt x="6153" y="139"/>
                    <a:pt x="5682" y="0"/>
                    <a:pt x="5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5" name="Google Shape;1275;p57"/>
            <p:cNvGrpSpPr/>
            <p:nvPr/>
          </p:nvGrpSpPr>
          <p:grpSpPr>
            <a:xfrm flipH="1">
              <a:off x="5871800" y="1145913"/>
              <a:ext cx="245625" cy="186050"/>
              <a:chOff x="5503200" y="1153400"/>
              <a:chExt cx="245625" cy="186050"/>
            </a:xfrm>
          </p:grpSpPr>
          <p:sp>
            <p:nvSpPr>
              <p:cNvPr id="1276" name="Google Shape;1276;p57"/>
              <p:cNvSpPr/>
              <p:nvPr/>
            </p:nvSpPr>
            <p:spPr>
              <a:xfrm>
                <a:off x="5662025" y="1159825"/>
                <a:ext cx="79200" cy="36675"/>
              </a:xfrm>
              <a:custGeom>
                <a:avLst/>
                <a:gdLst/>
                <a:ahLst/>
                <a:cxnLst/>
                <a:rect l="l" t="t" r="r" b="b"/>
                <a:pathLst>
                  <a:path w="3168" h="1467" extrusionOk="0">
                    <a:moveTo>
                      <a:pt x="862" y="0"/>
                    </a:moveTo>
                    <a:cubicBezTo>
                      <a:pt x="456" y="0"/>
                      <a:pt x="164" y="107"/>
                      <a:pt x="102" y="304"/>
                    </a:cubicBezTo>
                    <a:cubicBezTo>
                      <a:pt x="1" y="629"/>
                      <a:pt x="590" y="1096"/>
                      <a:pt x="1401" y="1319"/>
                    </a:cubicBezTo>
                    <a:cubicBezTo>
                      <a:pt x="1739" y="1418"/>
                      <a:pt x="2060" y="1466"/>
                      <a:pt x="2329" y="1466"/>
                    </a:cubicBezTo>
                    <a:cubicBezTo>
                      <a:pt x="2723" y="1466"/>
                      <a:pt x="3006" y="1362"/>
                      <a:pt x="3066" y="1157"/>
                    </a:cubicBezTo>
                    <a:cubicBezTo>
                      <a:pt x="3167" y="832"/>
                      <a:pt x="2579" y="365"/>
                      <a:pt x="1767" y="142"/>
                    </a:cubicBezTo>
                    <a:cubicBezTo>
                      <a:pt x="1439" y="46"/>
                      <a:pt x="1126" y="0"/>
                      <a:pt x="862"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57"/>
              <p:cNvGrpSpPr/>
              <p:nvPr/>
            </p:nvGrpSpPr>
            <p:grpSpPr>
              <a:xfrm>
                <a:off x="5503200" y="1153400"/>
                <a:ext cx="245625" cy="186050"/>
                <a:chOff x="5503200" y="1153400"/>
                <a:chExt cx="245625" cy="186050"/>
              </a:xfrm>
            </p:grpSpPr>
            <p:sp>
              <p:nvSpPr>
                <p:cNvPr id="1278" name="Google Shape;1278;p57"/>
                <p:cNvSpPr/>
                <p:nvPr/>
              </p:nvSpPr>
              <p:spPr>
                <a:xfrm>
                  <a:off x="5555975" y="1194900"/>
                  <a:ext cx="161900" cy="142950"/>
                </a:xfrm>
                <a:custGeom>
                  <a:avLst/>
                  <a:gdLst/>
                  <a:ahLst/>
                  <a:cxnLst/>
                  <a:rect l="l" t="t" r="r" b="b"/>
                  <a:pathLst>
                    <a:path w="6476" h="5718" extrusionOk="0">
                      <a:moveTo>
                        <a:pt x="3249" y="1"/>
                      </a:moveTo>
                      <a:cubicBezTo>
                        <a:pt x="2919" y="1"/>
                        <a:pt x="2582" y="58"/>
                        <a:pt x="2254" y="180"/>
                      </a:cubicBezTo>
                      <a:cubicBezTo>
                        <a:pt x="772" y="728"/>
                        <a:pt x="1" y="2372"/>
                        <a:pt x="549" y="3854"/>
                      </a:cubicBezTo>
                      <a:cubicBezTo>
                        <a:pt x="975" y="5007"/>
                        <a:pt x="2066" y="5718"/>
                        <a:pt x="3227" y="5718"/>
                      </a:cubicBezTo>
                      <a:cubicBezTo>
                        <a:pt x="3558" y="5718"/>
                        <a:pt x="3894" y="5660"/>
                        <a:pt x="4223" y="5538"/>
                      </a:cubicBezTo>
                      <a:cubicBezTo>
                        <a:pt x="5704" y="4990"/>
                        <a:pt x="6476" y="3346"/>
                        <a:pt x="5928" y="1865"/>
                      </a:cubicBezTo>
                      <a:cubicBezTo>
                        <a:pt x="5501" y="711"/>
                        <a:pt x="4411" y="1"/>
                        <a:pt x="3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7"/>
                <p:cNvSpPr/>
                <p:nvPr/>
              </p:nvSpPr>
              <p:spPr>
                <a:xfrm>
                  <a:off x="5649850" y="1214100"/>
                  <a:ext cx="31500" cy="32000"/>
                </a:xfrm>
                <a:custGeom>
                  <a:avLst/>
                  <a:gdLst/>
                  <a:ahLst/>
                  <a:cxnLst/>
                  <a:rect l="l" t="t" r="r" b="b"/>
                  <a:pathLst>
                    <a:path w="1260" h="1280" extrusionOk="0">
                      <a:moveTo>
                        <a:pt x="650" y="0"/>
                      </a:moveTo>
                      <a:cubicBezTo>
                        <a:pt x="488" y="346"/>
                        <a:pt x="346" y="467"/>
                        <a:pt x="1" y="609"/>
                      </a:cubicBezTo>
                      <a:cubicBezTo>
                        <a:pt x="346" y="792"/>
                        <a:pt x="468" y="914"/>
                        <a:pt x="610" y="1279"/>
                      </a:cubicBezTo>
                      <a:cubicBezTo>
                        <a:pt x="772" y="934"/>
                        <a:pt x="914" y="792"/>
                        <a:pt x="1259" y="650"/>
                      </a:cubicBezTo>
                      <a:cubicBezTo>
                        <a:pt x="914" y="488"/>
                        <a:pt x="792" y="346"/>
                        <a:pt x="65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7"/>
                <p:cNvSpPr/>
                <p:nvPr/>
              </p:nvSpPr>
              <p:spPr>
                <a:xfrm>
                  <a:off x="5614850" y="1298325"/>
                  <a:ext cx="17775" cy="17800"/>
                </a:xfrm>
                <a:custGeom>
                  <a:avLst/>
                  <a:gdLst/>
                  <a:ahLst/>
                  <a:cxnLst/>
                  <a:rect l="l" t="t" r="r" b="b"/>
                  <a:pathLst>
                    <a:path w="711" h="712" extrusionOk="0">
                      <a:moveTo>
                        <a:pt x="224" y="1"/>
                      </a:moveTo>
                      <a:cubicBezTo>
                        <a:pt x="203" y="224"/>
                        <a:pt x="163" y="326"/>
                        <a:pt x="0" y="488"/>
                      </a:cubicBezTo>
                      <a:cubicBezTo>
                        <a:pt x="224" y="488"/>
                        <a:pt x="325" y="549"/>
                        <a:pt x="487" y="711"/>
                      </a:cubicBezTo>
                      <a:cubicBezTo>
                        <a:pt x="508" y="488"/>
                        <a:pt x="548" y="387"/>
                        <a:pt x="711" y="224"/>
                      </a:cubicBezTo>
                      <a:cubicBezTo>
                        <a:pt x="487" y="204"/>
                        <a:pt x="386" y="163"/>
                        <a:pt x="224"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7"/>
                <p:cNvSpPr/>
                <p:nvPr/>
              </p:nvSpPr>
              <p:spPr>
                <a:xfrm>
                  <a:off x="5654425" y="1153400"/>
                  <a:ext cx="94400" cy="49550"/>
                </a:xfrm>
                <a:custGeom>
                  <a:avLst/>
                  <a:gdLst/>
                  <a:ahLst/>
                  <a:cxnLst/>
                  <a:rect l="l" t="t" r="r" b="b"/>
                  <a:pathLst>
                    <a:path w="3776" h="1982" extrusionOk="0">
                      <a:moveTo>
                        <a:pt x="1157" y="500"/>
                      </a:moveTo>
                      <a:cubicBezTo>
                        <a:pt x="1401" y="500"/>
                        <a:pt x="1705" y="561"/>
                        <a:pt x="1990" y="642"/>
                      </a:cubicBezTo>
                      <a:cubicBezTo>
                        <a:pt x="2781" y="866"/>
                        <a:pt x="3147" y="1272"/>
                        <a:pt x="3126" y="1353"/>
                      </a:cubicBezTo>
                      <a:cubicBezTo>
                        <a:pt x="3114" y="1400"/>
                        <a:pt x="2929" y="1468"/>
                        <a:pt x="2620" y="1468"/>
                      </a:cubicBezTo>
                      <a:cubicBezTo>
                        <a:pt x="2400" y="1468"/>
                        <a:pt x="2116" y="1434"/>
                        <a:pt x="1787" y="1332"/>
                      </a:cubicBezTo>
                      <a:cubicBezTo>
                        <a:pt x="995" y="1109"/>
                        <a:pt x="630" y="723"/>
                        <a:pt x="650" y="622"/>
                      </a:cubicBezTo>
                      <a:cubicBezTo>
                        <a:pt x="650" y="622"/>
                        <a:pt x="731" y="541"/>
                        <a:pt x="995" y="521"/>
                      </a:cubicBezTo>
                      <a:cubicBezTo>
                        <a:pt x="1036" y="500"/>
                        <a:pt x="1097" y="500"/>
                        <a:pt x="1157" y="500"/>
                      </a:cubicBezTo>
                      <a:close/>
                      <a:moveTo>
                        <a:pt x="1160" y="1"/>
                      </a:moveTo>
                      <a:cubicBezTo>
                        <a:pt x="1082" y="1"/>
                        <a:pt x="1006" y="5"/>
                        <a:pt x="934" y="13"/>
                      </a:cubicBezTo>
                      <a:cubicBezTo>
                        <a:pt x="366" y="74"/>
                        <a:pt x="203" y="338"/>
                        <a:pt x="163" y="480"/>
                      </a:cubicBezTo>
                      <a:cubicBezTo>
                        <a:pt x="0" y="1028"/>
                        <a:pt x="792" y="1576"/>
                        <a:pt x="1645" y="1820"/>
                      </a:cubicBezTo>
                      <a:cubicBezTo>
                        <a:pt x="1969" y="1921"/>
                        <a:pt x="2314" y="1982"/>
                        <a:pt x="2619" y="1982"/>
                      </a:cubicBezTo>
                      <a:cubicBezTo>
                        <a:pt x="3106" y="1982"/>
                        <a:pt x="3512" y="1840"/>
                        <a:pt x="3613" y="1495"/>
                      </a:cubicBezTo>
                      <a:cubicBezTo>
                        <a:pt x="3776" y="947"/>
                        <a:pt x="2984" y="399"/>
                        <a:pt x="2132" y="155"/>
                      </a:cubicBezTo>
                      <a:cubicBezTo>
                        <a:pt x="1794" y="59"/>
                        <a:pt x="1457" y="1"/>
                        <a:pt x="1160" y="1"/>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7"/>
                <p:cNvSpPr/>
                <p:nvPr/>
              </p:nvSpPr>
              <p:spPr>
                <a:xfrm>
                  <a:off x="5503200" y="1237450"/>
                  <a:ext cx="236000" cy="102000"/>
                </a:xfrm>
                <a:custGeom>
                  <a:avLst/>
                  <a:gdLst/>
                  <a:ahLst/>
                  <a:cxnLst/>
                  <a:rect l="l" t="t" r="r" b="b"/>
                  <a:pathLst>
                    <a:path w="9440" h="4080" extrusionOk="0">
                      <a:moveTo>
                        <a:pt x="188" y="0"/>
                      </a:moveTo>
                      <a:cubicBezTo>
                        <a:pt x="159" y="0"/>
                        <a:pt x="129" y="7"/>
                        <a:pt x="102" y="20"/>
                      </a:cubicBezTo>
                      <a:cubicBezTo>
                        <a:pt x="21" y="81"/>
                        <a:pt x="1" y="183"/>
                        <a:pt x="62" y="264"/>
                      </a:cubicBezTo>
                      <a:cubicBezTo>
                        <a:pt x="1604" y="2761"/>
                        <a:pt x="3309" y="4039"/>
                        <a:pt x="5075" y="4080"/>
                      </a:cubicBezTo>
                      <a:lnTo>
                        <a:pt x="5156" y="4080"/>
                      </a:lnTo>
                      <a:cubicBezTo>
                        <a:pt x="7633" y="4080"/>
                        <a:pt x="9297" y="1665"/>
                        <a:pt x="9378" y="1563"/>
                      </a:cubicBezTo>
                      <a:cubicBezTo>
                        <a:pt x="9439" y="1502"/>
                        <a:pt x="9419" y="1380"/>
                        <a:pt x="9338" y="1340"/>
                      </a:cubicBezTo>
                      <a:cubicBezTo>
                        <a:pt x="9306" y="1316"/>
                        <a:pt x="9270" y="1304"/>
                        <a:pt x="9236" y="1304"/>
                      </a:cubicBezTo>
                      <a:cubicBezTo>
                        <a:pt x="9183" y="1304"/>
                        <a:pt x="9131" y="1331"/>
                        <a:pt x="9094" y="1380"/>
                      </a:cubicBezTo>
                      <a:cubicBezTo>
                        <a:pt x="9074" y="1400"/>
                        <a:pt x="7464" y="3737"/>
                        <a:pt x="5190" y="3737"/>
                      </a:cubicBezTo>
                      <a:cubicBezTo>
                        <a:pt x="5152" y="3737"/>
                        <a:pt x="5114" y="3736"/>
                        <a:pt x="5075" y="3735"/>
                      </a:cubicBezTo>
                      <a:cubicBezTo>
                        <a:pt x="3431" y="3715"/>
                        <a:pt x="1828" y="2476"/>
                        <a:pt x="346" y="81"/>
                      </a:cubicBezTo>
                      <a:cubicBezTo>
                        <a:pt x="305" y="27"/>
                        <a:pt x="247" y="0"/>
                        <a:pt x="1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7"/>
                <p:cNvSpPr/>
                <p:nvPr/>
              </p:nvSpPr>
              <p:spPr>
                <a:xfrm>
                  <a:off x="5628550" y="1254175"/>
                  <a:ext cx="23350" cy="29975"/>
                </a:xfrm>
                <a:custGeom>
                  <a:avLst/>
                  <a:gdLst/>
                  <a:ahLst/>
                  <a:cxnLst/>
                  <a:rect l="l" t="t" r="r" b="b"/>
                  <a:pathLst>
                    <a:path w="934" h="1199" extrusionOk="0">
                      <a:moveTo>
                        <a:pt x="467" y="1"/>
                      </a:moveTo>
                      <a:cubicBezTo>
                        <a:pt x="224" y="1"/>
                        <a:pt x="0" y="285"/>
                        <a:pt x="0" y="610"/>
                      </a:cubicBezTo>
                      <a:cubicBezTo>
                        <a:pt x="0" y="935"/>
                        <a:pt x="224" y="1199"/>
                        <a:pt x="467" y="1199"/>
                      </a:cubicBezTo>
                      <a:cubicBezTo>
                        <a:pt x="731" y="1199"/>
                        <a:pt x="934" y="935"/>
                        <a:pt x="934" y="610"/>
                      </a:cubicBezTo>
                      <a:cubicBezTo>
                        <a:pt x="934" y="285"/>
                        <a:pt x="731" y="1"/>
                        <a:pt x="46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84" name="Google Shape;1284;p57"/>
            <p:cNvSpPr/>
            <p:nvPr/>
          </p:nvSpPr>
          <p:spPr>
            <a:xfrm>
              <a:off x="5387500" y="880700"/>
              <a:ext cx="794175" cy="389250"/>
            </a:xfrm>
            <a:custGeom>
              <a:avLst/>
              <a:gdLst/>
              <a:ahLst/>
              <a:cxnLst/>
              <a:rect l="l" t="t" r="r" b="b"/>
              <a:pathLst>
                <a:path w="31767" h="15570" extrusionOk="0">
                  <a:moveTo>
                    <a:pt x="19811" y="1"/>
                  </a:moveTo>
                  <a:lnTo>
                    <a:pt x="8221" y="4446"/>
                  </a:lnTo>
                  <a:cubicBezTo>
                    <a:pt x="1" y="5157"/>
                    <a:pt x="1178" y="12565"/>
                    <a:pt x="1178" y="12565"/>
                  </a:cubicBezTo>
                  <a:lnTo>
                    <a:pt x="3837" y="12565"/>
                  </a:lnTo>
                  <a:cubicBezTo>
                    <a:pt x="8384" y="12565"/>
                    <a:pt x="12220" y="9683"/>
                    <a:pt x="13661" y="5644"/>
                  </a:cubicBezTo>
                  <a:cubicBezTo>
                    <a:pt x="14960" y="10251"/>
                    <a:pt x="18614" y="13945"/>
                    <a:pt x="23363" y="15224"/>
                  </a:cubicBezTo>
                  <a:lnTo>
                    <a:pt x="23363" y="12545"/>
                  </a:lnTo>
                  <a:cubicBezTo>
                    <a:pt x="23363" y="11530"/>
                    <a:pt x="23221" y="10556"/>
                    <a:pt x="22958" y="9642"/>
                  </a:cubicBezTo>
                  <a:lnTo>
                    <a:pt x="22958" y="9642"/>
                  </a:lnTo>
                  <a:cubicBezTo>
                    <a:pt x="25089" y="12464"/>
                    <a:pt x="28154" y="14595"/>
                    <a:pt x="31767" y="15569"/>
                  </a:cubicBezTo>
                  <a:lnTo>
                    <a:pt x="31767" y="12382"/>
                  </a:lnTo>
                  <a:cubicBezTo>
                    <a:pt x="31767" y="5705"/>
                    <a:pt x="26449" y="265"/>
                    <a:pt x="19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7"/>
            <p:cNvSpPr/>
            <p:nvPr/>
          </p:nvSpPr>
          <p:spPr>
            <a:xfrm>
              <a:off x="5398675" y="874625"/>
              <a:ext cx="789100" cy="401400"/>
            </a:xfrm>
            <a:custGeom>
              <a:avLst/>
              <a:gdLst/>
              <a:ahLst/>
              <a:cxnLst/>
              <a:rect l="l" t="t" r="r" b="b"/>
              <a:pathLst>
                <a:path w="31564" h="16056" extrusionOk="0">
                  <a:moveTo>
                    <a:pt x="19385" y="0"/>
                  </a:moveTo>
                  <a:cubicBezTo>
                    <a:pt x="19243" y="0"/>
                    <a:pt x="19121" y="102"/>
                    <a:pt x="19121" y="244"/>
                  </a:cubicBezTo>
                  <a:cubicBezTo>
                    <a:pt x="19121" y="386"/>
                    <a:pt x="19222" y="508"/>
                    <a:pt x="19364" y="508"/>
                  </a:cubicBezTo>
                  <a:cubicBezTo>
                    <a:pt x="25921" y="751"/>
                    <a:pt x="31056" y="6069"/>
                    <a:pt x="31056" y="12625"/>
                  </a:cubicBezTo>
                  <a:lnTo>
                    <a:pt x="31056" y="15467"/>
                  </a:lnTo>
                  <a:cubicBezTo>
                    <a:pt x="27747" y="14513"/>
                    <a:pt x="24784" y="12483"/>
                    <a:pt x="22713" y="9723"/>
                  </a:cubicBezTo>
                  <a:cubicBezTo>
                    <a:pt x="22659" y="9669"/>
                    <a:pt x="22578" y="9633"/>
                    <a:pt x="22500" y="9633"/>
                  </a:cubicBezTo>
                  <a:cubicBezTo>
                    <a:pt x="22461" y="9633"/>
                    <a:pt x="22423" y="9642"/>
                    <a:pt x="22389" y="9662"/>
                  </a:cubicBezTo>
                  <a:cubicBezTo>
                    <a:pt x="22287" y="9703"/>
                    <a:pt x="22226" y="9845"/>
                    <a:pt x="22267" y="9946"/>
                  </a:cubicBezTo>
                  <a:cubicBezTo>
                    <a:pt x="22531" y="10880"/>
                    <a:pt x="22673" y="11834"/>
                    <a:pt x="22673" y="12788"/>
                  </a:cubicBezTo>
                  <a:lnTo>
                    <a:pt x="22673" y="15122"/>
                  </a:lnTo>
                  <a:cubicBezTo>
                    <a:pt x="18228" y="13823"/>
                    <a:pt x="14716" y="10291"/>
                    <a:pt x="13458" y="5826"/>
                  </a:cubicBezTo>
                  <a:cubicBezTo>
                    <a:pt x="13437" y="5704"/>
                    <a:pt x="13336" y="5643"/>
                    <a:pt x="13235" y="5623"/>
                  </a:cubicBezTo>
                  <a:cubicBezTo>
                    <a:pt x="13113" y="5623"/>
                    <a:pt x="13011" y="5704"/>
                    <a:pt x="12971" y="5806"/>
                  </a:cubicBezTo>
                  <a:cubicBezTo>
                    <a:pt x="11530" y="9845"/>
                    <a:pt x="7693" y="12565"/>
                    <a:pt x="3390" y="12565"/>
                  </a:cubicBezTo>
                  <a:lnTo>
                    <a:pt x="954" y="12565"/>
                  </a:lnTo>
                  <a:cubicBezTo>
                    <a:pt x="894" y="11834"/>
                    <a:pt x="792" y="9418"/>
                    <a:pt x="2294" y="7490"/>
                  </a:cubicBezTo>
                  <a:cubicBezTo>
                    <a:pt x="3451" y="6008"/>
                    <a:pt x="5318" y="5156"/>
                    <a:pt x="7795" y="4933"/>
                  </a:cubicBezTo>
                  <a:cubicBezTo>
                    <a:pt x="7937" y="4933"/>
                    <a:pt x="8038" y="4811"/>
                    <a:pt x="8018" y="4669"/>
                  </a:cubicBezTo>
                  <a:cubicBezTo>
                    <a:pt x="8018" y="4527"/>
                    <a:pt x="7896" y="4425"/>
                    <a:pt x="7754" y="4425"/>
                  </a:cubicBezTo>
                  <a:cubicBezTo>
                    <a:pt x="5115" y="4669"/>
                    <a:pt x="3147" y="5582"/>
                    <a:pt x="1908" y="7186"/>
                  </a:cubicBezTo>
                  <a:cubicBezTo>
                    <a:pt x="0" y="9621"/>
                    <a:pt x="447" y="12727"/>
                    <a:pt x="467" y="12849"/>
                  </a:cubicBezTo>
                  <a:cubicBezTo>
                    <a:pt x="488" y="12971"/>
                    <a:pt x="589" y="13072"/>
                    <a:pt x="731" y="13072"/>
                  </a:cubicBezTo>
                  <a:lnTo>
                    <a:pt x="3390" y="13072"/>
                  </a:lnTo>
                  <a:cubicBezTo>
                    <a:pt x="7653" y="13072"/>
                    <a:pt x="11509" y="10515"/>
                    <a:pt x="13194" y="6658"/>
                  </a:cubicBezTo>
                  <a:cubicBezTo>
                    <a:pt x="14676" y="11063"/>
                    <a:pt x="18329" y="14513"/>
                    <a:pt x="22856" y="15711"/>
                  </a:cubicBezTo>
                  <a:cubicBezTo>
                    <a:pt x="22877" y="15716"/>
                    <a:pt x="22899" y="15719"/>
                    <a:pt x="22920" y="15719"/>
                  </a:cubicBezTo>
                  <a:cubicBezTo>
                    <a:pt x="22979" y="15719"/>
                    <a:pt x="23034" y="15700"/>
                    <a:pt x="23079" y="15670"/>
                  </a:cubicBezTo>
                  <a:cubicBezTo>
                    <a:pt x="23140" y="15609"/>
                    <a:pt x="23180" y="15548"/>
                    <a:pt x="23180" y="15467"/>
                  </a:cubicBezTo>
                  <a:lnTo>
                    <a:pt x="23180" y="12788"/>
                  </a:lnTo>
                  <a:cubicBezTo>
                    <a:pt x="23180" y="12159"/>
                    <a:pt x="23119" y="11529"/>
                    <a:pt x="22998" y="10900"/>
                  </a:cubicBezTo>
                  <a:lnTo>
                    <a:pt x="22998" y="10900"/>
                  </a:lnTo>
                  <a:cubicBezTo>
                    <a:pt x="25170" y="13377"/>
                    <a:pt x="28052" y="15203"/>
                    <a:pt x="31239" y="16056"/>
                  </a:cubicBezTo>
                  <a:lnTo>
                    <a:pt x="31320" y="16056"/>
                  </a:lnTo>
                  <a:cubicBezTo>
                    <a:pt x="31360" y="16056"/>
                    <a:pt x="31421" y="16035"/>
                    <a:pt x="31462" y="15995"/>
                  </a:cubicBezTo>
                  <a:cubicBezTo>
                    <a:pt x="31523" y="15954"/>
                    <a:pt x="31563" y="15873"/>
                    <a:pt x="31563" y="15812"/>
                  </a:cubicBezTo>
                  <a:lnTo>
                    <a:pt x="31563" y="12625"/>
                  </a:lnTo>
                  <a:cubicBezTo>
                    <a:pt x="31563" y="5806"/>
                    <a:pt x="26205" y="264"/>
                    <a:pt x="19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7"/>
            <p:cNvSpPr/>
            <p:nvPr/>
          </p:nvSpPr>
          <p:spPr>
            <a:xfrm>
              <a:off x="5955325" y="922550"/>
              <a:ext cx="207575" cy="237325"/>
            </a:xfrm>
            <a:custGeom>
              <a:avLst/>
              <a:gdLst/>
              <a:ahLst/>
              <a:cxnLst/>
              <a:rect l="l" t="t" r="r" b="b"/>
              <a:pathLst>
                <a:path w="8303" h="9493" extrusionOk="0">
                  <a:moveTo>
                    <a:pt x="372" y="0"/>
                  </a:moveTo>
                  <a:cubicBezTo>
                    <a:pt x="246" y="0"/>
                    <a:pt x="121" y="75"/>
                    <a:pt x="62" y="194"/>
                  </a:cubicBezTo>
                  <a:cubicBezTo>
                    <a:pt x="1" y="377"/>
                    <a:pt x="82" y="560"/>
                    <a:pt x="245" y="641"/>
                  </a:cubicBezTo>
                  <a:cubicBezTo>
                    <a:pt x="305" y="661"/>
                    <a:pt x="6374" y="3219"/>
                    <a:pt x="7613" y="9247"/>
                  </a:cubicBezTo>
                  <a:cubicBezTo>
                    <a:pt x="7650" y="9379"/>
                    <a:pt x="7775" y="9493"/>
                    <a:pt x="7922" y="9493"/>
                  </a:cubicBezTo>
                  <a:cubicBezTo>
                    <a:pt x="7934" y="9493"/>
                    <a:pt x="7946" y="9492"/>
                    <a:pt x="7958" y="9491"/>
                  </a:cubicBezTo>
                  <a:lnTo>
                    <a:pt x="8019" y="9491"/>
                  </a:lnTo>
                  <a:cubicBezTo>
                    <a:pt x="8201" y="9450"/>
                    <a:pt x="8303" y="9288"/>
                    <a:pt x="8262" y="9105"/>
                  </a:cubicBezTo>
                  <a:cubicBezTo>
                    <a:pt x="6943" y="2752"/>
                    <a:pt x="772" y="133"/>
                    <a:pt x="508" y="32"/>
                  </a:cubicBezTo>
                  <a:cubicBezTo>
                    <a:pt x="465" y="10"/>
                    <a:pt x="418" y="0"/>
                    <a:pt x="372"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57"/>
          <p:cNvGrpSpPr/>
          <p:nvPr/>
        </p:nvGrpSpPr>
        <p:grpSpPr>
          <a:xfrm>
            <a:off x="5254177" y="1110029"/>
            <a:ext cx="2191882" cy="2911746"/>
            <a:chOff x="4832138" y="3861939"/>
            <a:chExt cx="1144825" cy="1520811"/>
          </a:xfrm>
        </p:grpSpPr>
        <p:grpSp>
          <p:nvGrpSpPr>
            <p:cNvPr id="1288" name="Google Shape;1288;p57"/>
            <p:cNvGrpSpPr/>
            <p:nvPr/>
          </p:nvGrpSpPr>
          <p:grpSpPr>
            <a:xfrm>
              <a:off x="5095108" y="3861939"/>
              <a:ext cx="583401" cy="539340"/>
              <a:chOff x="5095108" y="3844689"/>
              <a:chExt cx="583401" cy="539340"/>
            </a:xfrm>
          </p:grpSpPr>
          <p:sp>
            <p:nvSpPr>
              <p:cNvPr id="1289" name="Google Shape;1289;p57"/>
              <p:cNvSpPr/>
              <p:nvPr/>
            </p:nvSpPr>
            <p:spPr>
              <a:xfrm rot="-3356666">
                <a:off x="5232589" y="3877419"/>
                <a:ext cx="308552" cy="473353"/>
              </a:xfrm>
              <a:custGeom>
                <a:avLst/>
                <a:gdLst/>
                <a:ahLst/>
                <a:cxnLst/>
                <a:rect l="l" t="t" r="r" b="b"/>
                <a:pathLst>
                  <a:path w="12342" h="18934" extrusionOk="0">
                    <a:moveTo>
                      <a:pt x="11357" y="0"/>
                    </a:moveTo>
                    <a:cubicBezTo>
                      <a:pt x="9917" y="0"/>
                      <a:pt x="7106" y="199"/>
                      <a:pt x="4324" y="1519"/>
                    </a:cubicBezTo>
                    <a:cubicBezTo>
                      <a:pt x="1502" y="2858"/>
                      <a:pt x="0" y="5923"/>
                      <a:pt x="406" y="9008"/>
                    </a:cubicBezTo>
                    <a:cubicBezTo>
                      <a:pt x="447" y="9475"/>
                      <a:pt x="488" y="9922"/>
                      <a:pt x="488" y="10389"/>
                    </a:cubicBezTo>
                    <a:cubicBezTo>
                      <a:pt x="2862" y="12621"/>
                      <a:pt x="4527" y="15585"/>
                      <a:pt x="5075" y="18934"/>
                    </a:cubicBezTo>
                    <a:cubicBezTo>
                      <a:pt x="6699" y="18629"/>
                      <a:pt x="8262" y="17919"/>
                      <a:pt x="9520" y="16782"/>
                    </a:cubicBezTo>
                    <a:cubicBezTo>
                      <a:pt x="10636" y="15849"/>
                      <a:pt x="11063" y="14367"/>
                      <a:pt x="11225" y="13048"/>
                    </a:cubicBezTo>
                    <a:cubicBezTo>
                      <a:pt x="11387" y="11627"/>
                      <a:pt x="11103" y="10165"/>
                      <a:pt x="10515" y="8805"/>
                    </a:cubicBezTo>
                    <a:cubicBezTo>
                      <a:pt x="9825" y="7242"/>
                      <a:pt x="9398" y="4299"/>
                      <a:pt x="12341" y="37"/>
                    </a:cubicBezTo>
                    <a:cubicBezTo>
                      <a:pt x="12341" y="37"/>
                      <a:pt x="11976" y="0"/>
                      <a:pt x="11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rot="-3356666">
                <a:off x="5225682" y="3871182"/>
                <a:ext cx="322252" cy="486353"/>
              </a:xfrm>
              <a:custGeom>
                <a:avLst/>
                <a:gdLst/>
                <a:ahLst/>
                <a:cxnLst/>
                <a:rect l="l" t="t" r="r" b="b"/>
                <a:pathLst>
                  <a:path w="12890" h="19454" extrusionOk="0">
                    <a:moveTo>
                      <a:pt x="11688" y="508"/>
                    </a:moveTo>
                    <a:cubicBezTo>
                      <a:pt x="11870" y="508"/>
                      <a:pt x="12028" y="511"/>
                      <a:pt x="12159" y="516"/>
                    </a:cubicBezTo>
                    <a:cubicBezTo>
                      <a:pt x="9500" y="4576"/>
                      <a:pt x="9824" y="7458"/>
                      <a:pt x="10575" y="9163"/>
                    </a:cubicBezTo>
                    <a:cubicBezTo>
                      <a:pt x="11184" y="10563"/>
                      <a:pt x="11408" y="11964"/>
                      <a:pt x="11245" y="13283"/>
                    </a:cubicBezTo>
                    <a:cubicBezTo>
                      <a:pt x="11062" y="14907"/>
                      <a:pt x="10514" y="16105"/>
                      <a:pt x="9621" y="16856"/>
                    </a:cubicBezTo>
                    <a:cubicBezTo>
                      <a:pt x="8505" y="17850"/>
                      <a:pt x="7104" y="18561"/>
                      <a:pt x="5562" y="18906"/>
                    </a:cubicBezTo>
                    <a:cubicBezTo>
                      <a:pt x="4973" y="15719"/>
                      <a:pt x="3370" y="12756"/>
                      <a:pt x="1035" y="10523"/>
                    </a:cubicBezTo>
                    <a:cubicBezTo>
                      <a:pt x="1015" y="10056"/>
                      <a:pt x="975" y="9630"/>
                      <a:pt x="934" y="9244"/>
                    </a:cubicBezTo>
                    <a:cubicBezTo>
                      <a:pt x="528" y="6179"/>
                      <a:pt x="2050" y="3256"/>
                      <a:pt x="4709" y="1998"/>
                    </a:cubicBezTo>
                    <a:cubicBezTo>
                      <a:pt x="7475" y="705"/>
                      <a:pt x="10289" y="508"/>
                      <a:pt x="11688" y="508"/>
                    </a:cubicBezTo>
                    <a:close/>
                    <a:moveTo>
                      <a:pt x="11701" y="1"/>
                    </a:moveTo>
                    <a:cubicBezTo>
                      <a:pt x="10261" y="1"/>
                      <a:pt x="7389" y="190"/>
                      <a:pt x="4506" y="1551"/>
                    </a:cubicBezTo>
                    <a:cubicBezTo>
                      <a:pt x="1644" y="2891"/>
                      <a:pt x="0" y="6017"/>
                      <a:pt x="427" y="9305"/>
                    </a:cubicBezTo>
                    <a:cubicBezTo>
                      <a:pt x="487" y="9711"/>
                      <a:pt x="508" y="10137"/>
                      <a:pt x="528" y="10645"/>
                    </a:cubicBezTo>
                    <a:cubicBezTo>
                      <a:pt x="528" y="10705"/>
                      <a:pt x="569" y="10787"/>
                      <a:pt x="609" y="10827"/>
                    </a:cubicBezTo>
                    <a:cubicBezTo>
                      <a:pt x="2984" y="13060"/>
                      <a:pt x="4588" y="16044"/>
                      <a:pt x="5115" y="19251"/>
                    </a:cubicBezTo>
                    <a:cubicBezTo>
                      <a:pt x="5115" y="19312"/>
                      <a:pt x="5156" y="19373"/>
                      <a:pt x="5217" y="19413"/>
                    </a:cubicBezTo>
                    <a:cubicBezTo>
                      <a:pt x="5257" y="19433"/>
                      <a:pt x="5298" y="19454"/>
                      <a:pt x="5359" y="19454"/>
                    </a:cubicBezTo>
                    <a:lnTo>
                      <a:pt x="5399" y="19454"/>
                    </a:lnTo>
                    <a:cubicBezTo>
                      <a:pt x="7145" y="19129"/>
                      <a:pt x="8708" y="18358"/>
                      <a:pt x="9966" y="17241"/>
                    </a:cubicBezTo>
                    <a:cubicBezTo>
                      <a:pt x="10941" y="16409"/>
                      <a:pt x="11550" y="15110"/>
                      <a:pt x="11753" y="13344"/>
                    </a:cubicBezTo>
                    <a:cubicBezTo>
                      <a:pt x="11935" y="11923"/>
                      <a:pt x="11692" y="10462"/>
                      <a:pt x="11042" y="8960"/>
                    </a:cubicBezTo>
                    <a:cubicBezTo>
                      <a:pt x="10311" y="7316"/>
                      <a:pt x="10048" y="4494"/>
                      <a:pt x="12828" y="435"/>
                    </a:cubicBezTo>
                    <a:cubicBezTo>
                      <a:pt x="12869" y="354"/>
                      <a:pt x="12889" y="273"/>
                      <a:pt x="12849" y="191"/>
                    </a:cubicBezTo>
                    <a:cubicBezTo>
                      <a:pt x="12808" y="110"/>
                      <a:pt x="12727" y="49"/>
                      <a:pt x="12646" y="29"/>
                    </a:cubicBezTo>
                    <a:cubicBezTo>
                      <a:pt x="12600" y="29"/>
                      <a:pt x="12258" y="1"/>
                      <a:pt x="1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rot="-3356666">
                <a:off x="5444385" y="4020943"/>
                <a:ext cx="135001" cy="188726"/>
              </a:xfrm>
              <a:custGeom>
                <a:avLst/>
                <a:gdLst/>
                <a:ahLst/>
                <a:cxnLst/>
                <a:rect l="l" t="t" r="r" b="b"/>
                <a:pathLst>
                  <a:path w="5400" h="7549" extrusionOk="0">
                    <a:moveTo>
                      <a:pt x="3388" y="0"/>
                    </a:moveTo>
                    <a:cubicBezTo>
                      <a:pt x="3355" y="0"/>
                      <a:pt x="3321" y="6"/>
                      <a:pt x="3289" y="18"/>
                    </a:cubicBezTo>
                    <a:cubicBezTo>
                      <a:pt x="3106" y="79"/>
                      <a:pt x="3005" y="282"/>
                      <a:pt x="3066" y="465"/>
                    </a:cubicBezTo>
                    <a:cubicBezTo>
                      <a:pt x="3127" y="647"/>
                      <a:pt x="4568" y="4991"/>
                      <a:pt x="265" y="6899"/>
                    </a:cubicBezTo>
                    <a:cubicBezTo>
                      <a:pt x="82" y="6960"/>
                      <a:pt x="1" y="7163"/>
                      <a:pt x="82" y="7346"/>
                    </a:cubicBezTo>
                    <a:cubicBezTo>
                      <a:pt x="143" y="7467"/>
                      <a:pt x="265" y="7549"/>
                      <a:pt x="386" y="7549"/>
                    </a:cubicBezTo>
                    <a:cubicBezTo>
                      <a:pt x="447" y="7549"/>
                      <a:pt x="488" y="7528"/>
                      <a:pt x="529" y="7508"/>
                    </a:cubicBezTo>
                    <a:cubicBezTo>
                      <a:pt x="5400" y="5356"/>
                      <a:pt x="3736" y="282"/>
                      <a:pt x="3715" y="241"/>
                    </a:cubicBezTo>
                    <a:cubicBezTo>
                      <a:pt x="3666" y="95"/>
                      <a:pt x="3526" y="0"/>
                      <a:pt x="338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57"/>
            <p:cNvSpPr/>
            <p:nvPr/>
          </p:nvSpPr>
          <p:spPr>
            <a:xfrm>
              <a:off x="5205613" y="5056450"/>
              <a:ext cx="455200" cy="320325"/>
            </a:xfrm>
            <a:custGeom>
              <a:avLst/>
              <a:gdLst/>
              <a:ahLst/>
              <a:cxnLst/>
              <a:rect l="l" t="t" r="r" b="b"/>
              <a:pathLst>
                <a:path w="18208" h="12813" extrusionOk="0">
                  <a:moveTo>
                    <a:pt x="2355" y="0"/>
                  </a:moveTo>
                  <a:lnTo>
                    <a:pt x="1" y="11042"/>
                  </a:lnTo>
                  <a:cubicBezTo>
                    <a:pt x="1" y="11042"/>
                    <a:pt x="4076" y="12813"/>
                    <a:pt x="9087" y="12813"/>
                  </a:cubicBezTo>
                  <a:cubicBezTo>
                    <a:pt x="12016" y="12813"/>
                    <a:pt x="15265" y="12208"/>
                    <a:pt x="18208" y="10291"/>
                  </a:cubicBezTo>
                  <a:lnTo>
                    <a:pt x="15163" y="0"/>
                  </a:lnTo>
                  <a:close/>
                </a:path>
              </a:pathLst>
            </a:custGeom>
            <a:solidFill>
              <a:srgbClr val="89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7"/>
            <p:cNvSpPr/>
            <p:nvPr/>
          </p:nvSpPr>
          <p:spPr>
            <a:xfrm>
              <a:off x="5198513" y="5049850"/>
              <a:ext cx="469400" cy="332900"/>
            </a:xfrm>
            <a:custGeom>
              <a:avLst/>
              <a:gdLst/>
              <a:ahLst/>
              <a:cxnLst/>
              <a:rect l="l" t="t" r="r" b="b"/>
              <a:pathLst>
                <a:path w="18776" h="13316" extrusionOk="0">
                  <a:moveTo>
                    <a:pt x="15244" y="508"/>
                  </a:moveTo>
                  <a:lnTo>
                    <a:pt x="18187" y="10433"/>
                  </a:lnTo>
                  <a:cubicBezTo>
                    <a:pt x="15346" y="12233"/>
                    <a:pt x="12204" y="12804"/>
                    <a:pt x="9359" y="12804"/>
                  </a:cubicBezTo>
                  <a:cubicBezTo>
                    <a:pt x="5050" y="12804"/>
                    <a:pt x="1425" y="11494"/>
                    <a:pt x="569" y="11164"/>
                  </a:cubicBezTo>
                  <a:lnTo>
                    <a:pt x="2842" y="508"/>
                  </a:lnTo>
                  <a:close/>
                  <a:moveTo>
                    <a:pt x="2639" y="0"/>
                  </a:moveTo>
                  <a:cubicBezTo>
                    <a:pt x="2518" y="0"/>
                    <a:pt x="2416" y="81"/>
                    <a:pt x="2396" y="203"/>
                  </a:cubicBezTo>
                  <a:lnTo>
                    <a:pt x="21" y="11265"/>
                  </a:lnTo>
                  <a:cubicBezTo>
                    <a:pt x="1" y="11367"/>
                    <a:pt x="62" y="11489"/>
                    <a:pt x="183" y="11550"/>
                  </a:cubicBezTo>
                  <a:cubicBezTo>
                    <a:pt x="244" y="11570"/>
                    <a:pt x="4344" y="13315"/>
                    <a:pt x="9378" y="13315"/>
                  </a:cubicBezTo>
                  <a:cubicBezTo>
                    <a:pt x="12342" y="13315"/>
                    <a:pt x="15650" y="12707"/>
                    <a:pt x="18634" y="10758"/>
                  </a:cubicBezTo>
                  <a:cubicBezTo>
                    <a:pt x="18715" y="10697"/>
                    <a:pt x="18776" y="10575"/>
                    <a:pt x="18735" y="10474"/>
                  </a:cubicBezTo>
                  <a:lnTo>
                    <a:pt x="15691" y="183"/>
                  </a:lnTo>
                  <a:cubicBezTo>
                    <a:pt x="15650" y="81"/>
                    <a:pt x="15549" y="0"/>
                    <a:pt x="15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7"/>
            <p:cNvSpPr/>
            <p:nvPr/>
          </p:nvSpPr>
          <p:spPr>
            <a:xfrm>
              <a:off x="5132563" y="5008225"/>
              <a:ext cx="559725" cy="184900"/>
            </a:xfrm>
            <a:custGeom>
              <a:avLst/>
              <a:gdLst/>
              <a:ahLst/>
              <a:cxnLst/>
              <a:rect l="l" t="t" r="r" b="b"/>
              <a:pathLst>
                <a:path w="22389" h="7396" extrusionOk="0">
                  <a:moveTo>
                    <a:pt x="2355" y="1"/>
                  </a:moveTo>
                  <a:lnTo>
                    <a:pt x="893" y="2782"/>
                  </a:lnTo>
                  <a:cubicBezTo>
                    <a:pt x="0" y="4466"/>
                    <a:pt x="974" y="6455"/>
                    <a:pt x="3146" y="7125"/>
                  </a:cubicBezTo>
                  <a:cubicBezTo>
                    <a:pt x="3701" y="7298"/>
                    <a:pt x="4309" y="7396"/>
                    <a:pt x="4937" y="7396"/>
                  </a:cubicBezTo>
                  <a:cubicBezTo>
                    <a:pt x="5342" y="7396"/>
                    <a:pt x="5756" y="7355"/>
                    <a:pt x="6170" y="7267"/>
                  </a:cubicBezTo>
                  <a:cubicBezTo>
                    <a:pt x="6942" y="7105"/>
                    <a:pt x="7673" y="6801"/>
                    <a:pt x="8281" y="6354"/>
                  </a:cubicBezTo>
                  <a:lnTo>
                    <a:pt x="11184" y="4243"/>
                  </a:lnTo>
                  <a:lnTo>
                    <a:pt x="14087" y="6354"/>
                  </a:lnTo>
                  <a:cubicBezTo>
                    <a:pt x="14168" y="6415"/>
                    <a:pt x="14249" y="6476"/>
                    <a:pt x="14330" y="6516"/>
                  </a:cubicBezTo>
                  <a:cubicBezTo>
                    <a:pt x="15224" y="7090"/>
                    <a:pt x="16267" y="7348"/>
                    <a:pt x="17297" y="7348"/>
                  </a:cubicBezTo>
                  <a:cubicBezTo>
                    <a:pt x="17835" y="7348"/>
                    <a:pt x="18369" y="7278"/>
                    <a:pt x="18877" y="7146"/>
                  </a:cubicBezTo>
                  <a:cubicBezTo>
                    <a:pt x="21272" y="6537"/>
                    <a:pt x="22388" y="4385"/>
                    <a:pt x="21333" y="2599"/>
                  </a:cubicBezTo>
                  <a:lnTo>
                    <a:pt x="20257" y="732"/>
                  </a:lnTo>
                  <a:lnTo>
                    <a:pt x="11164" y="2396"/>
                  </a:lnTo>
                  <a:lnTo>
                    <a:pt x="2355" y="1"/>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7"/>
            <p:cNvSpPr/>
            <p:nvPr/>
          </p:nvSpPr>
          <p:spPr>
            <a:xfrm>
              <a:off x="5137113" y="5002025"/>
              <a:ext cx="548575" cy="197525"/>
            </a:xfrm>
            <a:custGeom>
              <a:avLst/>
              <a:gdLst/>
              <a:ahLst/>
              <a:cxnLst/>
              <a:rect l="l" t="t" r="r" b="b"/>
              <a:pathLst>
                <a:path w="21943" h="7901" extrusionOk="0">
                  <a:moveTo>
                    <a:pt x="2294" y="553"/>
                  </a:moveTo>
                  <a:lnTo>
                    <a:pt x="10921" y="2888"/>
                  </a:lnTo>
                  <a:lnTo>
                    <a:pt x="11022" y="2888"/>
                  </a:lnTo>
                  <a:lnTo>
                    <a:pt x="19933" y="1264"/>
                  </a:lnTo>
                  <a:lnTo>
                    <a:pt x="20948" y="2969"/>
                  </a:lnTo>
                  <a:cubicBezTo>
                    <a:pt x="21354" y="3679"/>
                    <a:pt x="21415" y="4471"/>
                    <a:pt x="21110" y="5201"/>
                  </a:cubicBezTo>
                  <a:cubicBezTo>
                    <a:pt x="20704" y="6135"/>
                    <a:pt x="19811" y="6846"/>
                    <a:pt x="18614" y="7150"/>
                  </a:cubicBezTo>
                  <a:cubicBezTo>
                    <a:pt x="18121" y="7275"/>
                    <a:pt x="17620" y="7336"/>
                    <a:pt x="17127" y="7336"/>
                  </a:cubicBezTo>
                  <a:cubicBezTo>
                    <a:pt x="16096" y="7336"/>
                    <a:pt x="15100" y="7069"/>
                    <a:pt x="14290" y="6561"/>
                  </a:cubicBezTo>
                  <a:cubicBezTo>
                    <a:pt x="14209" y="6500"/>
                    <a:pt x="14128" y="6460"/>
                    <a:pt x="14067" y="6399"/>
                  </a:cubicBezTo>
                  <a:lnTo>
                    <a:pt x="11164" y="4288"/>
                  </a:lnTo>
                  <a:cubicBezTo>
                    <a:pt x="11114" y="4258"/>
                    <a:pt x="11058" y="4242"/>
                    <a:pt x="11005" y="4242"/>
                  </a:cubicBezTo>
                  <a:cubicBezTo>
                    <a:pt x="10951" y="4242"/>
                    <a:pt x="10901" y="4258"/>
                    <a:pt x="10860" y="4288"/>
                  </a:cubicBezTo>
                  <a:lnTo>
                    <a:pt x="7957" y="6399"/>
                  </a:lnTo>
                  <a:cubicBezTo>
                    <a:pt x="7389" y="6825"/>
                    <a:pt x="6719" y="7109"/>
                    <a:pt x="5948" y="7272"/>
                  </a:cubicBezTo>
                  <a:cubicBezTo>
                    <a:pt x="5561" y="7352"/>
                    <a:pt x="5172" y="7391"/>
                    <a:pt x="4784" y="7391"/>
                  </a:cubicBezTo>
                  <a:cubicBezTo>
                    <a:pt x="4194" y="7391"/>
                    <a:pt x="3609" y="7301"/>
                    <a:pt x="3045" y="7130"/>
                  </a:cubicBezTo>
                  <a:cubicBezTo>
                    <a:pt x="1990" y="6805"/>
                    <a:pt x="1178" y="6135"/>
                    <a:pt x="813" y="5262"/>
                  </a:cubicBezTo>
                  <a:cubicBezTo>
                    <a:pt x="528" y="4572"/>
                    <a:pt x="569" y="3821"/>
                    <a:pt x="934" y="3151"/>
                  </a:cubicBezTo>
                  <a:lnTo>
                    <a:pt x="2294" y="553"/>
                  </a:lnTo>
                  <a:close/>
                  <a:moveTo>
                    <a:pt x="2174" y="0"/>
                  </a:moveTo>
                  <a:cubicBezTo>
                    <a:pt x="2074" y="0"/>
                    <a:pt x="1983" y="45"/>
                    <a:pt x="1949" y="147"/>
                  </a:cubicBezTo>
                  <a:lnTo>
                    <a:pt x="488" y="2908"/>
                  </a:lnTo>
                  <a:cubicBezTo>
                    <a:pt x="62" y="3720"/>
                    <a:pt x="1" y="4633"/>
                    <a:pt x="346" y="5465"/>
                  </a:cubicBezTo>
                  <a:cubicBezTo>
                    <a:pt x="772" y="6460"/>
                    <a:pt x="1685" y="7251"/>
                    <a:pt x="2883" y="7617"/>
                  </a:cubicBezTo>
                  <a:cubicBezTo>
                    <a:pt x="3492" y="7800"/>
                    <a:pt x="4121" y="7901"/>
                    <a:pt x="4750" y="7901"/>
                  </a:cubicBezTo>
                  <a:cubicBezTo>
                    <a:pt x="5177" y="7901"/>
                    <a:pt x="5623" y="7860"/>
                    <a:pt x="6049" y="7759"/>
                  </a:cubicBezTo>
                  <a:cubicBezTo>
                    <a:pt x="6882" y="7597"/>
                    <a:pt x="7633" y="7272"/>
                    <a:pt x="8262" y="6805"/>
                  </a:cubicBezTo>
                  <a:lnTo>
                    <a:pt x="11002" y="4816"/>
                  </a:lnTo>
                  <a:lnTo>
                    <a:pt x="13762" y="6805"/>
                  </a:lnTo>
                  <a:cubicBezTo>
                    <a:pt x="13844" y="6866"/>
                    <a:pt x="13925" y="6927"/>
                    <a:pt x="14006" y="6988"/>
                  </a:cubicBezTo>
                  <a:cubicBezTo>
                    <a:pt x="14897" y="7550"/>
                    <a:pt x="15992" y="7843"/>
                    <a:pt x="17122" y="7843"/>
                  </a:cubicBezTo>
                  <a:cubicBezTo>
                    <a:pt x="17665" y="7843"/>
                    <a:pt x="18215" y="7775"/>
                    <a:pt x="18756" y="7637"/>
                  </a:cubicBezTo>
                  <a:cubicBezTo>
                    <a:pt x="20095" y="7292"/>
                    <a:pt x="21110" y="6480"/>
                    <a:pt x="21577" y="5404"/>
                  </a:cubicBezTo>
                  <a:cubicBezTo>
                    <a:pt x="21942" y="4511"/>
                    <a:pt x="21882" y="3557"/>
                    <a:pt x="21374" y="2705"/>
                  </a:cubicBezTo>
                  <a:lnTo>
                    <a:pt x="20278" y="858"/>
                  </a:lnTo>
                  <a:cubicBezTo>
                    <a:pt x="20244" y="773"/>
                    <a:pt x="20168" y="731"/>
                    <a:pt x="20073" y="731"/>
                  </a:cubicBezTo>
                  <a:cubicBezTo>
                    <a:pt x="20054" y="731"/>
                    <a:pt x="20034" y="733"/>
                    <a:pt x="20014" y="736"/>
                  </a:cubicBezTo>
                  <a:lnTo>
                    <a:pt x="11002" y="2380"/>
                  </a:lnTo>
                  <a:lnTo>
                    <a:pt x="2233" y="5"/>
                  </a:lnTo>
                  <a:cubicBezTo>
                    <a:pt x="2214" y="2"/>
                    <a:pt x="2194" y="0"/>
                    <a:pt x="21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7"/>
            <p:cNvSpPr/>
            <p:nvPr/>
          </p:nvSpPr>
          <p:spPr>
            <a:xfrm>
              <a:off x="5209163" y="5008225"/>
              <a:ext cx="406000" cy="134300"/>
            </a:xfrm>
            <a:custGeom>
              <a:avLst/>
              <a:gdLst/>
              <a:ahLst/>
              <a:cxnLst/>
              <a:rect l="l" t="t" r="r" b="b"/>
              <a:pathLst>
                <a:path w="16240" h="5372" extrusionOk="0">
                  <a:moveTo>
                    <a:pt x="1706" y="1"/>
                  </a:moveTo>
                  <a:lnTo>
                    <a:pt x="630" y="2010"/>
                  </a:lnTo>
                  <a:cubicBezTo>
                    <a:pt x="1" y="3248"/>
                    <a:pt x="711" y="4690"/>
                    <a:pt x="2274" y="5177"/>
                  </a:cubicBezTo>
                  <a:cubicBezTo>
                    <a:pt x="2682" y="5300"/>
                    <a:pt x="3127" y="5371"/>
                    <a:pt x="3587" y="5371"/>
                  </a:cubicBezTo>
                  <a:cubicBezTo>
                    <a:pt x="3883" y="5371"/>
                    <a:pt x="4185" y="5342"/>
                    <a:pt x="4487" y="5278"/>
                  </a:cubicBezTo>
                  <a:cubicBezTo>
                    <a:pt x="5035" y="5156"/>
                    <a:pt x="5563" y="4933"/>
                    <a:pt x="6009" y="4608"/>
                  </a:cubicBezTo>
                  <a:lnTo>
                    <a:pt x="8120" y="3086"/>
                  </a:lnTo>
                  <a:lnTo>
                    <a:pt x="10231" y="4608"/>
                  </a:lnTo>
                  <a:cubicBezTo>
                    <a:pt x="10272" y="4649"/>
                    <a:pt x="10332" y="4690"/>
                    <a:pt x="10393" y="4730"/>
                  </a:cubicBezTo>
                  <a:cubicBezTo>
                    <a:pt x="11054" y="5148"/>
                    <a:pt x="11821" y="5333"/>
                    <a:pt x="12572" y="5333"/>
                  </a:cubicBezTo>
                  <a:cubicBezTo>
                    <a:pt x="12952" y="5333"/>
                    <a:pt x="13327" y="5286"/>
                    <a:pt x="13682" y="5197"/>
                  </a:cubicBezTo>
                  <a:cubicBezTo>
                    <a:pt x="15427" y="4750"/>
                    <a:pt x="16239" y="3188"/>
                    <a:pt x="15468" y="1888"/>
                  </a:cubicBezTo>
                  <a:lnTo>
                    <a:pt x="14696" y="529"/>
                  </a:lnTo>
                  <a:lnTo>
                    <a:pt x="8100" y="1746"/>
                  </a:lnTo>
                  <a:lnTo>
                    <a:pt x="1706" y="1"/>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7"/>
            <p:cNvSpPr/>
            <p:nvPr/>
          </p:nvSpPr>
          <p:spPr>
            <a:xfrm>
              <a:off x="5210688" y="5002025"/>
              <a:ext cx="401425" cy="146800"/>
            </a:xfrm>
            <a:custGeom>
              <a:avLst/>
              <a:gdLst/>
              <a:ahLst/>
              <a:cxnLst/>
              <a:rect l="l" t="t" r="r" b="b"/>
              <a:pathLst>
                <a:path w="16057" h="5872" extrusionOk="0">
                  <a:moveTo>
                    <a:pt x="1767" y="553"/>
                  </a:moveTo>
                  <a:lnTo>
                    <a:pt x="7978" y="2238"/>
                  </a:lnTo>
                  <a:lnTo>
                    <a:pt x="8079" y="2238"/>
                  </a:lnTo>
                  <a:lnTo>
                    <a:pt x="14493" y="1061"/>
                  </a:lnTo>
                  <a:lnTo>
                    <a:pt x="15204" y="2258"/>
                  </a:lnTo>
                  <a:cubicBezTo>
                    <a:pt x="15488" y="2745"/>
                    <a:pt x="15529" y="3314"/>
                    <a:pt x="15305" y="3821"/>
                  </a:cubicBezTo>
                  <a:cubicBezTo>
                    <a:pt x="15041" y="4471"/>
                    <a:pt x="14392" y="4978"/>
                    <a:pt x="13560" y="5181"/>
                  </a:cubicBezTo>
                  <a:cubicBezTo>
                    <a:pt x="13207" y="5274"/>
                    <a:pt x="12845" y="5319"/>
                    <a:pt x="12489" y="5319"/>
                  </a:cubicBezTo>
                  <a:cubicBezTo>
                    <a:pt x="11758" y="5319"/>
                    <a:pt x="11047" y="5130"/>
                    <a:pt x="10474" y="4775"/>
                  </a:cubicBezTo>
                  <a:cubicBezTo>
                    <a:pt x="10414" y="4735"/>
                    <a:pt x="10353" y="4694"/>
                    <a:pt x="10312" y="4653"/>
                  </a:cubicBezTo>
                  <a:lnTo>
                    <a:pt x="8201" y="3131"/>
                  </a:lnTo>
                  <a:cubicBezTo>
                    <a:pt x="8160" y="3101"/>
                    <a:pt x="8110" y="3085"/>
                    <a:pt x="8056" y="3085"/>
                  </a:cubicBezTo>
                  <a:cubicBezTo>
                    <a:pt x="8003" y="3085"/>
                    <a:pt x="7947" y="3101"/>
                    <a:pt x="7897" y="3131"/>
                  </a:cubicBezTo>
                  <a:lnTo>
                    <a:pt x="5806" y="4653"/>
                  </a:lnTo>
                  <a:cubicBezTo>
                    <a:pt x="5400" y="4958"/>
                    <a:pt x="4913" y="5161"/>
                    <a:pt x="4365" y="5283"/>
                  </a:cubicBezTo>
                  <a:cubicBezTo>
                    <a:pt x="4090" y="5339"/>
                    <a:pt x="3813" y="5367"/>
                    <a:pt x="3536" y="5367"/>
                  </a:cubicBezTo>
                  <a:cubicBezTo>
                    <a:pt x="3116" y="5367"/>
                    <a:pt x="2698" y="5303"/>
                    <a:pt x="2294" y="5181"/>
                  </a:cubicBezTo>
                  <a:cubicBezTo>
                    <a:pt x="1543" y="4938"/>
                    <a:pt x="975" y="4471"/>
                    <a:pt x="732" y="3862"/>
                  </a:cubicBezTo>
                  <a:cubicBezTo>
                    <a:pt x="529" y="3375"/>
                    <a:pt x="549" y="2847"/>
                    <a:pt x="792" y="2380"/>
                  </a:cubicBezTo>
                  <a:lnTo>
                    <a:pt x="1767" y="553"/>
                  </a:lnTo>
                  <a:close/>
                  <a:moveTo>
                    <a:pt x="1647" y="0"/>
                  </a:moveTo>
                  <a:cubicBezTo>
                    <a:pt x="1547" y="0"/>
                    <a:pt x="1456" y="45"/>
                    <a:pt x="1422" y="147"/>
                  </a:cubicBezTo>
                  <a:lnTo>
                    <a:pt x="346" y="2136"/>
                  </a:lnTo>
                  <a:cubicBezTo>
                    <a:pt x="41" y="2745"/>
                    <a:pt x="1" y="3436"/>
                    <a:pt x="265" y="4065"/>
                  </a:cubicBezTo>
                  <a:cubicBezTo>
                    <a:pt x="569" y="4795"/>
                    <a:pt x="1259" y="5384"/>
                    <a:pt x="2132" y="5668"/>
                  </a:cubicBezTo>
                  <a:cubicBezTo>
                    <a:pt x="2579" y="5810"/>
                    <a:pt x="3045" y="5871"/>
                    <a:pt x="3512" y="5871"/>
                  </a:cubicBezTo>
                  <a:cubicBezTo>
                    <a:pt x="3837" y="5871"/>
                    <a:pt x="4162" y="5831"/>
                    <a:pt x="4466" y="5770"/>
                  </a:cubicBezTo>
                  <a:cubicBezTo>
                    <a:pt x="5096" y="5648"/>
                    <a:pt x="5644" y="5404"/>
                    <a:pt x="6090" y="5080"/>
                  </a:cubicBezTo>
                  <a:lnTo>
                    <a:pt x="8059" y="3659"/>
                  </a:lnTo>
                  <a:lnTo>
                    <a:pt x="10008" y="5080"/>
                  </a:lnTo>
                  <a:cubicBezTo>
                    <a:pt x="10068" y="5120"/>
                    <a:pt x="10129" y="5161"/>
                    <a:pt x="10190" y="5201"/>
                  </a:cubicBezTo>
                  <a:cubicBezTo>
                    <a:pt x="10854" y="5616"/>
                    <a:pt x="11668" y="5833"/>
                    <a:pt x="12505" y="5833"/>
                  </a:cubicBezTo>
                  <a:cubicBezTo>
                    <a:pt x="12897" y="5833"/>
                    <a:pt x="13293" y="5786"/>
                    <a:pt x="13681" y="5689"/>
                  </a:cubicBezTo>
                  <a:cubicBezTo>
                    <a:pt x="14676" y="5425"/>
                    <a:pt x="15447" y="4816"/>
                    <a:pt x="15772" y="4004"/>
                  </a:cubicBezTo>
                  <a:cubicBezTo>
                    <a:pt x="16056" y="3354"/>
                    <a:pt x="16016" y="2644"/>
                    <a:pt x="15630" y="1994"/>
                  </a:cubicBezTo>
                  <a:lnTo>
                    <a:pt x="14838" y="655"/>
                  </a:lnTo>
                  <a:cubicBezTo>
                    <a:pt x="14803" y="584"/>
                    <a:pt x="14707" y="529"/>
                    <a:pt x="14615" y="529"/>
                  </a:cubicBezTo>
                  <a:cubicBezTo>
                    <a:pt x="14602" y="529"/>
                    <a:pt x="14588" y="530"/>
                    <a:pt x="14575" y="533"/>
                  </a:cubicBezTo>
                  <a:lnTo>
                    <a:pt x="8039" y="1731"/>
                  </a:lnTo>
                  <a:lnTo>
                    <a:pt x="1706" y="5"/>
                  </a:lnTo>
                  <a:cubicBezTo>
                    <a:pt x="1686" y="2"/>
                    <a:pt x="1666" y="0"/>
                    <a:pt x="16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7"/>
            <p:cNvSpPr/>
            <p:nvPr/>
          </p:nvSpPr>
          <p:spPr>
            <a:xfrm>
              <a:off x="4839063" y="4596600"/>
              <a:ext cx="241750" cy="253325"/>
            </a:xfrm>
            <a:custGeom>
              <a:avLst/>
              <a:gdLst/>
              <a:ahLst/>
              <a:cxnLst/>
              <a:rect l="l" t="t" r="r" b="b"/>
              <a:pathLst>
                <a:path w="9670" h="10133" extrusionOk="0">
                  <a:moveTo>
                    <a:pt x="4835" y="0"/>
                  </a:moveTo>
                  <a:cubicBezTo>
                    <a:pt x="2440" y="0"/>
                    <a:pt x="1" y="2201"/>
                    <a:pt x="1063" y="5140"/>
                  </a:cubicBezTo>
                  <a:cubicBezTo>
                    <a:pt x="2017" y="7738"/>
                    <a:pt x="4210" y="10133"/>
                    <a:pt x="9061" y="10133"/>
                  </a:cubicBezTo>
                  <a:cubicBezTo>
                    <a:pt x="9061" y="10133"/>
                    <a:pt x="9670" y="5607"/>
                    <a:pt x="8147" y="2217"/>
                  </a:cubicBezTo>
                  <a:cubicBezTo>
                    <a:pt x="7444" y="659"/>
                    <a:pt x="6146" y="0"/>
                    <a:pt x="4835"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7"/>
            <p:cNvSpPr/>
            <p:nvPr/>
          </p:nvSpPr>
          <p:spPr>
            <a:xfrm>
              <a:off x="4837213" y="4590450"/>
              <a:ext cx="249700" cy="265575"/>
            </a:xfrm>
            <a:custGeom>
              <a:avLst/>
              <a:gdLst/>
              <a:ahLst/>
              <a:cxnLst/>
              <a:rect l="l" t="t" r="r" b="b"/>
              <a:pathLst>
                <a:path w="9988" h="10623" extrusionOk="0">
                  <a:moveTo>
                    <a:pt x="4891" y="507"/>
                  </a:moveTo>
                  <a:cubicBezTo>
                    <a:pt x="6092" y="507"/>
                    <a:pt x="7321" y="1094"/>
                    <a:pt x="7978" y="2564"/>
                  </a:cubicBezTo>
                  <a:cubicBezTo>
                    <a:pt x="9277" y="5426"/>
                    <a:pt x="8993" y="9181"/>
                    <a:pt x="8911" y="10115"/>
                  </a:cubicBezTo>
                  <a:cubicBezTo>
                    <a:pt x="5055" y="10075"/>
                    <a:pt x="2538" y="8451"/>
                    <a:pt x="1381" y="5284"/>
                  </a:cubicBezTo>
                  <a:cubicBezTo>
                    <a:pt x="589" y="3112"/>
                    <a:pt x="1888" y="1428"/>
                    <a:pt x="3431" y="799"/>
                  </a:cubicBezTo>
                  <a:cubicBezTo>
                    <a:pt x="3883" y="612"/>
                    <a:pt x="4385" y="507"/>
                    <a:pt x="4891" y="507"/>
                  </a:cubicBezTo>
                  <a:close/>
                  <a:moveTo>
                    <a:pt x="4909" y="0"/>
                  </a:moveTo>
                  <a:cubicBezTo>
                    <a:pt x="4326" y="0"/>
                    <a:pt x="3748" y="120"/>
                    <a:pt x="3228" y="332"/>
                  </a:cubicBezTo>
                  <a:cubicBezTo>
                    <a:pt x="1483" y="1042"/>
                    <a:pt x="1" y="2970"/>
                    <a:pt x="914" y="5467"/>
                  </a:cubicBezTo>
                  <a:cubicBezTo>
                    <a:pt x="2132" y="8836"/>
                    <a:pt x="4974" y="10623"/>
                    <a:pt x="9094" y="10623"/>
                  </a:cubicBezTo>
                  <a:cubicBezTo>
                    <a:pt x="9236" y="10623"/>
                    <a:pt x="9358" y="10541"/>
                    <a:pt x="9378" y="10399"/>
                  </a:cubicBezTo>
                  <a:cubicBezTo>
                    <a:pt x="9399" y="10217"/>
                    <a:pt x="9987" y="5771"/>
                    <a:pt x="8445" y="2361"/>
                  </a:cubicBezTo>
                  <a:cubicBezTo>
                    <a:pt x="7689" y="666"/>
                    <a:pt x="6284" y="0"/>
                    <a:pt x="4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7"/>
            <p:cNvSpPr/>
            <p:nvPr/>
          </p:nvSpPr>
          <p:spPr>
            <a:xfrm>
              <a:off x="4907238" y="4644150"/>
              <a:ext cx="113200" cy="139300"/>
            </a:xfrm>
            <a:custGeom>
              <a:avLst/>
              <a:gdLst/>
              <a:ahLst/>
              <a:cxnLst/>
              <a:rect l="l" t="t" r="r" b="b"/>
              <a:pathLst>
                <a:path w="4528" h="5572" extrusionOk="0">
                  <a:moveTo>
                    <a:pt x="261" y="0"/>
                  </a:moveTo>
                  <a:cubicBezTo>
                    <a:pt x="157" y="0"/>
                    <a:pt x="55" y="76"/>
                    <a:pt x="21" y="193"/>
                  </a:cubicBezTo>
                  <a:cubicBezTo>
                    <a:pt x="1" y="315"/>
                    <a:pt x="82" y="457"/>
                    <a:pt x="204" y="498"/>
                  </a:cubicBezTo>
                  <a:cubicBezTo>
                    <a:pt x="366" y="538"/>
                    <a:pt x="3999" y="1472"/>
                    <a:pt x="3776" y="5308"/>
                  </a:cubicBezTo>
                  <a:cubicBezTo>
                    <a:pt x="3776" y="5450"/>
                    <a:pt x="3878" y="5572"/>
                    <a:pt x="4020" y="5572"/>
                  </a:cubicBezTo>
                  <a:lnTo>
                    <a:pt x="4040" y="5572"/>
                  </a:lnTo>
                  <a:cubicBezTo>
                    <a:pt x="4162" y="5572"/>
                    <a:pt x="4284" y="5471"/>
                    <a:pt x="4284" y="5349"/>
                  </a:cubicBezTo>
                  <a:cubicBezTo>
                    <a:pt x="4527" y="1066"/>
                    <a:pt x="366" y="10"/>
                    <a:pt x="326" y="10"/>
                  </a:cubicBezTo>
                  <a:cubicBezTo>
                    <a:pt x="304" y="3"/>
                    <a:pt x="283"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7"/>
            <p:cNvSpPr/>
            <p:nvPr/>
          </p:nvSpPr>
          <p:spPr>
            <a:xfrm>
              <a:off x="4938713" y="4684425"/>
              <a:ext cx="76125" cy="77725"/>
            </a:xfrm>
            <a:custGeom>
              <a:avLst/>
              <a:gdLst/>
              <a:ahLst/>
              <a:cxnLst/>
              <a:rect l="l" t="t" r="r" b="b"/>
              <a:pathLst>
                <a:path w="3045" h="3109" extrusionOk="0">
                  <a:moveTo>
                    <a:pt x="431" y="0"/>
                  </a:moveTo>
                  <a:cubicBezTo>
                    <a:pt x="305" y="0"/>
                    <a:pt x="202" y="95"/>
                    <a:pt x="183" y="206"/>
                  </a:cubicBezTo>
                  <a:cubicBezTo>
                    <a:pt x="183" y="267"/>
                    <a:pt x="0" y="1606"/>
                    <a:pt x="792" y="2459"/>
                  </a:cubicBezTo>
                  <a:cubicBezTo>
                    <a:pt x="1198" y="2885"/>
                    <a:pt x="1766" y="3108"/>
                    <a:pt x="2497" y="3108"/>
                  </a:cubicBezTo>
                  <a:lnTo>
                    <a:pt x="2801" y="3108"/>
                  </a:lnTo>
                  <a:cubicBezTo>
                    <a:pt x="2943" y="3088"/>
                    <a:pt x="3045" y="2966"/>
                    <a:pt x="3045" y="2824"/>
                  </a:cubicBezTo>
                  <a:cubicBezTo>
                    <a:pt x="3026" y="2694"/>
                    <a:pt x="2923" y="2598"/>
                    <a:pt x="2797" y="2598"/>
                  </a:cubicBezTo>
                  <a:cubicBezTo>
                    <a:pt x="2785" y="2598"/>
                    <a:pt x="2773" y="2599"/>
                    <a:pt x="2761" y="2601"/>
                  </a:cubicBezTo>
                  <a:cubicBezTo>
                    <a:pt x="2690" y="2605"/>
                    <a:pt x="2620" y="2607"/>
                    <a:pt x="2553" y="2607"/>
                  </a:cubicBezTo>
                  <a:cubicBezTo>
                    <a:pt x="1943" y="2607"/>
                    <a:pt x="1468" y="2443"/>
                    <a:pt x="1157" y="2114"/>
                  </a:cubicBezTo>
                  <a:cubicBezTo>
                    <a:pt x="528" y="1444"/>
                    <a:pt x="690" y="307"/>
                    <a:pt x="690" y="287"/>
                  </a:cubicBezTo>
                  <a:cubicBezTo>
                    <a:pt x="711" y="145"/>
                    <a:pt x="609" y="23"/>
                    <a:pt x="467" y="3"/>
                  </a:cubicBezTo>
                  <a:cubicBezTo>
                    <a:pt x="455" y="1"/>
                    <a:pt x="443" y="0"/>
                    <a:pt x="4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7"/>
            <p:cNvSpPr/>
            <p:nvPr/>
          </p:nvSpPr>
          <p:spPr>
            <a:xfrm>
              <a:off x="5732863" y="4596600"/>
              <a:ext cx="242075" cy="253325"/>
            </a:xfrm>
            <a:custGeom>
              <a:avLst/>
              <a:gdLst/>
              <a:ahLst/>
              <a:cxnLst/>
              <a:rect l="l" t="t" r="r" b="b"/>
              <a:pathLst>
                <a:path w="9683" h="10133" extrusionOk="0">
                  <a:moveTo>
                    <a:pt x="4854" y="0"/>
                  </a:moveTo>
                  <a:cubicBezTo>
                    <a:pt x="3544" y="0"/>
                    <a:pt x="2246" y="659"/>
                    <a:pt x="1543" y="2217"/>
                  </a:cubicBezTo>
                  <a:cubicBezTo>
                    <a:pt x="0" y="5607"/>
                    <a:pt x="629" y="10133"/>
                    <a:pt x="629" y="10133"/>
                  </a:cubicBezTo>
                  <a:cubicBezTo>
                    <a:pt x="5480" y="10133"/>
                    <a:pt x="7673" y="7738"/>
                    <a:pt x="8606" y="5140"/>
                  </a:cubicBezTo>
                  <a:cubicBezTo>
                    <a:pt x="9682" y="2201"/>
                    <a:pt x="7247" y="0"/>
                    <a:pt x="4854"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7"/>
            <p:cNvSpPr/>
            <p:nvPr/>
          </p:nvSpPr>
          <p:spPr>
            <a:xfrm>
              <a:off x="5726763" y="4590450"/>
              <a:ext cx="250200" cy="265575"/>
            </a:xfrm>
            <a:custGeom>
              <a:avLst/>
              <a:gdLst/>
              <a:ahLst/>
              <a:cxnLst/>
              <a:rect l="l" t="t" r="r" b="b"/>
              <a:pathLst>
                <a:path w="10008" h="10623" extrusionOk="0">
                  <a:moveTo>
                    <a:pt x="5095" y="514"/>
                  </a:moveTo>
                  <a:cubicBezTo>
                    <a:pt x="5603" y="514"/>
                    <a:pt x="6110" y="616"/>
                    <a:pt x="6577" y="799"/>
                  </a:cubicBezTo>
                  <a:cubicBezTo>
                    <a:pt x="8120" y="1428"/>
                    <a:pt x="9419" y="3112"/>
                    <a:pt x="8627" y="5284"/>
                  </a:cubicBezTo>
                  <a:cubicBezTo>
                    <a:pt x="7470" y="8451"/>
                    <a:pt x="4933" y="10075"/>
                    <a:pt x="1097" y="10115"/>
                  </a:cubicBezTo>
                  <a:cubicBezTo>
                    <a:pt x="995" y="9181"/>
                    <a:pt x="711" y="5426"/>
                    <a:pt x="2010" y="2564"/>
                  </a:cubicBezTo>
                  <a:cubicBezTo>
                    <a:pt x="2680" y="1083"/>
                    <a:pt x="3898" y="514"/>
                    <a:pt x="5095" y="514"/>
                  </a:cubicBezTo>
                  <a:close/>
                  <a:moveTo>
                    <a:pt x="5083" y="0"/>
                  </a:moveTo>
                  <a:cubicBezTo>
                    <a:pt x="3714" y="0"/>
                    <a:pt x="2319" y="666"/>
                    <a:pt x="1563" y="2361"/>
                  </a:cubicBezTo>
                  <a:cubicBezTo>
                    <a:pt x="1" y="5771"/>
                    <a:pt x="589" y="10217"/>
                    <a:pt x="630" y="10399"/>
                  </a:cubicBezTo>
                  <a:cubicBezTo>
                    <a:pt x="650" y="10541"/>
                    <a:pt x="772" y="10623"/>
                    <a:pt x="914" y="10623"/>
                  </a:cubicBezTo>
                  <a:cubicBezTo>
                    <a:pt x="5034" y="10623"/>
                    <a:pt x="7856" y="8836"/>
                    <a:pt x="9094" y="5467"/>
                  </a:cubicBezTo>
                  <a:cubicBezTo>
                    <a:pt x="10007" y="2970"/>
                    <a:pt x="8526" y="1042"/>
                    <a:pt x="6760" y="332"/>
                  </a:cubicBezTo>
                  <a:cubicBezTo>
                    <a:pt x="6240" y="120"/>
                    <a:pt x="5664" y="0"/>
                    <a:pt x="5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7"/>
            <p:cNvSpPr/>
            <p:nvPr/>
          </p:nvSpPr>
          <p:spPr>
            <a:xfrm>
              <a:off x="5793738" y="4644150"/>
              <a:ext cx="113200" cy="139300"/>
            </a:xfrm>
            <a:custGeom>
              <a:avLst/>
              <a:gdLst/>
              <a:ahLst/>
              <a:cxnLst/>
              <a:rect l="l" t="t" r="r" b="b"/>
              <a:pathLst>
                <a:path w="4528" h="5572" extrusionOk="0">
                  <a:moveTo>
                    <a:pt x="4256" y="0"/>
                  </a:moveTo>
                  <a:cubicBezTo>
                    <a:pt x="4232" y="0"/>
                    <a:pt x="4207" y="3"/>
                    <a:pt x="4182" y="10"/>
                  </a:cubicBezTo>
                  <a:cubicBezTo>
                    <a:pt x="4142" y="10"/>
                    <a:pt x="1" y="1066"/>
                    <a:pt x="224" y="5349"/>
                  </a:cubicBezTo>
                  <a:cubicBezTo>
                    <a:pt x="244" y="5471"/>
                    <a:pt x="346" y="5572"/>
                    <a:pt x="488" y="5572"/>
                  </a:cubicBezTo>
                  <a:lnTo>
                    <a:pt x="508" y="5572"/>
                  </a:lnTo>
                  <a:cubicBezTo>
                    <a:pt x="630" y="5572"/>
                    <a:pt x="752" y="5450"/>
                    <a:pt x="732" y="5308"/>
                  </a:cubicBezTo>
                  <a:cubicBezTo>
                    <a:pt x="529" y="1472"/>
                    <a:pt x="4162" y="538"/>
                    <a:pt x="4304" y="498"/>
                  </a:cubicBezTo>
                  <a:cubicBezTo>
                    <a:pt x="4446" y="457"/>
                    <a:pt x="4527" y="315"/>
                    <a:pt x="4487" y="193"/>
                  </a:cubicBezTo>
                  <a:cubicBezTo>
                    <a:pt x="4470" y="76"/>
                    <a:pt x="4370" y="0"/>
                    <a:pt x="4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7"/>
            <p:cNvSpPr/>
            <p:nvPr/>
          </p:nvSpPr>
          <p:spPr>
            <a:xfrm>
              <a:off x="5799338" y="4684425"/>
              <a:ext cx="76125" cy="77725"/>
            </a:xfrm>
            <a:custGeom>
              <a:avLst/>
              <a:gdLst/>
              <a:ahLst/>
              <a:cxnLst/>
              <a:rect l="l" t="t" r="r" b="b"/>
              <a:pathLst>
                <a:path w="3045" h="3109" extrusionOk="0">
                  <a:moveTo>
                    <a:pt x="2594" y="0"/>
                  </a:moveTo>
                  <a:cubicBezTo>
                    <a:pt x="2582" y="0"/>
                    <a:pt x="2570" y="1"/>
                    <a:pt x="2558" y="3"/>
                  </a:cubicBezTo>
                  <a:cubicBezTo>
                    <a:pt x="2436" y="23"/>
                    <a:pt x="2334" y="145"/>
                    <a:pt x="2355" y="287"/>
                  </a:cubicBezTo>
                  <a:cubicBezTo>
                    <a:pt x="2355" y="307"/>
                    <a:pt x="2497" y="1444"/>
                    <a:pt x="1888" y="2114"/>
                  </a:cubicBezTo>
                  <a:cubicBezTo>
                    <a:pt x="1559" y="2443"/>
                    <a:pt x="1099" y="2607"/>
                    <a:pt x="477" y="2607"/>
                  </a:cubicBezTo>
                  <a:cubicBezTo>
                    <a:pt x="408" y="2607"/>
                    <a:pt x="337" y="2605"/>
                    <a:pt x="264" y="2601"/>
                  </a:cubicBezTo>
                  <a:cubicBezTo>
                    <a:pt x="254" y="2599"/>
                    <a:pt x="243" y="2598"/>
                    <a:pt x="233" y="2598"/>
                  </a:cubicBezTo>
                  <a:cubicBezTo>
                    <a:pt x="122" y="2598"/>
                    <a:pt x="19" y="2694"/>
                    <a:pt x="0" y="2824"/>
                  </a:cubicBezTo>
                  <a:cubicBezTo>
                    <a:pt x="0" y="2966"/>
                    <a:pt x="102" y="3088"/>
                    <a:pt x="244" y="3108"/>
                  </a:cubicBezTo>
                  <a:lnTo>
                    <a:pt x="528" y="3108"/>
                  </a:lnTo>
                  <a:cubicBezTo>
                    <a:pt x="1279" y="3108"/>
                    <a:pt x="1847" y="2885"/>
                    <a:pt x="2253" y="2459"/>
                  </a:cubicBezTo>
                  <a:cubicBezTo>
                    <a:pt x="3045" y="1606"/>
                    <a:pt x="2862" y="267"/>
                    <a:pt x="2862" y="206"/>
                  </a:cubicBezTo>
                  <a:cubicBezTo>
                    <a:pt x="2844" y="95"/>
                    <a:pt x="2723" y="0"/>
                    <a:pt x="2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7"/>
            <p:cNvSpPr/>
            <p:nvPr/>
          </p:nvSpPr>
          <p:spPr>
            <a:xfrm>
              <a:off x="5006188" y="4239975"/>
              <a:ext cx="792650" cy="809375"/>
            </a:xfrm>
            <a:custGeom>
              <a:avLst/>
              <a:gdLst/>
              <a:ahLst/>
              <a:cxnLst/>
              <a:rect l="l" t="t" r="r" b="b"/>
              <a:pathLst>
                <a:path w="31706" h="32375" extrusionOk="0">
                  <a:moveTo>
                    <a:pt x="15366" y="0"/>
                  </a:moveTo>
                  <a:cubicBezTo>
                    <a:pt x="6882" y="0"/>
                    <a:pt x="1" y="6881"/>
                    <a:pt x="1" y="15366"/>
                  </a:cubicBezTo>
                  <a:lnTo>
                    <a:pt x="1" y="17010"/>
                  </a:lnTo>
                  <a:cubicBezTo>
                    <a:pt x="1" y="25494"/>
                    <a:pt x="6882" y="32375"/>
                    <a:pt x="15366" y="32375"/>
                  </a:cubicBezTo>
                  <a:lnTo>
                    <a:pt x="16320" y="32375"/>
                  </a:lnTo>
                  <a:cubicBezTo>
                    <a:pt x="24825" y="32375"/>
                    <a:pt x="31706" y="25494"/>
                    <a:pt x="31706" y="17010"/>
                  </a:cubicBezTo>
                  <a:lnTo>
                    <a:pt x="31706" y="15366"/>
                  </a:lnTo>
                  <a:cubicBezTo>
                    <a:pt x="31706" y="6881"/>
                    <a:pt x="24825" y="0"/>
                    <a:pt x="16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7"/>
            <p:cNvSpPr/>
            <p:nvPr/>
          </p:nvSpPr>
          <p:spPr>
            <a:xfrm>
              <a:off x="4999613" y="4233375"/>
              <a:ext cx="805325" cy="822575"/>
            </a:xfrm>
            <a:custGeom>
              <a:avLst/>
              <a:gdLst/>
              <a:ahLst/>
              <a:cxnLst/>
              <a:rect l="l" t="t" r="r" b="b"/>
              <a:pathLst>
                <a:path w="32213" h="32903" extrusionOk="0">
                  <a:moveTo>
                    <a:pt x="16583" y="508"/>
                  </a:moveTo>
                  <a:cubicBezTo>
                    <a:pt x="24926" y="508"/>
                    <a:pt x="31705" y="7287"/>
                    <a:pt x="31705" y="15630"/>
                  </a:cubicBezTo>
                  <a:lnTo>
                    <a:pt x="31705" y="17274"/>
                  </a:lnTo>
                  <a:cubicBezTo>
                    <a:pt x="31705" y="25616"/>
                    <a:pt x="24926" y="32395"/>
                    <a:pt x="16583" y="32395"/>
                  </a:cubicBezTo>
                  <a:lnTo>
                    <a:pt x="15629" y="32395"/>
                  </a:lnTo>
                  <a:cubicBezTo>
                    <a:pt x="7287" y="32395"/>
                    <a:pt x="507" y="25616"/>
                    <a:pt x="507" y="17274"/>
                  </a:cubicBezTo>
                  <a:lnTo>
                    <a:pt x="507" y="15630"/>
                  </a:lnTo>
                  <a:cubicBezTo>
                    <a:pt x="507" y="7287"/>
                    <a:pt x="7287" y="508"/>
                    <a:pt x="15629" y="508"/>
                  </a:cubicBezTo>
                  <a:close/>
                  <a:moveTo>
                    <a:pt x="15629" y="0"/>
                  </a:moveTo>
                  <a:cubicBezTo>
                    <a:pt x="7023" y="0"/>
                    <a:pt x="0" y="7023"/>
                    <a:pt x="0" y="15630"/>
                  </a:cubicBezTo>
                  <a:lnTo>
                    <a:pt x="0" y="17274"/>
                  </a:lnTo>
                  <a:cubicBezTo>
                    <a:pt x="0" y="25900"/>
                    <a:pt x="7023" y="32903"/>
                    <a:pt x="15629" y="32903"/>
                  </a:cubicBezTo>
                  <a:lnTo>
                    <a:pt x="16583" y="32903"/>
                  </a:lnTo>
                  <a:cubicBezTo>
                    <a:pt x="25210" y="32903"/>
                    <a:pt x="32212" y="25900"/>
                    <a:pt x="32212" y="17274"/>
                  </a:cubicBezTo>
                  <a:lnTo>
                    <a:pt x="32212" y="15630"/>
                  </a:lnTo>
                  <a:cubicBezTo>
                    <a:pt x="32212" y="7023"/>
                    <a:pt x="25210" y="0"/>
                    <a:pt x="16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7"/>
            <p:cNvSpPr/>
            <p:nvPr/>
          </p:nvSpPr>
          <p:spPr>
            <a:xfrm>
              <a:off x="5045788" y="4371900"/>
              <a:ext cx="715500" cy="705875"/>
            </a:xfrm>
            <a:custGeom>
              <a:avLst/>
              <a:gdLst/>
              <a:ahLst/>
              <a:cxnLst/>
              <a:rect l="l" t="t" r="r" b="b"/>
              <a:pathLst>
                <a:path w="28620" h="28235" extrusionOk="0">
                  <a:moveTo>
                    <a:pt x="13884" y="1"/>
                  </a:moveTo>
                  <a:cubicBezTo>
                    <a:pt x="12747" y="6293"/>
                    <a:pt x="7368" y="11489"/>
                    <a:pt x="0" y="13316"/>
                  </a:cubicBezTo>
                  <a:lnTo>
                    <a:pt x="0" y="16036"/>
                  </a:lnTo>
                  <a:cubicBezTo>
                    <a:pt x="0" y="22775"/>
                    <a:pt x="5480" y="28235"/>
                    <a:pt x="12219" y="28235"/>
                  </a:cubicBezTo>
                  <a:lnTo>
                    <a:pt x="16421" y="28235"/>
                  </a:lnTo>
                  <a:cubicBezTo>
                    <a:pt x="23160" y="28235"/>
                    <a:pt x="28620" y="22775"/>
                    <a:pt x="28620" y="16036"/>
                  </a:cubicBezTo>
                  <a:lnTo>
                    <a:pt x="28620" y="13478"/>
                  </a:lnTo>
                  <a:cubicBezTo>
                    <a:pt x="20947" y="11814"/>
                    <a:pt x="15244" y="6476"/>
                    <a:pt x="14087" y="1"/>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7"/>
            <p:cNvSpPr/>
            <p:nvPr/>
          </p:nvSpPr>
          <p:spPr>
            <a:xfrm>
              <a:off x="5039688" y="4365825"/>
              <a:ext cx="728200" cy="718550"/>
            </a:xfrm>
            <a:custGeom>
              <a:avLst/>
              <a:gdLst/>
              <a:ahLst/>
              <a:cxnLst/>
              <a:rect l="l" t="t" r="r" b="b"/>
              <a:pathLst>
                <a:path w="29128" h="28742" extrusionOk="0">
                  <a:moveTo>
                    <a:pt x="14229" y="995"/>
                  </a:moveTo>
                  <a:cubicBezTo>
                    <a:pt x="15670" y="7246"/>
                    <a:pt x="21232" y="12260"/>
                    <a:pt x="28620" y="13924"/>
                  </a:cubicBezTo>
                  <a:lnTo>
                    <a:pt x="28620" y="16279"/>
                  </a:lnTo>
                  <a:cubicBezTo>
                    <a:pt x="28620" y="22875"/>
                    <a:pt x="23262" y="28234"/>
                    <a:pt x="16665" y="28234"/>
                  </a:cubicBezTo>
                  <a:lnTo>
                    <a:pt x="12463" y="28234"/>
                  </a:lnTo>
                  <a:cubicBezTo>
                    <a:pt x="5867" y="28234"/>
                    <a:pt x="508" y="22875"/>
                    <a:pt x="508" y="16279"/>
                  </a:cubicBezTo>
                  <a:lnTo>
                    <a:pt x="508" y="13762"/>
                  </a:lnTo>
                  <a:cubicBezTo>
                    <a:pt x="7531" y="11955"/>
                    <a:pt x="12829" y="7003"/>
                    <a:pt x="14229" y="995"/>
                  </a:cubicBezTo>
                  <a:close/>
                  <a:moveTo>
                    <a:pt x="14128" y="0"/>
                  </a:moveTo>
                  <a:cubicBezTo>
                    <a:pt x="14006" y="0"/>
                    <a:pt x="13904" y="81"/>
                    <a:pt x="13884" y="203"/>
                  </a:cubicBezTo>
                  <a:cubicBezTo>
                    <a:pt x="12768" y="6394"/>
                    <a:pt x="7389" y="11529"/>
                    <a:pt x="183" y="13315"/>
                  </a:cubicBezTo>
                  <a:cubicBezTo>
                    <a:pt x="82" y="13356"/>
                    <a:pt x="1" y="13457"/>
                    <a:pt x="1" y="13559"/>
                  </a:cubicBezTo>
                  <a:lnTo>
                    <a:pt x="1" y="16279"/>
                  </a:lnTo>
                  <a:cubicBezTo>
                    <a:pt x="1" y="23160"/>
                    <a:pt x="5582" y="28741"/>
                    <a:pt x="12463" y="28741"/>
                  </a:cubicBezTo>
                  <a:lnTo>
                    <a:pt x="16665" y="28741"/>
                  </a:lnTo>
                  <a:cubicBezTo>
                    <a:pt x="23546" y="28741"/>
                    <a:pt x="29128" y="23160"/>
                    <a:pt x="29128" y="16279"/>
                  </a:cubicBezTo>
                  <a:lnTo>
                    <a:pt x="29128" y="13721"/>
                  </a:lnTo>
                  <a:cubicBezTo>
                    <a:pt x="29128" y="13599"/>
                    <a:pt x="29046" y="13498"/>
                    <a:pt x="28925" y="13478"/>
                  </a:cubicBezTo>
                  <a:cubicBezTo>
                    <a:pt x="21374" y="11834"/>
                    <a:pt x="15731" y="6617"/>
                    <a:pt x="14595" y="203"/>
                  </a:cubicBezTo>
                  <a:cubicBezTo>
                    <a:pt x="14554" y="81"/>
                    <a:pt x="14452" y="0"/>
                    <a:pt x="143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7"/>
            <p:cNvSpPr/>
            <p:nvPr/>
          </p:nvSpPr>
          <p:spPr>
            <a:xfrm>
              <a:off x="5377638" y="4746900"/>
              <a:ext cx="47225" cy="19300"/>
            </a:xfrm>
            <a:custGeom>
              <a:avLst/>
              <a:gdLst/>
              <a:ahLst/>
              <a:cxnLst/>
              <a:rect l="l" t="t" r="r" b="b"/>
              <a:pathLst>
                <a:path w="1889" h="772" extrusionOk="0">
                  <a:moveTo>
                    <a:pt x="934" y="1"/>
                  </a:moveTo>
                  <a:cubicBezTo>
                    <a:pt x="427" y="1"/>
                    <a:pt x="1" y="163"/>
                    <a:pt x="1" y="386"/>
                  </a:cubicBezTo>
                  <a:cubicBezTo>
                    <a:pt x="1" y="589"/>
                    <a:pt x="427" y="772"/>
                    <a:pt x="934" y="772"/>
                  </a:cubicBezTo>
                  <a:cubicBezTo>
                    <a:pt x="1462" y="772"/>
                    <a:pt x="1888" y="589"/>
                    <a:pt x="1888" y="386"/>
                  </a:cubicBezTo>
                  <a:cubicBezTo>
                    <a:pt x="1888" y="163"/>
                    <a:pt x="1462" y="1"/>
                    <a:pt x="9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7"/>
            <p:cNvSpPr/>
            <p:nvPr/>
          </p:nvSpPr>
          <p:spPr>
            <a:xfrm>
              <a:off x="5155388" y="4670575"/>
              <a:ext cx="158350" cy="140450"/>
            </a:xfrm>
            <a:custGeom>
              <a:avLst/>
              <a:gdLst/>
              <a:ahLst/>
              <a:cxnLst/>
              <a:rect l="l" t="t" r="r" b="b"/>
              <a:pathLst>
                <a:path w="6334" h="5618" extrusionOk="0">
                  <a:moveTo>
                    <a:pt x="3164" y="0"/>
                  </a:moveTo>
                  <a:cubicBezTo>
                    <a:pt x="2842" y="0"/>
                    <a:pt x="2514" y="55"/>
                    <a:pt x="2193" y="171"/>
                  </a:cubicBezTo>
                  <a:cubicBezTo>
                    <a:pt x="731" y="719"/>
                    <a:pt x="0" y="2323"/>
                    <a:pt x="528" y="3784"/>
                  </a:cubicBezTo>
                  <a:cubicBezTo>
                    <a:pt x="957" y="4912"/>
                    <a:pt x="2033" y="5618"/>
                    <a:pt x="3181" y="5618"/>
                  </a:cubicBezTo>
                  <a:cubicBezTo>
                    <a:pt x="3500" y="5618"/>
                    <a:pt x="3824" y="5563"/>
                    <a:pt x="4141" y="5449"/>
                  </a:cubicBezTo>
                  <a:cubicBezTo>
                    <a:pt x="5582" y="4901"/>
                    <a:pt x="6333" y="3297"/>
                    <a:pt x="5806" y="1836"/>
                  </a:cubicBezTo>
                  <a:cubicBezTo>
                    <a:pt x="5378" y="696"/>
                    <a:pt x="4308" y="0"/>
                    <a:pt x="31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7"/>
            <p:cNvSpPr/>
            <p:nvPr/>
          </p:nvSpPr>
          <p:spPr>
            <a:xfrm>
              <a:off x="5244688" y="4618025"/>
              <a:ext cx="76650" cy="36025"/>
            </a:xfrm>
            <a:custGeom>
              <a:avLst/>
              <a:gdLst/>
              <a:ahLst/>
              <a:cxnLst/>
              <a:rect l="l" t="t" r="r" b="b"/>
              <a:pathLst>
                <a:path w="3066" h="1441" extrusionOk="0">
                  <a:moveTo>
                    <a:pt x="834" y="0"/>
                  </a:moveTo>
                  <a:cubicBezTo>
                    <a:pt x="439" y="0"/>
                    <a:pt x="151" y="108"/>
                    <a:pt x="102" y="304"/>
                  </a:cubicBezTo>
                  <a:cubicBezTo>
                    <a:pt x="1" y="629"/>
                    <a:pt x="569" y="1076"/>
                    <a:pt x="1361" y="1299"/>
                  </a:cubicBezTo>
                  <a:cubicBezTo>
                    <a:pt x="1681" y="1395"/>
                    <a:pt x="1985" y="1441"/>
                    <a:pt x="2243" y="1441"/>
                  </a:cubicBezTo>
                  <a:cubicBezTo>
                    <a:pt x="2638" y="1441"/>
                    <a:pt x="2923" y="1333"/>
                    <a:pt x="2985" y="1137"/>
                  </a:cubicBezTo>
                  <a:cubicBezTo>
                    <a:pt x="3066" y="812"/>
                    <a:pt x="2497" y="365"/>
                    <a:pt x="1706" y="142"/>
                  </a:cubicBezTo>
                  <a:cubicBezTo>
                    <a:pt x="1394" y="46"/>
                    <a:pt x="1091"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7"/>
            <p:cNvSpPr/>
            <p:nvPr/>
          </p:nvSpPr>
          <p:spPr>
            <a:xfrm>
              <a:off x="5237088" y="4611900"/>
              <a:ext cx="92375" cy="48250"/>
            </a:xfrm>
            <a:custGeom>
              <a:avLst/>
              <a:gdLst/>
              <a:ahLst/>
              <a:cxnLst/>
              <a:rect l="l" t="t" r="r" b="b"/>
              <a:pathLst>
                <a:path w="3695" h="1930" extrusionOk="0">
                  <a:moveTo>
                    <a:pt x="1137" y="509"/>
                  </a:moveTo>
                  <a:cubicBezTo>
                    <a:pt x="1340" y="509"/>
                    <a:pt x="1624" y="529"/>
                    <a:pt x="1949" y="631"/>
                  </a:cubicBezTo>
                  <a:cubicBezTo>
                    <a:pt x="2680" y="854"/>
                    <a:pt x="3045" y="1219"/>
                    <a:pt x="3045" y="1321"/>
                  </a:cubicBezTo>
                  <a:cubicBezTo>
                    <a:pt x="3022" y="1368"/>
                    <a:pt x="2843" y="1428"/>
                    <a:pt x="2553" y="1428"/>
                  </a:cubicBezTo>
                  <a:cubicBezTo>
                    <a:pt x="2339" y="1428"/>
                    <a:pt x="2064" y="1395"/>
                    <a:pt x="1746" y="1300"/>
                  </a:cubicBezTo>
                  <a:cubicBezTo>
                    <a:pt x="995" y="1077"/>
                    <a:pt x="630" y="712"/>
                    <a:pt x="650" y="610"/>
                  </a:cubicBezTo>
                  <a:cubicBezTo>
                    <a:pt x="670" y="570"/>
                    <a:pt x="853" y="509"/>
                    <a:pt x="1137" y="509"/>
                  </a:cubicBezTo>
                  <a:close/>
                  <a:moveTo>
                    <a:pt x="1137" y="0"/>
                  </a:moveTo>
                  <a:cubicBezTo>
                    <a:pt x="646" y="0"/>
                    <a:pt x="251" y="140"/>
                    <a:pt x="163" y="468"/>
                  </a:cubicBezTo>
                  <a:cubicBezTo>
                    <a:pt x="0" y="1016"/>
                    <a:pt x="772" y="1544"/>
                    <a:pt x="1604" y="1788"/>
                  </a:cubicBezTo>
                  <a:cubicBezTo>
                    <a:pt x="1929" y="1889"/>
                    <a:pt x="2253" y="1930"/>
                    <a:pt x="2538" y="1930"/>
                  </a:cubicBezTo>
                  <a:cubicBezTo>
                    <a:pt x="3025" y="1930"/>
                    <a:pt x="3431" y="1788"/>
                    <a:pt x="3532" y="1463"/>
                  </a:cubicBezTo>
                  <a:cubicBezTo>
                    <a:pt x="3694" y="915"/>
                    <a:pt x="2923" y="387"/>
                    <a:pt x="2091" y="143"/>
                  </a:cubicBezTo>
                  <a:cubicBezTo>
                    <a:pt x="1769" y="52"/>
                    <a:pt x="1436" y="0"/>
                    <a:pt x="1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7"/>
            <p:cNvSpPr/>
            <p:nvPr/>
          </p:nvSpPr>
          <p:spPr>
            <a:xfrm>
              <a:off x="5464413" y="4618025"/>
              <a:ext cx="77150" cy="36025"/>
            </a:xfrm>
            <a:custGeom>
              <a:avLst/>
              <a:gdLst/>
              <a:ahLst/>
              <a:cxnLst/>
              <a:rect l="l" t="t" r="r" b="b"/>
              <a:pathLst>
                <a:path w="3086" h="1441" extrusionOk="0">
                  <a:moveTo>
                    <a:pt x="2247" y="0"/>
                  </a:moveTo>
                  <a:cubicBezTo>
                    <a:pt x="1993" y="0"/>
                    <a:pt x="1693" y="46"/>
                    <a:pt x="1381" y="142"/>
                  </a:cubicBezTo>
                  <a:cubicBezTo>
                    <a:pt x="569" y="365"/>
                    <a:pt x="1" y="812"/>
                    <a:pt x="102" y="1137"/>
                  </a:cubicBezTo>
                  <a:cubicBezTo>
                    <a:pt x="151" y="1333"/>
                    <a:pt x="439" y="1441"/>
                    <a:pt x="833" y="1441"/>
                  </a:cubicBezTo>
                  <a:cubicBezTo>
                    <a:pt x="1091" y="1441"/>
                    <a:pt x="1393" y="1395"/>
                    <a:pt x="1706" y="1299"/>
                  </a:cubicBezTo>
                  <a:cubicBezTo>
                    <a:pt x="2518" y="1076"/>
                    <a:pt x="3086" y="629"/>
                    <a:pt x="2984" y="304"/>
                  </a:cubicBezTo>
                  <a:cubicBezTo>
                    <a:pt x="2923" y="108"/>
                    <a:pt x="2638" y="0"/>
                    <a:pt x="2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7"/>
            <p:cNvSpPr/>
            <p:nvPr/>
          </p:nvSpPr>
          <p:spPr>
            <a:xfrm>
              <a:off x="5459338" y="4611900"/>
              <a:ext cx="87300" cy="48250"/>
            </a:xfrm>
            <a:custGeom>
              <a:avLst/>
              <a:gdLst/>
              <a:ahLst/>
              <a:cxnLst/>
              <a:rect l="l" t="t" r="r" b="b"/>
              <a:pathLst>
                <a:path w="3492" h="1930" extrusionOk="0">
                  <a:moveTo>
                    <a:pt x="2452" y="503"/>
                  </a:moveTo>
                  <a:cubicBezTo>
                    <a:pt x="2742" y="503"/>
                    <a:pt x="2920" y="564"/>
                    <a:pt x="2944" y="610"/>
                  </a:cubicBezTo>
                  <a:cubicBezTo>
                    <a:pt x="2964" y="712"/>
                    <a:pt x="2578" y="1077"/>
                    <a:pt x="1848" y="1300"/>
                  </a:cubicBezTo>
                  <a:cubicBezTo>
                    <a:pt x="1529" y="1395"/>
                    <a:pt x="1255" y="1428"/>
                    <a:pt x="1041" y="1428"/>
                  </a:cubicBezTo>
                  <a:cubicBezTo>
                    <a:pt x="750" y="1428"/>
                    <a:pt x="572" y="1368"/>
                    <a:pt x="549" y="1321"/>
                  </a:cubicBezTo>
                  <a:cubicBezTo>
                    <a:pt x="528" y="1219"/>
                    <a:pt x="894" y="854"/>
                    <a:pt x="1645" y="631"/>
                  </a:cubicBezTo>
                  <a:cubicBezTo>
                    <a:pt x="1963" y="536"/>
                    <a:pt x="2238" y="503"/>
                    <a:pt x="2452" y="503"/>
                  </a:cubicBezTo>
                  <a:close/>
                  <a:moveTo>
                    <a:pt x="2442" y="0"/>
                  </a:moveTo>
                  <a:cubicBezTo>
                    <a:pt x="2146" y="0"/>
                    <a:pt x="1817" y="52"/>
                    <a:pt x="1503" y="143"/>
                  </a:cubicBezTo>
                  <a:cubicBezTo>
                    <a:pt x="1097" y="265"/>
                    <a:pt x="711" y="448"/>
                    <a:pt x="447" y="651"/>
                  </a:cubicBezTo>
                  <a:cubicBezTo>
                    <a:pt x="1" y="996"/>
                    <a:pt x="21" y="1300"/>
                    <a:pt x="62" y="1463"/>
                  </a:cubicBezTo>
                  <a:cubicBezTo>
                    <a:pt x="102" y="1605"/>
                    <a:pt x="265" y="1869"/>
                    <a:pt x="813" y="1930"/>
                  </a:cubicBezTo>
                  <a:lnTo>
                    <a:pt x="1036" y="1930"/>
                  </a:lnTo>
                  <a:cubicBezTo>
                    <a:pt x="1320" y="1930"/>
                    <a:pt x="1665" y="1889"/>
                    <a:pt x="1990" y="1788"/>
                  </a:cubicBezTo>
                  <a:cubicBezTo>
                    <a:pt x="2396" y="1666"/>
                    <a:pt x="2781" y="1483"/>
                    <a:pt x="3045" y="1280"/>
                  </a:cubicBezTo>
                  <a:cubicBezTo>
                    <a:pt x="3492" y="935"/>
                    <a:pt x="3472" y="631"/>
                    <a:pt x="3431" y="468"/>
                  </a:cubicBezTo>
                  <a:cubicBezTo>
                    <a:pt x="3330" y="140"/>
                    <a:pt x="2930" y="0"/>
                    <a:pt x="24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7"/>
            <p:cNvSpPr/>
            <p:nvPr/>
          </p:nvSpPr>
          <p:spPr>
            <a:xfrm>
              <a:off x="5247238" y="4689550"/>
              <a:ext cx="30975" cy="31000"/>
            </a:xfrm>
            <a:custGeom>
              <a:avLst/>
              <a:gdLst/>
              <a:ahLst/>
              <a:cxnLst/>
              <a:rect l="l" t="t" r="r" b="b"/>
              <a:pathLst>
                <a:path w="1239" h="1240" extrusionOk="0">
                  <a:moveTo>
                    <a:pt x="629" y="1"/>
                  </a:moveTo>
                  <a:cubicBezTo>
                    <a:pt x="467" y="326"/>
                    <a:pt x="345" y="447"/>
                    <a:pt x="0" y="590"/>
                  </a:cubicBezTo>
                  <a:cubicBezTo>
                    <a:pt x="325" y="772"/>
                    <a:pt x="447" y="894"/>
                    <a:pt x="589" y="1239"/>
                  </a:cubicBezTo>
                  <a:cubicBezTo>
                    <a:pt x="772" y="894"/>
                    <a:pt x="893" y="793"/>
                    <a:pt x="1238" y="630"/>
                  </a:cubicBezTo>
                  <a:cubicBezTo>
                    <a:pt x="893" y="468"/>
                    <a:pt x="772" y="346"/>
                    <a:pt x="629"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7"/>
            <p:cNvSpPr/>
            <p:nvPr/>
          </p:nvSpPr>
          <p:spPr>
            <a:xfrm>
              <a:off x="5213238" y="4772275"/>
              <a:ext cx="16775" cy="17275"/>
            </a:xfrm>
            <a:custGeom>
              <a:avLst/>
              <a:gdLst/>
              <a:ahLst/>
              <a:cxnLst/>
              <a:rect l="l" t="t" r="r" b="b"/>
              <a:pathLst>
                <a:path w="671" h="691" extrusionOk="0">
                  <a:moveTo>
                    <a:pt x="203" y="0"/>
                  </a:moveTo>
                  <a:cubicBezTo>
                    <a:pt x="183" y="224"/>
                    <a:pt x="142" y="305"/>
                    <a:pt x="0" y="467"/>
                  </a:cubicBezTo>
                  <a:cubicBezTo>
                    <a:pt x="203" y="488"/>
                    <a:pt x="305" y="528"/>
                    <a:pt x="467" y="691"/>
                  </a:cubicBezTo>
                  <a:cubicBezTo>
                    <a:pt x="467" y="467"/>
                    <a:pt x="528" y="366"/>
                    <a:pt x="670" y="203"/>
                  </a:cubicBezTo>
                  <a:cubicBezTo>
                    <a:pt x="447" y="203"/>
                    <a:pt x="366" y="163"/>
                    <a:pt x="20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7"/>
            <p:cNvSpPr/>
            <p:nvPr/>
          </p:nvSpPr>
          <p:spPr>
            <a:xfrm>
              <a:off x="5373588" y="4758700"/>
              <a:ext cx="56350" cy="15625"/>
            </a:xfrm>
            <a:custGeom>
              <a:avLst/>
              <a:gdLst/>
              <a:ahLst/>
              <a:cxnLst/>
              <a:rect l="l" t="t" r="r" b="b"/>
              <a:pathLst>
                <a:path w="2254" h="625" extrusionOk="0">
                  <a:moveTo>
                    <a:pt x="203" y="1"/>
                  </a:moveTo>
                  <a:cubicBezTo>
                    <a:pt x="150" y="1"/>
                    <a:pt x="98" y="27"/>
                    <a:pt x="61" y="77"/>
                  </a:cubicBezTo>
                  <a:cubicBezTo>
                    <a:pt x="0" y="158"/>
                    <a:pt x="21" y="259"/>
                    <a:pt x="102" y="320"/>
                  </a:cubicBezTo>
                  <a:cubicBezTo>
                    <a:pt x="122" y="320"/>
                    <a:pt x="548" y="625"/>
                    <a:pt x="1137" y="625"/>
                  </a:cubicBezTo>
                  <a:cubicBezTo>
                    <a:pt x="1442" y="625"/>
                    <a:pt x="1787" y="543"/>
                    <a:pt x="2152" y="320"/>
                  </a:cubicBezTo>
                  <a:cubicBezTo>
                    <a:pt x="2233" y="259"/>
                    <a:pt x="2253" y="158"/>
                    <a:pt x="2213" y="77"/>
                  </a:cubicBezTo>
                  <a:cubicBezTo>
                    <a:pt x="2176" y="27"/>
                    <a:pt x="2124" y="1"/>
                    <a:pt x="2071" y="1"/>
                  </a:cubicBezTo>
                  <a:cubicBezTo>
                    <a:pt x="2036" y="1"/>
                    <a:pt x="2001" y="12"/>
                    <a:pt x="1969" y="36"/>
                  </a:cubicBezTo>
                  <a:cubicBezTo>
                    <a:pt x="1666" y="222"/>
                    <a:pt x="1379" y="284"/>
                    <a:pt x="1132" y="284"/>
                  </a:cubicBezTo>
                  <a:cubicBezTo>
                    <a:pt x="650" y="284"/>
                    <a:pt x="318" y="49"/>
                    <a:pt x="305" y="36"/>
                  </a:cubicBezTo>
                  <a:cubicBezTo>
                    <a:pt x="273" y="12"/>
                    <a:pt x="238" y="1"/>
                    <a:pt x="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7"/>
            <p:cNvSpPr/>
            <p:nvPr/>
          </p:nvSpPr>
          <p:spPr>
            <a:xfrm>
              <a:off x="5115288" y="4664950"/>
              <a:ext cx="207575" cy="60675"/>
            </a:xfrm>
            <a:custGeom>
              <a:avLst/>
              <a:gdLst/>
              <a:ahLst/>
              <a:cxnLst/>
              <a:rect l="l" t="t" r="r" b="b"/>
              <a:pathLst>
                <a:path w="8303" h="2427" extrusionOk="0">
                  <a:moveTo>
                    <a:pt x="4521" y="0"/>
                  </a:moveTo>
                  <a:cubicBezTo>
                    <a:pt x="3206" y="0"/>
                    <a:pt x="1656" y="510"/>
                    <a:pt x="62" y="2142"/>
                  </a:cubicBezTo>
                  <a:cubicBezTo>
                    <a:pt x="1" y="2223"/>
                    <a:pt x="1" y="2325"/>
                    <a:pt x="62" y="2385"/>
                  </a:cubicBezTo>
                  <a:cubicBezTo>
                    <a:pt x="102" y="2426"/>
                    <a:pt x="143" y="2426"/>
                    <a:pt x="184" y="2426"/>
                  </a:cubicBezTo>
                  <a:cubicBezTo>
                    <a:pt x="224" y="2426"/>
                    <a:pt x="265" y="2426"/>
                    <a:pt x="305" y="2385"/>
                  </a:cubicBezTo>
                  <a:cubicBezTo>
                    <a:pt x="1838" y="806"/>
                    <a:pt x="3310" y="314"/>
                    <a:pt x="4549" y="314"/>
                  </a:cubicBezTo>
                  <a:cubicBezTo>
                    <a:pt x="6527" y="314"/>
                    <a:pt x="7911" y="1567"/>
                    <a:pt x="7998" y="1655"/>
                  </a:cubicBezTo>
                  <a:cubicBezTo>
                    <a:pt x="8039" y="1685"/>
                    <a:pt x="8084" y="1700"/>
                    <a:pt x="8128" y="1700"/>
                  </a:cubicBezTo>
                  <a:cubicBezTo>
                    <a:pt x="8171" y="1700"/>
                    <a:pt x="8211" y="1685"/>
                    <a:pt x="8242" y="1655"/>
                  </a:cubicBezTo>
                  <a:cubicBezTo>
                    <a:pt x="8303" y="1574"/>
                    <a:pt x="8303" y="1472"/>
                    <a:pt x="8242" y="1411"/>
                  </a:cubicBezTo>
                  <a:cubicBezTo>
                    <a:pt x="8216" y="1386"/>
                    <a:pt x="6689" y="0"/>
                    <a:pt x="45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7"/>
            <p:cNvSpPr/>
            <p:nvPr/>
          </p:nvSpPr>
          <p:spPr>
            <a:xfrm>
              <a:off x="5226438" y="4729150"/>
              <a:ext cx="22850" cy="28950"/>
            </a:xfrm>
            <a:custGeom>
              <a:avLst/>
              <a:gdLst/>
              <a:ahLst/>
              <a:cxnLst/>
              <a:rect l="l" t="t" r="r" b="b"/>
              <a:pathLst>
                <a:path w="914" h="1158" extrusionOk="0">
                  <a:moveTo>
                    <a:pt x="467" y="0"/>
                  </a:moveTo>
                  <a:cubicBezTo>
                    <a:pt x="203" y="0"/>
                    <a:pt x="0" y="264"/>
                    <a:pt x="0" y="568"/>
                  </a:cubicBezTo>
                  <a:cubicBezTo>
                    <a:pt x="0" y="893"/>
                    <a:pt x="203" y="1157"/>
                    <a:pt x="467" y="1157"/>
                  </a:cubicBezTo>
                  <a:cubicBezTo>
                    <a:pt x="710" y="1157"/>
                    <a:pt x="913" y="893"/>
                    <a:pt x="913" y="568"/>
                  </a:cubicBezTo>
                  <a:cubicBezTo>
                    <a:pt x="913" y="264"/>
                    <a:pt x="710" y="0"/>
                    <a:pt x="467"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7"/>
            <p:cNvSpPr/>
            <p:nvPr/>
          </p:nvSpPr>
          <p:spPr>
            <a:xfrm>
              <a:off x="5476588" y="4704975"/>
              <a:ext cx="212150" cy="68350"/>
            </a:xfrm>
            <a:custGeom>
              <a:avLst/>
              <a:gdLst/>
              <a:ahLst/>
              <a:cxnLst/>
              <a:rect l="l" t="t" r="r" b="b"/>
              <a:pathLst>
                <a:path w="8486" h="2734" extrusionOk="0">
                  <a:moveTo>
                    <a:pt x="3899" y="0"/>
                  </a:moveTo>
                  <a:cubicBezTo>
                    <a:pt x="1711" y="0"/>
                    <a:pt x="168" y="1409"/>
                    <a:pt x="143" y="1434"/>
                  </a:cubicBezTo>
                  <a:cubicBezTo>
                    <a:pt x="1" y="1556"/>
                    <a:pt x="1" y="1759"/>
                    <a:pt x="123" y="1901"/>
                  </a:cubicBezTo>
                  <a:cubicBezTo>
                    <a:pt x="186" y="1975"/>
                    <a:pt x="276" y="2010"/>
                    <a:pt x="366" y="2010"/>
                  </a:cubicBezTo>
                  <a:cubicBezTo>
                    <a:pt x="449" y="2010"/>
                    <a:pt x="531" y="1980"/>
                    <a:pt x="589" y="1921"/>
                  </a:cubicBezTo>
                  <a:cubicBezTo>
                    <a:pt x="677" y="1834"/>
                    <a:pt x="1976" y="664"/>
                    <a:pt x="3838" y="664"/>
                  </a:cubicBezTo>
                  <a:cubicBezTo>
                    <a:pt x="5014" y="664"/>
                    <a:pt x="6415" y="1131"/>
                    <a:pt x="7876" y="2632"/>
                  </a:cubicBezTo>
                  <a:cubicBezTo>
                    <a:pt x="7937" y="2692"/>
                    <a:pt x="8018" y="2733"/>
                    <a:pt x="8120" y="2733"/>
                  </a:cubicBezTo>
                  <a:cubicBezTo>
                    <a:pt x="8201" y="2733"/>
                    <a:pt x="8282" y="2692"/>
                    <a:pt x="8343" y="2632"/>
                  </a:cubicBezTo>
                  <a:cubicBezTo>
                    <a:pt x="8485" y="2510"/>
                    <a:pt x="8485" y="2286"/>
                    <a:pt x="8363" y="2144"/>
                  </a:cubicBezTo>
                  <a:cubicBezTo>
                    <a:pt x="6769" y="511"/>
                    <a:pt x="5217" y="0"/>
                    <a:pt x="38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7"/>
            <p:cNvSpPr/>
            <p:nvPr/>
          </p:nvSpPr>
          <p:spPr>
            <a:xfrm>
              <a:off x="5385263" y="4805250"/>
              <a:ext cx="77650" cy="46725"/>
            </a:xfrm>
            <a:custGeom>
              <a:avLst/>
              <a:gdLst/>
              <a:ahLst/>
              <a:cxnLst/>
              <a:rect l="l" t="t" r="r" b="b"/>
              <a:pathLst>
                <a:path w="3106" h="1869" extrusionOk="0">
                  <a:moveTo>
                    <a:pt x="2862" y="1"/>
                  </a:moveTo>
                  <a:cubicBezTo>
                    <a:pt x="2720" y="1"/>
                    <a:pt x="2598" y="123"/>
                    <a:pt x="2598" y="265"/>
                  </a:cubicBezTo>
                  <a:cubicBezTo>
                    <a:pt x="2598" y="671"/>
                    <a:pt x="2375" y="1056"/>
                    <a:pt x="1989" y="1239"/>
                  </a:cubicBezTo>
                  <a:cubicBezTo>
                    <a:pt x="1835" y="1322"/>
                    <a:pt x="1668" y="1363"/>
                    <a:pt x="1502" y="1363"/>
                  </a:cubicBezTo>
                  <a:cubicBezTo>
                    <a:pt x="1384" y="1363"/>
                    <a:pt x="1267" y="1342"/>
                    <a:pt x="1157" y="1300"/>
                  </a:cubicBezTo>
                  <a:cubicBezTo>
                    <a:pt x="873" y="1219"/>
                    <a:pt x="650" y="1016"/>
                    <a:pt x="508" y="752"/>
                  </a:cubicBezTo>
                  <a:cubicBezTo>
                    <a:pt x="466" y="668"/>
                    <a:pt x="375" y="622"/>
                    <a:pt x="283" y="622"/>
                  </a:cubicBezTo>
                  <a:cubicBezTo>
                    <a:pt x="242" y="622"/>
                    <a:pt x="200" y="631"/>
                    <a:pt x="163" y="650"/>
                  </a:cubicBezTo>
                  <a:cubicBezTo>
                    <a:pt x="41" y="711"/>
                    <a:pt x="0" y="853"/>
                    <a:pt x="61" y="995"/>
                  </a:cubicBezTo>
                  <a:cubicBezTo>
                    <a:pt x="244" y="1381"/>
                    <a:pt x="589" y="1665"/>
                    <a:pt x="995" y="1787"/>
                  </a:cubicBezTo>
                  <a:cubicBezTo>
                    <a:pt x="1157" y="1848"/>
                    <a:pt x="1320" y="1868"/>
                    <a:pt x="1502" y="1868"/>
                  </a:cubicBezTo>
                  <a:cubicBezTo>
                    <a:pt x="1746" y="1868"/>
                    <a:pt x="1989" y="1807"/>
                    <a:pt x="2233" y="1706"/>
                  </a:cubicBezTo>
                  <a:cubicBezTo>
                    <a:pt x="2781" y="1422"/>
                    <a:pt x="3106" y="874"/>
                    <a:pt x="3106" y="265"/>
                  </a:cubicBezTo>
                  <a:cubicBezTo>
                    <a:pt x="3106" y="123"/>
                    <a:pt x="3004" y="1"/>
                    <a:pt x="28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7"/>
            <p:cNvSpPr/>
            <p:nvPr/>
          </p:nvSpPr>
          <p:spPr>
            <a:xfrm>
              <a:off x="5539013" y="4291675"/>
              <a:ext cx="204525" cy="251775"/>
            </a:xfrm>
            <a:custGeom>
              <a:avLst/>
              <a:gdLst/>
              <a:ahLst/>
              <a:cxnLst/>
              <a:rect l="l" t="t" r="r" b="b"/>
              <a:pathLst>
                <a:path w="8181" h="10071" extrusionOk="0">
                  <a:moveTo>
                    <a:pt x="401" y="0"/>
                  </a:moveTo>
                  <a:cubicBezTo>
                    <a:pt x="272" y="0"/>
                    <a:pt x="142" y="69"/>
                    <a:pt x="82" y="206"/>
                  </a:cubicBezTo>
                  <a:cubicBezTo>
                    <a:pt x="0" y="368"/>
                    <a:pt x="82" y="571"/>
                    <a:pt x="244" y="652"/>
                  </a:cubicBezTo>
                  <a:cubicBezTo>
                    <a:pt x="305" y="672"/>
                    <a:pt x="6374" y="3514"/>
                    <a:pt x="7490" y="9786"/>
                  </a:cubicBezTo>
                  <a:cubicBezTo>
                    <a:pt x="7511" y="9948"/>
                    <a:pt x="7653" y="10070"/>
                    <a:pt x="7815" y="10070"/>
                  </a:cubicBezTo>
                  <a:lnTo>
                    <a:pt x="7876" y="10070"/>
                  </a:lnTo>
                  <a:cubicBezTo>
                    <a:pt x="8059" y="10030"/>
                    <a:pt x="8180" y="9867"/>
                    <a:pt x="8140" y="9685"/>
                  </a:cubicBezTo>
                  <a:cubicBezTo>
                    <a:pt x="6983" y="3027"/>
                    <a:pt x="792" y="145"/>
                    <a:pt x="528" y="23"/>
                  </a:cubicBezTo>
                  <a:cubicBezTo>
                    <a:pt x="488" y="8"/>
                    <a:pt x="444" y="0"/>
                    <a:pt x="401"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7"/>
            <p:cNvSpPr/>
            <p:nvPr/>
          </p:nvSpPr>
          <p:spPr>
            <a:xfrm>
              <a:off x="5666888" y="4809325"/>
              <a:ext cx="212125" cy="451625"/>
            </a:xfrm>
            <a:custGeom>
              <a:avLst/>
              <a:gdLst/>
              <a:ahLst/>
              <a:cxnLst/>
              <a:rect l="l" t="t" r="r" b="b"/>
              <a:pathLst>
                <a:path w="8485" h="18065" extrusionOk="0">
                  <a:moveTo>
                    <a:pt x="7389" y="0"/>
                  </a:moveTo>
                  <a:lnTo>
                    <a:pt x="0" y="17598"/>
                  </a:lnTo>
                  <a:lnTo>
                    <a:pt x="1096" y="18065"/>
                  </a:lnTo>
                  <a:lnTo>
                    <a:pt x="8485" y="467"/>
                  </a:lnTo>
                  <a:lnTo>
                    <a:pt x="7389" y="0"/>
                  </a:lnTo>
                  <a:close/>
                </a:path>
              </a:pathLst>
            </a:custGeom>
            <a:solidFill>
              <a:srgbClr val="FFD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7"/>
            <p:cNvSpPr/>
            <p:nvPr/>
          </p:nvSpPr>
          <p:spPr>
            <a:xfrm>
              <a:off x="5659788" y="4803150"/>
              <a:ext cx="225825" cy="464400"/>
            </a:xfrm>
            <a:custGeom>
              <a:avLst/>
              <a:gdLst/>
              <a:ahLst/>
              <a:cxnLst/>
              <a:rect l="l" t="t" r="r" b="b"/>
              <a:pathLst>
                <a:path w="9033" h="18576" extrusionOk="0">
                  <a:moveTo>
                    <a:pt x="7815" y="572"/>
                  </a:moveTo>
                  <a:lnTo>
                    <a:pt x="8424" y="836"/>
                  </a:lnTo>
                  <a:lnTo>
                    <a:pt x="1238" y="17987"/>
                  </a:lnTo>
                  <a:lnTo>
                    <a:pt x="609" y="17723"/>
                  </a:lnTo>
                  <a:lnTo>
                    <a:pt x="7815" y="572"/>
                  </a:lnTo>
                  <a:close/>
                  <a:moveTo>
                    <a:pt x="7662" y="0"/>
                  </a:moveTo>
                  <a:cubicBezTo>
                    <a:pt x="7562" y="0"/>
                    <a:pt x="7474" y="57"/>
                    <a:pt x="7429" y="146"/>
                  </a:cubicBezTo>
                  <a:lnTo>
                    <a:pt x="41" y="17764"/>
                  </a:lnTo>
                  <a:cubicBezTo>
                    <a:pt x="0" y="17886"/>
                    <a:pt x="61" y="18028"/>
                    <a:pt x="183" y="18089"/>
                  </a:cubicBezTo>
                  <a:lnTo>
                    <a:pt x="1279" y="18556"/>
                  </a:lnTo>
                  <a:cubicBezTo>
                    <a:pt x="1299" y="18556"/>
                    <a:pt x="1340" y="18576"/>
                    <a:pt x="1380" y="18576"/>
                  </a:cubicBezTo>
                  <a:cubicBezTo>
                    <a:pt x="1401" y="18576"/>
                    <a:pt x="1441" y="18556"/>
                    <a:pt x="1482" y="18556"/>
                  </a:cubicBezTo>
                  <a:cubicBezTo>
                    <a:pt x="1543" y="18515"/>
                    <a:pt x="1583" y="18474"/>
                    <a:pt x="1604" y="18413"/>
                  </a:cubicBezTo>
                  <a:lnTo>
                    <a:pt x="8992" y="816"/>
                  </a:lnTo>
                  <a:cubicBezTo>
                    <a:pt x="9033" y="755"/>
                    <a:pt x="9033" y="673"/>
                    <a:pt x="8992" y="613"/>
                  </a:cubicBezTo>
                  <a:cubicBezTo>
                    <a:pt x="8972" y="552"/>
                    <a:pt x="8931" y="511"/>
                    <a:pt x="8870" y="470"/>
                  </a:cubicBezTo>
                  <a:lnTo>
                    <a:pt x="7774" y="24"/>
                  </a:lnTo>
                  <a:cubicBezTo>
                    <a:pt x="7736" y="8"/>
                    <a:pt x="7698" y="0"/>
                    <a:pt x="76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7"/>
            <p:cNvSpPr/>
            <p:nvPr/>
          </p:nvSpPr>
          <p:spPr>
            <a:xfrm>
              <a:off x="5662388" y="5014525"/>
              <a:ext cx="232875" cy="196775"/>
            </a:xfrm>
            <a:custGeom>
              <a:avLst/>
              <a:gdLst/>
              <a:ahLst/>
              <a:cxnLst/>
              <a:rect l="l" t="t" r="r" b="b"/>
              <a:pathLst>
                <a:path w="9315" h="7871" extrusionOk="0">
                  <a:moveTo>
                    <a:pt x="5350" y="1"/>
                  </a:moveTo>
                  <a:cubicBezTo>
                    <a:pt x="5279" y="1"/>
                    <a:pt x="5206" y="5"/>
                    <a:pt x="5133" y="13"/>
                  </a:cubicBezTo>
                  <a:cubicBezTo>
                    <a:pt x="4423" y="74"/>
                    <a:pt x="3672" y="804"/>
                    <a:pt x="3996" y="1291"/>
                  </a:cubicBezTo>
                  <a:cubicBezTo>
                    <a:pt x="3786" y="1139"/>
                    <a:pt x="3504" y="1062"/>
                    <a:pt x="3209" y="1062"/>
                  </a:cubicBezTo>
                  <a:cubicBezTo>
                    <a:pt x="2878" y="1062"/>
                    <a:pt x="2530" y="1159"/>
                    <a:pt x="2251" y="1352"/>
                  </a:cubicBezTo>
                  <a:cubicBezTo>
                    <a:pt x="1703" y="1697"/>
                    <a:pt x="1500" y="2347"/>
                    <a:pt x="1764" y="2793"/>
                  </a:cubicBezTo>
                  <a:cubicBezTo>
                    <a:pt x="1709" y="2786"/>
                    <a:pt x="1655" y="2782"/>
                    <a:pt x="1601" y="2782"/>
                  </a:cubicBezTo>
                  <a:cubicBezTo>
                    <a:pt x="767" y="2782"/>
                    <a:pt x="0" y="3631"/>
                    <a:pt x="38" y="4336"/>
                  </a:cubicBezTo>
                  <a:cubicBezTo>
                    <a:pt x="59" y="5107"/>
                    <a:pt x="668" y="5696"/>
                    <a:pt x="1297" y="6183"/>
                  </a:cubicBezTo>
                  <a:cubicBezTo>
                    <a:pt x="2251" y="6954"/>
                    <a:pt x="2210" y="6894"/>
                    <a:pt x="3306" y="7502"/>
                  </a:cubicBezTo>
                  <a:cubicBezTo>
                    <a:pt x="3758" y="7756"/>
                    <a:pt x="4248" y="7871"/>
                    <a:pt x="4743" y="7871"/>
                  </a:cubicBezTo>
                  <a:cubicBezTo>
                    <a:pt x="6270" y="7871"/>
                    <a:pt x="7848" y="6777"/>
                    <a:pt x="8523" y="5290"/>
                  </a:cubicBezTo>
                  <a:cubicBezTo>
                    <a:pt x="9314" y="3524"/>
                    <a:pt x="8705" y="1616"/>
                    <a:pt x="7041" y="622"/>
                  </a:cubicBezTo>
                  <a:cubicBezTo>
                    <a:pt x="7041" y="622"/>
                    <a:pt x="7041" y="622"/>
                    <a:pt x="7021" y="601"/>
                  </a:cubicBezTo>
                  <a:cubicBezTo>
                    <a:pt x="6528" y="309"/>
                    <a:pt x="5986" y="1"/>
                    <a:pt x="5350" y="1"/>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7"/>
            <p:cNvSpPr/>
            <p:nvPr/>
          </p:nvSpPr>
          <p:spPr>
            <a:xfrm>
              <a:off x="5656238" y="5008450"/>
              <a:ext cx="246125" cy="209375"/>
            </a:xfrm>
            <a:custGeom>
              <a:avLst/>
              <a:gdLst/>
              <a:ahLst/>
              <a:cxnLst/>
              <a:rect l="l" t="t" r="r" b="b"/>
              <a:pathLst>
                <a:path w="9845" h="8375" extrusionOk="0">
                  <a:moveTo>
                    <a:pt x="5581" y="491"/>
                  </a:moveTo>
                  <a:cubicBezTo>
                    <a:pt x="6144" y="491"/>
                    <a:pt x="6646" y="773"/>
                    <a:pt x="7165" y="1088"/>
                  </a:cubicBezTo>
                  <a:cubicBezTo>
                    <a:pt x="8708" y="2022"/>
                    <a:pt x="9276" y="3808"/>
                    <a:pt x="8545" y="5411"/>
                  </a:cubicBezTo>
                  <a:cubicBezTo>
                    <a:pt x="8079" y="6467"/>
                    <a:pt x="7104" y="7340"/>
                    <a:pt x="6029" y="7685"/>
                  </a:cubicBezTo>
                  <a:cubicBezTo>
                    <a:pt x="5682" y="7803"/>
                    <a:pt x="5335" y="7862"/>
                    <a:pt x="4998" y="7862"/>
                  </a:cubicBezTo>
                  <a:cubicBezTo>
                    <a:pt x="4527" y="7862"/>
                    <a:pt x="4076" y="7747"/>
                    <a:pt x="3674" y="7522"/>
                  </a:cubicBezTo>
                  <a:lnTo>
                    <a:pt x="3329" y="7340"/>
                  </a:lnTo>
                  <a:cubicBezTo>
                    <a:pt x="2578" y="6913"/>
                    <a:pt x="2517" y="6893"/>
                    <a:pt x="1705" y="6223"/>
                  </a:cubicBezTo>
                  <a:cubicBezTo>
                    <a:pt x="1117" y="5756"/>
                    <a:pt x="548" y="5229"/>
                    <a:pt x="528" y="4579"/>
                  </a:cubicBezTo>
                  <a:cubicBezTo>
                    <a:pt x="528" y="4275"/>
                    <a:pt x="711" y="3909"/>
                    <a:pt x="995" y="3645"/>
                  </a:cubicBezTo>
                  <a:cubicBezTo>
                    <a:pt x="1259" y="3402"/>
                    <a:pt x="1563" y="3280"/>
                    <a:pt x="1847" y="3280"/>
                  </a:cubicBezTo>
                  <a:lnTo>
                    <a:pt x="1969" y="3280"/>
                  </a:lnTo>
                  <a:cubicBezTo>
                    <a:pt x="1986" y="3284"/>
                    <a:pt x="2003" y="3285"/>
                    <a:pt x="2019" y="3285"/>
                  </a:cubicBezTo>
                  <a:cubicBezTo>
                    <a:pt x="2098" y="3285"/>
                    <a:pt x="2162" y="3246"/>
                    <a:pt x="2213" y="3179"/>
                  </a:cubicBezTo>
                  <a:cubicBezTo>
                    <a:pt x="2273" y="3097"/>
                    <a:pt x="2273" y="2996"/>
                    <a:pt x="2233" y="2915"/>
                  </a:cubicBezTo>
                  <a:cubicBezTo>
                    <a:pt x="2030" y="2570"/>
                    <a:pt x="2213" y="2082"/>
                    <a:pt x="2619" y="1798"/>
                  </a:cubicBezTo>
                  <a:cubicBezTo>
                    <a:pt x="2862" y="1643"/>
                    <a:pt x="3173" y="1561"/>
                    <a:pt x="3461" y="1561"/>
                  </a:cubicBezTo>
                  <a:cubicBezTo>
                    <a:pt x="3700" y="1561"/>
                    <a:pt x="3923" y="1618"/>
                    <a:pt x="4080" y="1737"/>
                  </a:cubicBezTo>
                  <a:cubicBezTo>
                    <a:pt x="4128" y="1776"/>
                    <a:pt x="4185" y="1796"/>
                    <a:pt x="4240" y="1796"/>
                  </a:cubicBezTo>
                  <a:cubicBezTo>
                    <a:pt x="4302" y="1796"/>
                    <a:pt x="4362" y="1771"/>
                    <a:pt x="4405" y="1717"/>
                  </a:cubicBezTo>
                  <a:cubicBezTo>
                    <a:pt x="4506" y="1636"/>
                    <a:pt x="4506" y="1514"/>
                    <a:pt x="4445" y="1413"/>
                  </a:cubicBezTo>
                  <a:cubicBezTo>
                    <a:pt x="4425" y="1372"/>
                    <a:pt x="4384" y="1291"/>
                    <a:pt x="4466" y="1108"/>
                  </a:cubicBezTo>
                  <a:cubicBezTo>
                    <a:pt x="4608" y="824"/>
                    <a:pt x="5034" y="540"/>
                    <a:pt x="5420" y="499"/>
                  </a:cubicBezTo>
                  <a:cubicBezTo>
                    <a:pt x="5474" y="494"/>
                    <a:pt x="5528" y="491"/>
                    <a:pt x="5581" y="491"/>
                  </a:cubicBezTo>
                  <a:close/>
                  <a:moveTo>
                    <a:pt x="5592" y="0"/>
                  </a:moveTo>
                  <a:cubicBezTo>
                    <a:pt x="5516" y="0"/>
                    <a:pt x="5438" y="4"/>
                    <a:pt x="5359" y="12"/>
                  </a:cubicBezTo>
                  <a:cubicBezTo>
                    <a:pt x="4811" y="53"/>
                    <a:pt x="4222" y="438"/>
                    <a:pt x="3999" y="885"/>
                  </a:cubicBezTo>
                  <a:cubicBezTo>
                    <a:pt x="3958" y="966"/>
                    <a:pt x="3938" y="1047"/>
                    <a:pt x="3918" y="1108"/>
                  </a:cubicBezTo>
                  <a:cubicBezTo>
                    <a:pt x="3774" y="1072"/>
                    <a:pt x="3617" y="1054"/>
                    <a:pt x="3457" y="1054"/>
                  </a:cubicBezTo>
                  <a:cubicBezTo>
                    <a:pt x="3074" y="1054"/>
                    <a:pt x="2669" y="1158"/>
                    <a:pt x="2355" y="1372"/>
                  </a:cubicBezTo>
                  <a:cubicBezTo>
                    <a:pt x="1827" y="1717"/>
                    <a:pt x="1583" y="2285"/>
                    <a:pt x="1644" y="2793"/>
                  </a:cubicBezTo>
                  <a:cubicBezTo>
                    <a:pt x="1299" y="2833"/>
                    <a:pt x="954" y="2996"/>
                    <a:pt x="650" y="3260"/>
                  </a:cubicBezTo>
                  <a:cubicBezTo>
                    <a:pt x="244" y="3625"/>
                    <a:pt x="0" y="4153"/>
                    <a:pt x="20" y="4599"/>
                  </a:cubicBezTo>
                  <a:cubicBezTo>
                    <a:pt x="61" y="5452"/>
                    <a:pt x="690" y="6081"/>
                    <a:pt x="1380" y="6629"/>
                  </a:cubicBezTo>
                  <a:cubicBezTo>
                    <a:pt x="2233" y="7319"/>
                    <a:pt x="2314" y="7360"/>
                    <a:pt x="3085" y="7786"/>
                  </a:cubicBezTo>
                  <a:lnTo>
                    <a:pt x="3430" y="7969"/>
                  </a:lnTo>
                  <a:cubicBezTo>
                    <a:pt x="3897" y="8233"/>
                    <a:pt x="4425" y="8375"/>
                    <a:pt x="4993" y="8375"/>
                  </a:cubicBezTo>
                  <a:cubicBezTo>
                    <a:pt x="5379" y="8375"/>
                    <a:pt x="5785" y="8294"/>
                    <a:pt x="6191" y="8172"/>
                  </a:cubicBezTo>
                  <a:cubicBezTo>
                    <a:pt x="7388" y="7766"/>
                    <a:pt x="8485" y="6792"/>
                    <a:pt x="9012" y="5635"/>
                  </a:cubicBezTo>
                  <a:cubicBezTo>
                    <a:pt x="9845" y="3767"/>
                    <a:pt x="9195" y="1717"/>
                    <a:pt x="7409" y="641"/>
                  </a:cubicBezTo>
                  <a:cubicBezTo>
                    <a:pt x="6861" y="313"/>
                    <a:pt x="6280" y="0"/>
                    <a:pt x="5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7"/>
            <p:cNvSpPr/>
            <p:nvPr/>
          </p:nvSpPr>
          <p:spPr>
            <a:xfrm>
              <a:off x="4904713" y="4833025"/>
              <a:ext cx="358775" cy="357700"/>
            </a:xfrm>
            <a:custGeom>
              <a:avLst/>
              <a:gdLst/>
              <a:ahLst/>
              <a:cxnLst/>
              <a:rect l="l" t="t" r="r" b="b"/>
              <a:pathLst>
                <a:path w="14351" h="14308" extrusionOk="0">
                  <a:moveTo>
                    <a:pt x="6519" y="0"/>
                  </a:moveTo>
                  <a:cubicBezTo>
                    <a:pt x="5855" y="0"/>
                    <a:pt x="5243" y="406"/>
                    <a:pt x="4912" y="1001"/>
                  </a:cubicBezTo>
                  <a:cubicBezTo>
                    <a:pt x="4425" y="1894"/>
                    <a:pt x="4689" y="2929"/>
                    <a:pt x="4994" y="3842"/>
                  </a:cubicBezTo>
                  <a:cubicBezTo>
                    <a:pt x="5379" y="4918"/>
                    <a:pt x="5927" y="5953"/>
                    <a:pt x="6638" y="6867"/>
                  </a:cubicBezTo>
                  <a:cubicBezTo>
                    <a:pt x="5846" y="6055"/>
                    <a:pt x="5318" y="5040"/>
                    <a:pt x="4628" y="4147"/>
                  </a:cubicBezTo>
                  <a:cubicBezTo>
                    <a:pt x="3999" y="3294"/>
                    <a:pt x="3086" y="2482"/>
                    <a:pt x="1969" y="2381"/>
                  </a:cubicBezTo>
                  <a:cubicBezTo>
                    <a:pt x="1919" y="2377"/>
                    <a:pt x="1868" y="2375"/>
                    <a:pt x="1817" y="2375"/>
                  </a:cubicBezTo>
                  <a:cubicBezTo>
                    <a:pt x="1091" y="2375"/>
                    <a:pt x="350" y="2777"/>
                    <a:pt x="122" y="3497"/>
                  </a:cubicBezTo>
                  <a:cubicBezTo>
                    <a:pt x="0" y="3944"/>
                    <a:pt x="41" y="4431"/>
                    <a:pt x="203" y="4857"/>
                  </a:cubicBezTo>
                  <a:cubicBezTo>
                    <a:pt x="548" y="5892"/>
                    <a:pt x="1299" y="6765"/>
                    <a:pt x="2010" y="7577"/>
                  </a:cubicBezTo>
                  <a:cubicBezTo>
                    <a:pt x="2184" y="7771"/>
                    <a:pt x="3354" y="9273"/>
                    <a:pt x="3709" y="9273"/>
                  </a:cubicBezTo>
                  <a:cubicBezTo>
                    <a:pt x="3727" y="9273"/>
                    <a:pt x="3742" y="9269"/>
                    <a:pt x="3755" y="9262"/>
                  </a:cubicBezTo>
                  <a:lnTo>
                    <a:pt x="3755" y="9262"/>
                  </a:lnTo>
                  <a:cubicBezTo>
                    <a:pt x="3187" y="9587"/>
                    <a:pt x="2883" y="10277"/>
                    <a:pt x="2903" y="10947"/>
                  </a:cubicBezTo>
                  <a:cubicBezTo>
                    <a:pt x="2944" y="11596"/>
                    <a:pt x="3268" y="12225"/>
                    <a:pt x="3715" y="12712"/>
                  </a:cubicBezTo>
                  <a:cubicBezTo>
                    <a:pt x="4211" y="13248"/>
                    <a:pt x="4920" y="13667"/>
                    <a:pt x="5671" y="13667"/>
                  </a:cubicBezTo>
                  <a:cubicBezTo>
                    <a:pt x="5689" y="13667"/>
                    <a:pt x="5707" y="13667"/>
                    <a:pt x="5724" y="13666"/>
                  </a:cubicBezTo>
                  <a:cubicBezTo>
                    <a:pt x="6151" y="13646"/>
                    <a:pt x="6577" y="13504"/>
                    <a:pt x="6983" y="13362"/>
                  </a:cubicBezTo>
                  <a:cubicBezTo>
                    <a:pt x="7165" y="13687"/>
                    <a:pt x="7490" y="13930"/>
                    <a:pt x="7835" y="14072"/>
                  </a:cubicBezTo>
                  <a:cubicBezTo>
                    <a:pt x="8222" y="14235"/>
                    <a:pt x="8637" y="14308"/>
                    <a:pt x="9057" y="14308"/>
                  </a:cubicBezTo>
                  <a:cubicBezTo>
                    <a:pt x="9630" y="14308"/>
                    <a:pt x="10211" y="14173"/>
                    <a:pt x="10738" y="13951"/>
                  </a:cubicBezTo>
                  <a:cubicBezTo>
                    <a:pt x="11651" y="13565"/>
                    <a:pt x="12423" y="12915"/>
                    <a:pt x="13174" y="12266"/>
                  </a:cubicBezTo>
                  <a:cubicBezTo>
                    <a:pt x="13478" y="11982"/>
                    <a:pt x="13803" y="11677"/>
                    <a:pt x="14006" y="11312"/>
                  </a:cubicBezTo>
                  <a:cubicBezTo>
                    <a:pt x="14310" y="10784"/>
                    <a:pt x="14351" y="10155"/>
                    <a:pt x="14229" y="9566"/>
                  </a:cubicBezTo>
                  <a:cubicBezTo>
                    <a:pt x="14107" y="8978"/>
                    <a:pt x="13823" y="8450"/>
                    <a:pt x="13498" y="7943"/>
                  </a:cubicBezTo>
                  <a:cubicBezTo>
                    <a:pt x="13072" y="7293"/>
                    <a:pt x="12565" y="6704"/>
                    <a:pt x="11915" y="6298"/>
                  </a:cubicBezTo>
                  <a:cubicBezTo>
                    <a:pt x="11509" y="6035"/>
                    <a:pt x="11022" y="5872"/>
                    <a:pt x="10515" y="5832"/>
                  </a:cubicBezTo>
                  <a:cubicBezTo>
                    <a:pt x="10312" y="5832"/>
                    <a:pt x="10129" y="5852"/>
                    <a:pt x="9926" y="5852"/>
                  </a:cubicBezTo>
                  <a:cubicBezTo>
                    <a:pt x="9900" y="5856"/>
                    <a:pt x="9873" y="5859"/>
                    <a:pt x="9845" y="5859"/>
                  </a:cubicBezTo>
                  <a:cubicBezTo>
                    <a:pt x="9747" y="5859"/>
                    <a:pt x="9649" y="5826"/>
                    <a:pt x="9601" y="5730"/>
                  </a:cubicBezTo>
                  <a:cubicBezTo>
                    <a:pt x="9561" y="5669"/>
                    <a:pt x="9540" y="5568"/>
                    <a:pt x="9540" y="5487"/>
                  </a:cubicBezTo>
                  <a:cubicBezTo>
                    <a:pt x="9520" y="5365"/>
                    <a:pt x="9500" y="5243"/>
                    <a:pt x="9479" y="5121"/>
                  </a:cubicBezTo>
                  <a:cubicBezTo>
                    <a:pt x="9439" y="4878"/>
                    <a:pt x="9398" y="4654"/>
                    <a:pt x="9358" y="4411"/>
                  </a:cubicBezTo>
                  <a:cubicBezTo>
                    <a:pt x="9175" y="3416"/>
                    <a:pt x="8992" y="2361"/>
                    <a:pt x="8525" y="1468"/>
                  </a:cubicBezTo>
                  <a:cubicBezTo>
                    <a:pt x="8322" y="1082"/>
                    <a:pt x="8059" y="717"/>
                    <a:pt x="7713" y="453"/>
                  </a:cubicBezTo>
                  <a:cubicBezTo>
                    <a:pt x="7490" y="290"/>
                    <a:pt x="7247" y="148"/>
                    <a:pt x="6983" y="67"/>
                  </a:cubicBezTo>
                  <a:cubicBezTo>
                    <a:pt x="6827" y="22"/>
                    <a:pt x="6672" y="0"/>
                    <a:pt x="6519"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7"/>
            <p:cNvSpPr/>
            <p:nvPr/>
          </p:nvSpPr>
          <p:spPr>
            <a:xfrm>
              <a:off x="4898613" y="4826675"/>
              <a:ext cx="371475" cy="370350"/>
            </a:xfrm>
            <a:custGeom>
              <a:avLst/>
              <a:gdLst/>
              <a:ahLst/>
              <a:cxnLst/>
              <a:rect l="l" t="t" r="r" b="b"/>
              <a:pathLst>
                <a:path w="14859" h="14814" extrusionOk="0">
                  <a:moveTo>
                    <a:pt x="6764" y="507"/>
                  </a:moveTo>
                  <a:cubicBezTo>
                    <a:pt x="6892" y="507"/>
                    <a:pt x="7020" y="525"/>
                    <a:pt x="7146" y="565"/>
                  </a:cubicBezTo>
                  <a:cubicBezTo>
                    <a:pt x="7389" y="626"/>
                    <a:pt x="7592" y="747"/>
                    <a:pt x="7795" y="910"/>
                  </a:cubicBezTo>
                  <a:cubicBezTo>
                    <a:pt x="8100" y="1133"/>
                    <a:pt x="8343" y="1458"/>
                    <a:pt x="8546" y="1843"/>
                  </a:cubicBezTo>
                  <a:cubicBezTo>
                    <a:pt x="8952" y="2635"/>
                    <a:pt x="9135" y="3589"/>
                    <a:pt x="9317" y="4502"/>
                  </a:cubicBezTo>
                  <a:lnTo>
                    <a:pt x="9338" y="4705"/>
                  </a:lnTo>
                  <a:cubicBezTo>
                    <a:pt x="9399" y="4949"/>
                    <a:pt x="9439" y="5192"/>
                    <a:pt x="9480" y="5416"/>
                  </a:cubicBezTo>
                  <a:cubicBezTo>
                    <a:pt x="9500" y="5538"/>
                    <a:pt x="9520" y="5659"/>
                    <a:pt x="9541" y="5822"/>
                  </a:cubicBezTo>
                  <a:cubicBezTo>
                    <a:pt x="9541" y="5903"/>
                    <a:pt x="9561" y="6025"/>
                    <a:pt x="9622" y="6126"/>
                  </a:cubicBezTo>
                  <a:cubicBezTo>
                    <a:pt x="9784" y="6370"/>
                    <a:pt x="10089" y="6370"/>
                    <a:pt x="10170" y="6370"/>
                  </a:cubicBezTo>
                  <a:cubicBezTo>
                    <a:pt x="10251" y="6370"/>
                    <a:pt x="10332" y="6349"/>
                    <a:pt x="10393" y="6349"/>
                  </a:cubicBezTo>
                  <a:cubicBezTo>
                    <a:pt x="10474" y="6349"/>
                    <a:pt x="10556" y="6340"/>
                    <a:pt x="10637" y="6340"/>
                  </a:cubicBezTo>
                  <a:cubicBezTo>
                    <a:pt x="10677" y="6340"/>
                    <a:pt x="10718" y="6343"/>
                    <a:pt x="10759" y="6349"/>
                  </a:cubicBezTo>
                  <a:cubicBezTo>
                    <a:pt x="11185" y="6370"/>
                    <a:pt x="11631" y="6512"/>
                    <a:pt x="12037" y="6776"/>
                  </a:cubicBezTo>
                  <a:cubicBezTo>
                    <a:pt x="12565" y="7100"/>
                    <a:pt x="13052" y="7608"/>
                    <a:pt x="13519" y="8339"/>
                  </a:cubicBezTo>
                  <a:cubicBezTo>
                    <a:pt x="13905" y="8907"/>
                    <a:pt x="14108" y="9394"/>
                    <a:pt x="14209" y="9881"/>
                  </a:cubicBezTo>
                  <a:cubicBezTo>
                    <a:pt x="14331" y="10450"/>
                    <a:pt x="14270" y="11018"/>
                    <a:pt x="14026" y="11444"/>
                  </a:cubicBezTo>
                  <a:cubicBezTo>
                    <a:pt x="13844" y="11769"/>
                    <a:pt x="13560" y="12053"/>
                    <a:pt x="13235" y="12337"/>
                  </a:cubicBezTo>
                  <a:cubicBezTo>
                    <a:pt x="12545" y="12946"/>
                    <a:pt x="11773" y="13596"/>
                    <a:pt x="10880" y="13961"/>
                  </a:cubicBezTo>
                  <a:cubicBezTo>
                    <a:pt x="10350" y="14187"/>
                    <a:pt x="9814" y="14299"/>
                    <a:pt x="9310" y="14299"/>
                  </a:cubicBezTo>
                  <a:cubicBezTo>
                    <a:pt x="8906" y="14299"/>
                    <a:pt x="8524" y="14227"/>
                    <a:pt x="8181" y="14083"/>
                  </a:cubicBezTo>
                  <a:cubicBezTo>
                    <a:pt x="7937" y="13981"/>
                    <a:pt x="7612" y="13799"/>
                    <a:pt x="7450" y="13494"/>
                  </a:cubicBezTo>
                  <a:cubicBezTo>
                    <a:pt x="7409" y="13413"/>
                    <a:pt x="7328" y="13352"/>
                    <a:pt x="7227" y="13352"/>
                  </a:cubicBezTo>
                  <a:cubicBezTo>
                    <a:pt x="7206" y="13352"/>
                    <a:pt x="7166" y="13372"/>
                    <a:pt x="7146" y="13372"/>
                  </a:cubicBezTo>
                  <a:cubicBezTo>
                    <a:pt x="6760" y="13514"/>
                    <a:pt x="6354" y="13657"/>
                    <a:pt x="5948" y="13657"/>
                  </a:cubicBezTo>
                  <a:cubicBezTo>
                    <a:pt x="5929" y="13657"/>
                    <a:pt x="5911" y="13657"/>
                    <a:pt x="5892" y="13657"/>
                  </a:cubicBezTo>
                  <a:cubicBezTo>
                    <a:pt x="5281" y="13657"/>
                    <a:pt x="4654" y="13335"/>
                    <a:pt x="4142" y="12784"/>
                  </a:cubicBezTo>
                  <a:cubicBezTo>
                    <a:pt x="3695" y="12297"/>
                    <a:pt x="3431" y="11728"/>
                    <a:pt x="3411" y="11180"/>
                  </a:cubicBezTo>
                  <a:cubicBezTo>
                    <a:pt x="3391" y="10571"/>
                    <a:pt x="3675" y="10003"/>
                    <a:pt x="4142" y="9739"/>
                  </a:cubicBezTo>
                  <a:cubicBezTo>
                    <a:pt x="4263" y="9658"/>
                    <a:pt x="4304" y="9496"/>
                    <a:pt x="4223" y="9374"/>
                  </a:cubicBezTo>
                  <a:cubicBezTo>
                    <a:pt x="4175" y="9310"/>
                    <a:pt x="4103" y="9259"/>
                    <a:pt x="4025" y="9259"/>
                  </a:cubicBezTo>
                  <a:cubicBezTo>
                    <a:pt x="4003" y="9259"/>
                    <a:pt x="3981" y="9263"/>
                    <a:pt x="3959" y="9272"/>
                  </a:cubicBezTo>
                  <a:cubicBezTo>
                    <a:pt x="3837" y="9211"/>
                    <a:pt x="3492" y="8927"/>
                    <a:pt x="2579" y="7811"/>
                  </a:cubicBezTo>
                  <a:cubicBezTo>
                    <a:pt x="2518" y="7750"/>
                    <a:pt x="2477" y="7689"/>
                    <a:pt x="2457" y="7648"/>
                  </a:cubicBezTo>
                  <a:cubicBezTo>
                    <a:pt x="1787" y="6897"/>
                    <a:pt x="1036" y="6025"/>
                    <a:pt x="691" y="5030"/>
                  </a:cubicBezTo>
                  <a:cubicBezTo>
                    <a:pt x="569" y="4726"/>
                    <a:pt x="488" y="4259"/>
                    <a:pt x="610" y="3833"/>
                  </a:cubicBezTo>
                  <a:cubicBezTo>
                    <a:pt x="801" y="3183"/>
                    <a:pt x="1496" y="2875"/>
                    <a:pt x="2084" y="2875"/>
                  </a:cubicBezTo>
                  <a:cubicBezTo>
                    <a:pt x="2121" y="2875"/>
                    <a:pt x="2157" y="2876"/>
                    <a:pt x="2193" y="2879"/>
                  </a:cubicBezTo>
                  <a:cubicBezTo>
                    <a:pt x="3269" y="2980"/>
                    <a:pt x="4142" y="3853"/>
                    <a:pt x="4690" y="4543"/>
                  </a:cubicBezTo>
                  <a:cubicBezTo>
                    <a:pt x="4933" y="4888"/>
                    <a:pt x="5177" y="5253"/>
                    <a:pt x="5400" y="5598"/>
                  </a:cubicBezTo>
                  <a:cubicBezTo>
                    <a:pt x="5786" y="6167"/>
                    <a:pt x="6192" y="6776"/>
                    <a:pt x="6699" y="7303"/>
                  </a:cubicBezTo>
                  <a:cubicBezTo>
                    <a:pt x="6742" y="7346"/>
                    <a:pt x="6807" y="7372"/>
                    <a:pt x="6874" y="7372"/>
                  </a:cubicBezTo>
                  <a:cubicBezTo>
                    <a:pt x="6935" y="7372"/>
                    <a:pt x="6996" y="7351"/>
                    <a:pt x="7044" y="7303"/>
                  </a:cubicBezTo>
                  <a:cubicBezTo>
                    <a:pt x="7146" y="7222"/>
                    <a:pt x="7166" y="7080"/>
                    <a:pt x="7085" y="6958"/>
                  </a:cubicBezTo>
                  <a:cubicBezTo>
                    <a:pt x="6395" y="6065"/>
                    <a:pt x="5847" y="5071"/>
                    <a:pt x="5481" y="3995"/>
                  </a:cubicBezTo>
                  <a:cubicBezTo>
                    <a:pt x="5177" y="3122"/>
                    <a:pt x="4933" y="2188"/>
                    <a:pt x="5380" y="1377"/>
                  </a:cubicBezTo>
                  <a:cubicBezTo>
                    <a:pt x="5691" y="836"/>
                    <a:pt x="6227" y="507"/>
                    <a:pt x="6764" y="507"/>
                  </a:cubicBezTo>
                  <a:close/>
                  <a:moveTo>
                    <a:pt x="6753" y="0"/>
                  </a:moveTo>
                  <a:cubicBezTo>
                    <a:pt x="6029" y="0"/>
                    <a:pt x="5324" y="416"/>
                    <a:pt x="4933" y="1133"/>
                  </a:cubicBezTo>
                  <a:cubicBezTo>
                    <a:pt x="4405" y="2087"/>
                    <a:pt x="4649" y="3163"/>
                    <a:pt x="4974" y="4117"/>
                  </a:cubicBezTo>
                  <a:cubicBezTo>
                    <a:pt x="4142" y="3061"/>
                    <a:pt x="3188" y="2473"/>
                    <a:pt x="2254" y="2391"/>
                  </a:cubicBezTo>
                  <a:cubicBezTo>
                    <a:pt x="2187" y="2385"/>
                    <a:pt x="2120" y="2382"/>
                    <a:pt x="2051" y="2382"/>
                  </a:cubicBezTo>
                  <a:cubicBezTo>
                    <a:pt x="1264" y="2382"/>
                    <a:pt x="384" y="2813"/>
                    <a:pt x="123" y="3690"/>
                  </a:cubicBezTo>
                  <a:cubicBezTo>
                    <a:pt x="1" y="4137"/>
                    <a:pt x="21" y="4665"/>
                    <a:pt x="204" y="5192"/>
                  </a:cubicBezTo>
                  <a:cubicBezTo>
                    <a:pt x="589" y="6289"/>
                    <a:pt x="1381" y="7202"/>
                    <a:pt x="2071" y="7994"/>
                  </a:cubicBezTo>
                  <a:cubicBezTo>
                    <a:pt x="2091" y="8014"/>
                    <a:pt x="2132" y="8075"/>
                    <a:pt x="2193" y="8136"/>
                  </a:cubicBezTo>
                  <a:cubicBezTo>
                    <a:pt x="2802" y="8887"/>
                    <a:pt x="3208" y="9333"/>
                    <a:pt x="3512" y="9577"/>
                  </a:cubicBezTo>
                  <a:cubicBezTo>
                    <a:pt x="3106" y="9983"/>
                    <a:pt x="2883" y="10571"/>
                    <a:pt x="2903" y="11201"/>
                  </a:cubicBezTo>
                  <a:cubicBezTo>
                    <a:pt x="2924" y="11870"/>
                    <a:pt x="3228" y="12560"/>
                    <a:pt x="3776" y="13129"/>
                  </a:cubicBezTo>
                  <a:cubicBezTo>
                    <a:pt x="4385" y="13799"/>
                    <a:pt x="5156" y="14164"/>
                    <a:pt x="5907" y="14164"/>
                  </a:cubicBezTo>
                  <a:lnTo>
                    <a:pt x="5968" y="14164"/>
                  </a:lnTo>
                  <a:cubicBezTo>
                    <a:pt x="6374" y="14164"/>
                    <a:pt x="6760" y="14042"/>
                    <a:pt x="7125" y="13920"/>
                  </a:cubicBezTo>
                  <a:cubicBezTo>
                    <a:pt x="7308" y="14184"/>
                    <a:pt x="7612" y="14408"/>
                    <a:pt x="7978" y="14550"/>
                  </a:cubicBezTo>
                  <a:cubicBezTo>
                    <a:pt x="8384" y="14732"/>
                    <a:pt x="8830" y="14814"/>
                    <a:pt x="9297" y="14814"/>
                  </a:cubicBezTo>
                  <a:cubicBezTo>
                    <a:pt x="9886" y="14814"/>
                    <a:pt x="10495" y="14692"/>
                    <a:pt x="11083" y="14428"/>
                  </a:cubicBezTo>
                  <a:cubicBezTo>
                    <a:pt x="12037" y="14022"/>
                    <a:pt x="12849" y="13372"/>
                    <a:pt x="13580" y="12703"/>
                  </a:cubicBezTo>
                  <a:cubicBezTo>
                    <a:pt x="13925" y="12398"/>
                    <a:pt x="14250" y="12094"/>
                    <a:pt x="14473" y="11688"/>
                  </a:cubicBezTo>
                  <a:cubicBezTo>
                    <a:pt x="14777" y="11140"/>
                    <a:pt x="14859" y="10470"/>
                    <a:pt x="14717" y="9780"/>
                  </a:cubicBezTo>
                  <a:cubicBezTo>
                    <a:pt x="14595" y="9232"/>
                    <a:pt x="14351" y="8684"/>
                    <a:pt x="13945" y="8054"/>
                  </a:cubicBezTo>
                  <a:cubicBezTo>
                    <a:pt x="13438" y="7283"/>
                    <a:pt x="12910" y="6715"/>
                    <a:pt x="12301" y="6329"/>
                  </a:cubicBezTo>
                  <a:cubicBezTo>
                    <a:pt x="11834" y="6045"/>
                    <a:pt x="11307" y="5862"/>
                    <a:pt x="10779" y="5842"/>
                  </a:cubicBezTo>
                  <a:cubicBezTo>
                    <a:pt x="10731" y="5835"/>
                    <a:pt x="10684" y="5833"/>
                    <a:pt x="10637" y="5833"/>
                  </a:cubicBezTo>
                  <a:cubicBezTo>
                    <a:pt x="10542" y="5833"/>
                    <a:pt x="10447" y="5842"/>
                    <a:pt x="10353" y="5842"/>
                  </a:cubicBezTo>
                  <a:cubicBezTo>
                    <a:pt x="10292" y="5842"/>
                    <a:pt x="10231" y="5862"/>
                    <a:pt x="10150" y="5862"/>
                  </a:cubicBezTo>
                  <a:lnTo>
                    <a:pt x="10129" y="5862"/>
                  </a:lnTo>
                  <a:cubicBezTo>
                    <a:pt x="10102" y="5862"/>
                    <a:pt x="10084" y="5853"/>
                    <a:pt x="10075" y="5853"/>
                  </a:cubicBezTo>
                  <a:cubicBezTo>
                    <a:pt x="10071" y="5853"/>
                    <a:pt x="10068" y="5856"/>
                    <a:pt x="10068" y="5862"/>
                  </a:cubicBezTo>
                  <a:cubicBezTo>
                    <a:pt x="10048" y="5842"/>
                    <a:pt x="10048" y="5781"/>
                    <a:pt x="10028" y="5741"/>
                  </a:cubicBezTo>
                  <a:lnTo>
                    <a:pt x="10028" y="5720"/>
                  </a:lnTo>
                  <a:cubicBezTo>
                    <a:pt x="10008" y="5598"/>
                    <a:pt x="9987" y="5456"/>
                    <a:pt x="9967" y="5335"/>
                  </a:cubicBezTo>
                  <a:cubicBezTo>
                    <a:pt x="9926" y="5091"/>
                    <a:pt x="9886" y="4847"/>
                    <a:pt x="9845" y="4604"/>
                  </a:cubicBezTo>
                  <a:lnTo>
                    <a:pt x="9805" y="4401"/>
                  </a:lnTo>
                  <a:cubicBezTo>
                    <a:pt x="9622" y="3447"/>
                    <a:pt x="9439" y="2473"/>
                    <a:pt x="8993" y="1600"/>
                  </a:cubicBezTo>
                  <a:cubicBezTo>
                    <a:pt x="8769" y="1174"/>
                    <a:pt x="8465" y="788"/>
                    <a:pt x="8120" y="504"/>
                  </a:cubicBezTo>
                  <a:cubicBezTo>
                    <a:pt x="7856" y="321"/>
                    <a:pt x="7592" y="159"/>
                    <a:pt x="7288" y="77"/>
                  </a:cubicBezTo>
                  <a:cubicBezTo>
                    <a:pt x="7111" y="25"/>
                    <a:pt x="6932" y="0"/>
                    <a:pt x="67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7"/>
            <p:cNvSpPr/>
            <p:nvPr/>
          </p:nvSpPr>
          <p:spPr>
            <a:xfrm>
              <a:off x="5060488" y="4995900"/>
              <a:ext cx="168000" cy="141625"/>
            </a:xfrm>
            <a:custGeom>
              <a:avLst/>
              <a:gdLst/>
              <a:ahLst/>
              <a:cxnLst/>
              <a:rect l="l" t="t" r="r" b="b"/>
              <a:pathLst>
                <a:path w="6720" h="5665" extrusionOk="0">
                  <a:moveTo>
                    <a:pt x="4293" y="0"/>
                  </a:moveTo>
                  <a:cubicBezTo>
                    <a:pt x="4243" y="0"/>
                    <a:pt x="4192" y="2"/>
                    <a:pt x="4141" y="7"/>
                  </a:cubicBezTo>
                  <a:cubicBezTo>
                    <a:pt x="3776" y="27"/>
                    <a:pt x="3431" y="169"/>
                    <a:pt x="3106" y="352"/>
                  </a:cubicBezTo>
                  <a:cubicBezTo>
                    <a:pt x="2315" y="798"/>
                    <a:pt x="1665" y="1428"/>
                    <a:pt x="1097" y="2118"/>
                  </a:cubicBezTo>
                  <a:cubicBezTo>
                    <a:pt x="630" y="2666"/>
                    <a:pt x="21" y="3295"/>
                    <a:pt x="1" y="4066"/>
                  </a:cubicBezTo>
                  <a:cubicBezTo>
                    <a:pt x="1" y="4533"/>
                    <a:pt x="183" y="4980"/>
                    <a:pt x="488" y="5304"/>
                  </a:cubicBezTo>
                  <a:cubicBezTo>
                    <a:pt x="630" y="5446"/>
                    <a:pt x="792" y="5568"/>
                    <a:pt x="975" y="5629"/>
                  </a:cubicBezTo>
                  <a:cubicBezTo>
                    <a:pt x="1056" y="5653"/>
                    <a:pt x="1137" y="5664"/>
                    <a:pt x="1218" y="5664"/>
                  </a:cubicBezTo>
                  <a:cubicBezTo>
                    <a:pt x="1542" y="5664"/>
                    <a:pt x="1860" y="5495"/>
                    <a:pt x="2152" y="5365"/>
                  </a:cubicBezTo>
                  <a:cubicBezTo>
                    <a:pt x="2639" y="5162"/>
                    <a:pt x="3086" y="4858"/>
                    <a:pt x="3472" y="4492"/>
                  </a:cubicBezTo>
                  <a:lnTo>
                    <a:pt x="6719" y="2930"/>
                  </a:lnTo>
                  <a:cubicBezTo>
                    <a:pt x="6658" y="2219"/>
                    <a:pt x="6455" y="1488"/>
                    <a:pt x="6009" y="920"/>
                  </a:cubicBezTo>
                  <a:cubicBezTo>
                    <a:pt x="5612" y="372"/>
                    <a:pt x="4970" y="0"/>
                    <a:pt x="4293" y="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7"/>
            <p:cNvSpPr/>
            <p:nvPr/>
          </p:nvSpPr>
          <p:spPr>
            <a:xfrm>
              <a:off x="5053888" y="4989300"/>
              <a:ext cx="181200" cy="154450"/>
            </a:xfrm>
            <a:custGeom>
              <a:avLst/>
              <a:gdLst/>
              <a:ahLst/>
              <a:cxnLst/>
              <a:rect l="l" t="t" r="r" b="b"/>
              <a:pathLst>
                <a:path w="7248" h="6178" extrusionOk="0">
                  <a:moveTo>
                    <a:pt x="4545" y="1"/>
                  </a:moveTo>
                  <a:cubicBezTo>
                    <a:pt x="4492" y="1"/>
                    <a:pt x="4438" y="3"/>
                    <a:pt x="4385" y="7"/>
                  </a:cubicBezTo>
                  <a:cubicBezTo>
                    <a:pt x="4040" y="47"/>
                    <a:pt x="3675" y="169"/>
                    <a:pt x="3248" y="392"/>
                  </a:cubicBezTo>
                  <a:cubicBezTo>
                    <a:pt x="2518" y="798"/>
                    <a:pt x="1828" y="1387"/>
                    <a:pt x="1158" y="2219"/>
                  </a:cubicBezTo>
                  <a:lnTo>
                    <a:pt x="1016" y="2402"/>
                  </a:lnTo>
                  <a:cubicBezTo>
                    <a:pt x="549" y="2950"/>
                    <a:pt x="41" y="3559"/>
                    <a:pt x="21" y="4330"/>
                  </a:cubicBezTo>
                  <a:cubicBezTo>
                    <a:pt x="1" y="4858"/>
                    <a:pt x="204" y="5365"/>
                    <a:pt x="569" y="5751"/>
                  </a:cubicBezTo>
                  <a:cubicBezTo>
                    <a:pt x="752" y="5954"/>
                    <a:pt x="955" y="6076"/>
                    <a:pt x="1158" y="6137"/>
                  </a:cubicBezTo>
                  <a:cubicBezTo>
                    <a:pt x="1280" y="6157"/>
                    <a:pt x="1381" y="6177"/>
                    <a:pt x="1483" y="6177"/>
                  </a:cubicBezTo>
                  <a:cubicBezTo>
                    <a:pt x="1828" y="6177"/>
                    <a:pt x="2173" y="6035"/>
                    <a:pt x="2457" y="5893"/>
                  </a:cubicBezTo>
                  <a:lnTo>
                    <a:pt x="2518" y="5873"/>
                  </a:lnTo>
                  <a:cubicBezTo>
                    <a:pt x="3046" y="5629"/>
                    <a:pt x="3512" y="5325"/>
                    <a:pt x="3918" y="4939"/>
                  </a:cubicBezTo>
                  <a:cubicBezTo>
                    <a:pt x="4020" y="4838"/>
                    <a:pt x="4020" y="4675"/>
                    <a:pt x="3918" y="4574"/>
                  </a:cubicBezTo>
                  <a:cubicBezTo>
                    <a:pt x="3868" y="4523"/>
                    <a:pt x="3802" y="4498"/>
                    <a:pt x="3736" y="4498"/>
                  </a:cubicBezTo>
                  <a:cubicBezTo>
                    <a:pt x="3670" y="4498"/>
                    <a:pt x="3604" y="4523"/>
                    <a:pt x="3553" y="4574"/>
                  </a:cubicBezTo>
                  <a:cubicBezTo>
                    <a:pt x="3208" y="4919"/>
                    <a:pt x="2782" y="5203"/>
                    <a:pt x="2315" y="5406"/>
                  </a:cubicBezTo>
                  <a:lnTo>
                    <a:pt x="2234" y="5447"/>
                  </a:lnTo>
                  <a:cubicBezTo>
                    <a:pt x="1991" y="5560"/>
                    <a:pt x="1735" y="5673"/>
                    <a:pt x="1487" y="5673"/>
                  </a:cubicBezTo>
                  <a:cubicBezTo>
                    <a:pt x="1424" y="5673"/>
                    <a:pt x="1362" y="5666"/>
                    <a:pt x="1300" y="5650"/>
                  </a:cubicBezTo>
                  <a:cubicBezTo>
                    <a:pt x="1178" y="5609"/>
                    <a:pt x="1056" y="5528"/>
                    <a:pt x="935" y="5406"/>
                  </a:cubicBezTo>
                  <a:cubicBezTo>
                    <a:pt x="671" y="5122"/>
                    <a:pt x="508" y="4736"/>
                    <a:pt x="529" y="4350"/>
                  </a:cubicBezTo>
                  <a:cubicBezTo>
                    <a:pt x="529" y="3742"/>
                    <a:pt x="975" y="3234"/>
                    <a:pt x="1401" y="2727"/>
                  </a:cubicBezTo>
                  <a:lnTo>
                    <a:pt x="1543" y="2544"/>
                  </a:lnTo>
                  <a:cubicBezTo>
                    <a:pt x="2193" y="1773"/>
                    <a:pt x="2822" y="1225"/>
                    <a:pt x="3492" y="839"/>
                  </a:cubicBezTo>
                  <a:cubicBezTo>
                    <a:pt x="3857" y="636"/>
                    <a:pt x="4142" y="535"/>
                    <a:pt x="4426" y="514"/>
                  </a:cubicBezTo>
                  <a:cubicBezTo>
                    <a:pt x="4461" y="512"/>
                    <a:pt x="4496" y="511"/>
                    <a:pt x="4531" y="511"/>
                  </a:cubicBezTo>
                  <a:cubicBezTo>
                    <a:pt x="5091" y="511"/>
                    <a:pt x="5688" y="811"/>
                    <a:pt x="6070" y="1326"/>
                  </a:cubicBezTo>
                  <a:cubicBezTo>
                    <a:pt x="6435" y="1813"/>
                    <a:pt x="6658" y="2443"/>
                    <a:pt x="6740" y="3234"/>
                  </a:cubicBezTo>
                  <a:cubicBezTo>
                    <a:pt x="6740" y="3356"/>
                    <a:pt x="6861" y="3457"/>
                    <a:pt x="7004" y="3457"/>
                  </a:cubicBezTo>
                  <a:cubicBezTo>
                    <a:pt x="7146" y="3437"/>
                    <a:pt x="7247" y="3315"/>
                    <a:pt x="7247" y="3173"/>
                  </a:cubicBezTo>
                  <a:cubicBezTo>
                    <a:pt x="7166" y="2300"/>
                    <a:pt x="6902" y="1570"/>
                    <a:pt x="6476" y="1022"/>
                  </a:cubicBezTo>
                  <a:cubicBezTo>
                    <a:pt x="5984" y="379"/>
                    <a:pt x="5264" y="1"/>
                    <a:pt x="45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7"/>
            <p:cNvSpPr/>
            <p:nvPr/>
          </p:nvSpPr>
          <p:spPr>
            <a:xfrm>
              <a:off x="5041213" y="5094500"/>
              <a:ext cx="50250" cy="75625"/>
            </a:xfrm>
            <a:custGeom>
              <a:avLst/>
              <a:gdLst/>
              <a:ahLst/>
              <a:cxnLst/>
              <a:rect l="l" t="t" r="r" b="b"/>
              <a:pathLst>
                <a:path w="2010" h="3025" extrusionOk="0">
                  <a:moveTo>
                    <a:pt x="0" y="0"/>
                  </a:moveTo>
                  <a:cubicBezTo>
                    <a:pt x="105" y="243"/>
                    <a:pt x="222" y="486"/>
                    <a:pt x="367" y="710"/>
                  </a:cubicBezTo>
                  <a:lnTo>
                    <a:pt x="367" y="710"/>
                  </a:lnTo>
                  <a:lnTo>
                    <a:pt x="0" y="0"/>
                  </a:lnTo>
                  <a:close/>
                  <a:moveTo>
                    <a:pt x="367" y="710"/>
                  </a:moveTo>
                  <a:lnTo>
                    <a:pt x="1563" y="3025"/>
                  </a:lnTo>
                  <a:cubicBezTo>
                    <a:pt x="1462" y="2801"/>
                    <a:pt x="1502" y="2538"/>
                    <a:pt x="1604" y="2314"/>
                  </a:cubicBezTo>
                  <a:cubicBezTo>
                    <a:pt x="1705" y="2091"/>
                    <a:pt x="1848" y="1908"/>
                    <a:pt x="2010" y="1705"/>
                  </a:cubicBezTo>
                  <a:lnTo>
                    <a:pt x="2010" y="1705"/>
                  </a:lnTo>
                  <a:cubicBezTo>
                    <a:pt x="1976" y="1708"/>
                    <a:pt x="1941" y="1710"/>
                    <a:pt x="1907" y="1710"/>
                  </a:cubicBezTo>
                  <a:cubicBezTo>
                    <a:pt x="1475" y="1710"/>
                    <a:pt x="1052" y="1479"/>
                    <a:pt x="751" y="1178"/>
                  </a:cubicBezTo>
                  <a:cubicBezTo>
                    <a:pt x="603" y="1038"/>
                    <a:pt x="477" y="879"/>
                    <a:pt x="367" y="710"/>
                  </a:cubicBezTo>
                  <a:close/>
                </a:path>
              </a:pathLst>
            </a:custGeom>
            <a:solidFill>
              <a:srgbClr val="FF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7"/>
            <p:cNvSpPr/>
            <p:nvPr/>
          </p:nvSpPr>
          <p:spPr>
            <a:xfrm>
              <a:off x="5034113" y="5088025"/>
              <a:ext cx="63950" cy="88200"/>
            </a:xfrm>
            <a:custGeom>
              <a:avLst/>
              <a:gdLst/>
              <a:ahLst/>
              <a:cxnLst/>
              <a:rect l="l" t="t" r="r" b="b"/>
              <a:pathLst>
                <a:path w="2558" h="3528" extrusionOk="0">
                  <a:moveTo>
                    <a:pt x="274" y="1"/>
                  </a:moveTo>
                  <a:cubicBezTo>
                    <a:pt x="243" y="1"/>
                    <a:pt x="212" y="6"/>
                    <a:pt x="183" y="16"/>
                  </a:cubicBezTo>
                  <a:cubicBezTo>
                    <a:pt x="41" y="77"/>
                    <a:pt x="0" y="239"/>
                    <a:pt x="41" y="361"/>
                  </a:cubicBezTo>
                  <a:cubicBezTo>
                    <a:pt x="244" y="767"/>
                    <a:pt x="467" y="1234"/>
                    <a:pt x="853" y="1619"/>
                  </a:cubicBezTo>
                  <a:cubicBezTo>
                    <a:pt x="1137" y="1904"/>
                    <a:pt x="1462" y="2086"/>
                    <a:pt x="1807" y="2167"/>
                  </a:cubicBezTo>
                  <a:cubicBezTo>
                    <a:pt x="1746" y="2269"/>
                    <a:pt x="1705" y="2370"/>
                    <a:pt x="1644" y="2472"/>
                  </a:cubicBezTo>
                  <a:cubicBezTo>
                    <a:pt x="1502" y="2797"/>
                    <a:pt x="1502" y="3121"/>
                    <a:pt x="1604" y="3385"/>
                  </a:cubicBezTo>
                  <a:cubicBezTo>
                    <a:pt x="1644" y="3487"/>
                    <a:pt x="1746" y="3527"/>
                    <a:pt x="1847" y="3527"/>
                  </a:cubicBezTo>
                  <a:cubicBezTo>
                    <a:pt x="1868" y="3527"/>
                    <a:pt x="1908" y="3527"/>
                    <a:pt x="1949" y="3507"/>
                  </a:cubicBezTo>
                  <a:cubicBezTo>
                    <a:pt x="2071" y="3466"/>
                    <a:pt x="2132" y="3304"/>
                    <a:pt x="2071" y="3182"/>
                  </a:cubicBezTo>
                  <a:cubicBezTo>
                    <a:pt x="2030" y="3040"/>
                    <a:pt x="2030" y="2857"/>
                    <a:pt x="2111" y="2675"/>
                  </a:cubicBezTo>
                  <a:cubicBezTo>
                    <a:pt x="2192" y="2492"/>
                    <a:pt x="2334" y="2309"/>
                    <a:pt x="2477" y="2127"/>
                  </a:cubicBezTo>
                  <a:cubicBezTo>
                    <a:pt x="2558" y="2046"/>
                    <a:pt x="2558" y="1944"/>
                    <a:pt x="2517" y="1863"/>
                  </a:cubicBezTo>
                  <a:cubicBezTo>
                    <a:pt x="2477" y="1761"/>
                    <a:pt x="2375" y="1721"/>
                    <a:pt x="2274" y="1721"/>
                  </a:cubicBezTo>
                  <a:cubicBezTo>
                    <a:pt x="2253" y="1722"/>
                    <a:pt x="2233" y="1723"/>
                    <a:pt x="2212" y="1723"/>
                  </a:cubicBezTo>
                  <a:cubicBezTo>
                    <a:pt x="1866" y="1723"/>
                    <a:pt x="1506" y="1561"/>
                    <a:pt x="1218" y="1254"/>
                  </a:cubicBezTo>
                  <a:cubicBezTo>
                    <a:pt x="893" y="929"/>
                    <a:pt x="670" y="523"/>
                    <a:pt x="508" y="158"/>
                  </a:cubicBezTo>
                  <a:cubicBezTo>
                    <a:pt x="462" y="50"/>
                    <a:pt x="369"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7"/>
            <p:cNvSpPr/>
            <p:nvPr/>
          </p:nvSpPr>
          <p:spPr>
            <a:xfrm>
              <a:off x="4850413" y="4899125"/>
              <a:ext cx="102525" cy="102525"/>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7"/>
            <p:cNvSpPr/>
            <p:nvPr/>
          </p:nvSpPr>
          <p:spPr>
            <a:xfrm>
              <a:off x="5004688" y="4779375"/>
              <a:ext cx="102525" cy="103050"/>
            </a:xfrm>
            <a:custGeom>
              <a:avLst/>
              <a:gdLst/>
              <a:ahLst/>
              <a:cxnLst/>
              <a:rect l="l" t="t" r="r" b="b"/>
              <a:pathLst>
                <a:path w="4101" h="4122" extrusionOk="0">
                  <a:moveTo>
                    <a:pt x="2050" y="1"/>
                  </a:moveTo>
                  <a:lnTo>
                    <a:pt x="1340" y="1340"/>
                  </a:lnTo>
                  <a:lnTo>
                    <a:pt x="0" y="2051"/>
                  </a:lnTo>
                  <a:lnTo>
                    <a:pt x="1319" y="2781"/>
                  </a:lnTo>
                  <a:lnTo>
                    <a:pt x="2050" y="4121"/>
                  </a:lnTo>
                  <a:lnTo>
                    <a:pt x="2781" y="2781"/>
                  </a:lnTo>
                  <a:lnTo>
                    <a:pt x="4100" y="2071"/>
                  </a:lnTo>
                  <a:lnTo>
                    <a:pt x="2781" y="1340"/>
                  </a:lnTo>
                  <a:lnTo>
                    <a:pt x="20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7"/>
            <p:cNvSpPr/>
            <p:nvPr/>
          </p:nvSpPr>
          <p:spPr>
            <a:xfrm>
              <a:off x="4832138" y="4777350"/>
              <a:ext cx="62950" cy="62450"/>
            </a:xfrm>
            <a:custGeom>
              <a:avLst/>
              <a:gdLst/>
              <a:ahLst/>
              <a:cxnLst/>
              <a:rect l="l" t="t" r="r" b="b"/>
              <a:pathLst>
                <a:path w="2518" h="2498" extrusionOk="0">
                  <a:moveTo>
                    <a:pt x="1259" y="0"/>
                  </a:moveTo>
                  <a:lnTo>
                    <a:pt x="813" y="812"/>
                  </a:lnTo>
                  <a:lnTo>
                    <a:pt x="1" y="1259"/>
                  </a:lnTo>
                  <a:lnTo>
                    <a:pt x="813" y="1685"/>
                  </a:lnTo>
                  <a:lnTo>
                    <a:pt x="1259" y="2497"/>
                  </a:lnTo>
                  <a:lnTo>
                    <a:pt x="1706" y="1705"/>
                  </a:lnTo>
                  <a:lnTo>
                    <a:pt x="2518" y="1259"/>
                  </a:lnTo>
                  <a:lnTo>
                    <a:pt x="1706" y="812"/>
                  </a:lnTo>
                  <a:lnTo>
                    <a:pt x="1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57"/>
          <p:cNvSpPr/>
          <p:nvPr/>
        </p:nvSpPr>
        <p:spPr>
          <a:xfrm rot="-720955">
            <a:off x="7292517" y="3686384"/>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1338" name="Google Shape;1338;p57"/>
          <p:cNvSpPr/>
          <p:nvPr/>
        </p:nvSpPr>
        <p:spPr>
          <a:xfrm>
            <a:off x="6625823" y="794672"/>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7"/>
          <p:cNvSpPr/>
          <p:nvPr/>
        </p:nvSpPr>
        <p:spPr>
          <a:xfrm>
            <a:off x="5182294" y="873408"/>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54"/>
          <p:cNvSpPr txBox="1">
            <a:spLocks noGrp="1"/>
          </p:cNvSpPr>
          <p:nvPr>
            <p:ph type="title"/>
          </p:nvPr>
        </p:nvSpPr>
        <p:spPr>
          <a:xfrm>
            <a:off x="749742" y="1803289"/>
            <a:ext cx="3124800" cy="59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Popularity</a:t>
            </a:r>
            <a:endParaRPr dirty="0"/>
          </a:p>
        </p:txBody>
      </p:sp>
      <p:sp>
        <p:nvSpPr>
          <p:cNvPr id="1168" name="Google Shape;1168;p54"/>
          <p:cNvSpPr txBox="1">
            <a:spLocks noGrp="1"/>
          </p:cNvSpPr>
          <p:nvPr>
            <p:ph type="title" idx="3"/>
          </p:nvPr>
        </p:nvSpPr>
        <p:spPr>
          <a:xfrm>
            <a:off x="3902293" y="1845543"/>
            <a:ext cx="3124800" cy="59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Prevelance</a:t>
            </a:r>
            <a:endParaRPr dirty="0"/>
          </a:p>
        </p:txBody>
      </p:sp>
      <p:sp>
        <p:nvSpPr>
          <p:cNvPr id="1169" name="Google Shape;1169;p54"/>
          <p:cNvSpPr txBox="1">
            <a:spLocks noGrp="1"/>
          </p:cNvSpPr>
          <p:nvPr>
            <p:ph type="subTitle" idx="1"/>
          </p:nvPr>
        </p:nvSpPr>
        <p:spPr>
          <a:xfrm>
            <a:off x="713217" y="2492717"/>
            <a:ext cx="3124800" cy="15018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Clr>
                <a:schemeClr val="dk1"/>
              </a:buClr>
              <a:buSzPts val="1100"/>
              <a:buFont typeface="Arial" panose="020B0604020202020204" pitchFamily="34" charset="0"/>
              <a:buChar char="•"/>
            </a:pPr>
            <a:r>
              <a:rPr lang="en-US" dirty="0"/>
              <a:t>Huge market in entertainment</a:t>
            </a:r>
          </a:p>
          <a:p>
            <a:pPr marL="285750" lvl="0" indent="-285750" algn="ctr" rtl="0">
              <a:spcBef>
                <a:spcPts val="0"/>
              </a:spcBef>
              <a:spcAft>
                <a:spcPts val="0"/>
              </a:spcAft>
              <a:buClr>
                <a:schemeClr val="dk1"/>
              </a:buClr>
              <a:buSzPts val="1100"/>
              <a:buFont typeface="Arial" panose="020B0604020202020204" pitchFamily="34" charset="0"/>
              <a:buChar char="•"/>
            </a:pPr>
            <a:r>
              <a:rPr lang="en-US" dirty="0"/>
              <a:t>Provides interesting insight into growing sub cultural significance amongst Americans</a:t>
            </a:r>
            <a:endParaRPr dirty="0"/>
          </a:p>
        </p:txBody>
      </p:sp>
      <p:sp>
        <p:nvSpPr>
          <p:cNvPr id="1170" name="Google Shape;1170;p54"/>
          <p:cNvSpPr txBox="1">
            <a:spLocks noGrp="1"/>
          </p:cNvSpPr>
          <p:nvPr>
            <p:ph type="subTitle" idx="2"/>
          </p:nvPr>
        </p:nvSpPr>
        <p:spPr>
          <a:xfrm>
            <a:off x="3948065" y="2443201"/>
            <a:ext cx="3124800" cy="15018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Clr>
                <a:schemeClr val="dk1"/>
              </a:buClr>
              <a:buSzPts val="1100"/>
              <a:buFont typeface="Arial" panose="020B0604020202020204" pitchFamily="34" charset="0"/>
              <a:buChar char="•"/>
            </a:pPr>
            <a:r>
              <a:rPr lang="en-US" dirty="0"/>
              <a:t>Growing popularity is showing lasting significance within American culture</a:t>
            </a:r>
          </a:p>
          <a:p>
            <a:pPr marL="0" lvl="0" indent="0" algn="ctr" rtl="0">
              <a:spcBef>
                <a:spcPts val="0"/>
              </a:spcBef>
              <a:spcAft>
                <a:spcPts val="0"/>
              </a:spcAft>
              <a:buClr>
                <a:schemeClr val="dk1"/>
              </a:buClr>
              <a:buSzPts val="1100"/>
            </a:pPr>
            <a:endParaRPr dirty="0"/>
          </a:p>
        </p:txBody>
      </p:sp>
      <p:sp>
        <p:nvSpPr>
          <p:cNvPr id="1171" name="Google Shape;1171;p54"/>
          <p:cNvSpPr txBox="1">
            <a:spLocks noGrp="1"/>
          </p:cNvSpPr>
          <p:nvPr>
            <p:ph type="title" idx="4"/>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Popularity and Prevalence </a:t>
            </a:r>
            <a:endParaRPr dirty="0"/>
          </a:p>
        </p:txBody>
      </p:sp>
      <p:grpSp>
        <p:nvGrpSpPr>
          <p:cNvPr id="1172" name="Google Shape;1172;p54"/>
          <p:cNvGrpSpPr/>
          <p:nvPr/>
        </p:nvGrpSpPr>
        <p:grpSpPr>
          <a:xfrm flipH="1">
            <a:off x="6736638" y="424854"/>
            <a:ext cx="822157" cy="900539"/>
            <a:chOff x="6520375" y="1237450"/>
            <a:chExt cx="555925" cy="608925"/>
          </a:xfrm>
        </p:grpSpPr>
        <p:sp>
          <p:nvSpPr>
            <p:cNvPr id="1173" name="Google Shape;1173;p54"/>
            <p:cNvSpPr/>
            <p:nvPr/>
          </p:nvSpPr>
          <p:spPr>
            <a:xfrm>
              <a:off x="6627700" y="1243900"/>
              <a:ext cx="441000" cy="478525"/>
            </a:xfrm>
            <a:custGeom>
              <a:avLst/>
              <a:gdLst/>
              <a:ahLst/>
              <a:cxnLst/>
              <a:rect l="l" t="t" r="r" b="b"/>
              <a:pathLst>
                <a:path w="17640" h="19141" extrusionOk="0">
                  <a:moveTo>
                    <a:pt x="17640" y="0"/>
                  </a:moveTo>
                  <a:lnTo>
                    <a:pt x="10414" y="2294"/>
                  </a:lnTo>
                  <a:lnTo>
                    <a:pt x="1" y="16258"/>
                  </a:lnTo>
                  <a:lnTo>
                    <a:pt x="1280" y="18065"/>
                  </a:lnTo>
                  <a:lnTo>
                    <a:pt x="3269" y="19141"/>
                  </a:lnTo>
                  <a:lnTo>
                    <a:pt x="16259" y="7165"/>
                  </a:lnTo>
                  <a:lnTo>
                    <a:pt x="17640" y="0"/>
                  </a:ln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6621600" y="1237450"/>
              <a:ext cx="454700" cy="491425"/>
            </a:xfrm>
            <a:custGeom>
              <a:avLst/>
              <a:gdLst/>
              <a:ahLst/>
              <a:cxnLst/>
              <a:rect l="l" t="t" r="r" b="b"/>
              <a:pathLst>
                <a:path w="18188" h="19657" extrusionOk="0">
                  <a:moveTo>
                    <a:pt x="17579" y="617"/>
                  </a:moveTo>
                  <a:lnTo>
                    <a:pt x="16300" y="7275"/>
                  </a:lnTo>
                  <a:lnTo>
                    <a:pt x="3512" y="19088"/>
                  </a:lnTo>
                  <a:lnTo>
                    <a:pt x="1726" y="18134"/>
                  </a:lnTo>
                  <a:lnTo>
                    <a:pt x="589" y="16510"/>
                  </a:lnTo>
                  <a:lnTo>
                    <a:pt x="10860" y="2769"/>
                  </a:lnTo>
                  <a:lnTo>
                    <a:pt x="17579" y="617"/>
                  </a:lnTo>
                  <a:close/>
                  <a:moveTo>
                    <a:pt x="17906" y="1"/>
                  </a:moveTo>
                  <a:cubicBezTo>
                    <a:pt x="17884" y="1"/>
                    <a:pt x="17863" y="3"/>
                    <a:pt x="17842" y="8"/>
                  </a:cubicBezTo>
                  <a:lnTo>
                    <a:pt x="10637" y="2302"/>
                  </a:lnTo>
                  <a:cubicBezTo>
                    <a:pt x="10576" y="2322"/>
                    <a:pt x="10535" y="2343"/>
                    <a:pt x="10495" y="2383"/>
                  </a:cubicBezTo>
                  <a:lnTo>
                    <a:pt x="82" y="16348"/>
                  </a:lnTo>
                  <a:cubicBezTo>
                    <a:pt x="1" y="16450"/>
                    <a:pt x="1" y="16571"/>
                    <a:pt x="62" y="16652"/>
                  </a:cubicBezTo>
                  <a:lnTo>
                    <a:pt x="1361" y="18479"/>
                  </a:lnTo>
                  <a:cubicBezTo>
                    <a:pt x="1381" y="18500"/>
                    <a:pt x="1401" y="18540"/>
                    <a:pt x="1442" y="18540"/>
                  </a:cubicBezTo>
                  <a:lnTo>
                    <a:pt x="3431" y="19616"/>
                  </a:lnTo>
                  <a:cubicBezTo>
                    <a:pt x="3472" y="19636"/>
                    <a:pt x="3512" y="19657"/>
                    <a:pt x="3553" y="19657"/>
                  </a:cubicBezTo>
                  <a:cubicBezTo>
                    <a:pt x="3614" y="19657"/>
                    <a:pt x="3675" y="19616"/>
                    <a:pt x="3715" y="19575"/>
                  </a:cubicBezTo>
                  <a:lnTo>
                    <a:pt x="16706" y="7600"/>
                  </a:lnTo>
                  <a:cubicBezTo>
                    <a:pt x="16746" y="7559"/>
                    <a:pt x="16787" y="7519"/>
                    <a:pt x="16787" y="7458"/>
                  </a:cubicBezTo>
                  <a:lnTo>
                    <a:pt x="18167" y="293"/>
                  </a:lnTo>
                  <a:cubicBezTo>
                    <a:pt x="18187" y="211"/>
                    <a:pt x="18147" y="130"/>
                    <a:pt x="18086" y="69"/>
                  </a:cubicBezTo>
                  <a:cubicBezTo>
                    <a:pt x="18040" y="24"/>
                    <a:pt x="17972" y="1"/>
                    <a:pt x="179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6696700" y="1254175"/>
              <a:ext cx="366400" cy="409975"/>
            </a:xfrm>
            <a:custGeom>
              <a:avLst/>
              <a:gdLst/>
              <a:ahLst/>
              <a:cxnLst/>
              <a:rect l="l" t="t" r="r" b="b"/>
              <a:pathLst>
                <a:path w="14656" h="16399" extrusionOk="0">
                  <a:moveTo>
                    <a:pt x="14374" y="1"/>
                  </a:moveTo>
                  <a:cubicBezTo>
                    <a:pt x="14307" y="1"/>
                    <a:pt x="14242" y="26"/>
                    <a:pt x="14188" y="80"/>
                  </a:cubicBezTo>
                  <a:lnTo>
                    <a:pt x="81" y="15993"/>
                  </a:lnTo>
                  <a:cubicBezTo>
                    <a:pt x="0" y="16094"/>
                    <a:pt x="0" y="16257"/>
                    <a:pt x="122" y="16338"/>
                  </a:cubicBezTo>
                  <a:cubicBezTo>
                    <a:pt x="163" y="16379"/>
                    <a:pt x="224" y="16399"/>
                    <a:pt x="284" y="16399"/>
                  </a:cubicBezTo>
                  <a:cubicBezTo>
                    <a:pt x="345" y="16399"/>
                    <a:pt x="427" y="16379"/>
                    <a:pt x="467" y="16318"/>
                  </a:cubicBezTo>
                  <a:lnTo>
                    <a:pt x="14574" y="425"/>
                  </a:lnTo>
                  <a:cubicBezTo>
                    <a:pt x="14655" y="323"/>
                    <a:pt x="14655" y="161"/>
                    <a:pt x="14554" y="59"/>
                  </a:cubicBezTo>
                  <a:cubicBezTo>
                    <a:pt x="14496" y="21"/>
                    <a:pt x="14434" y="1"/>
                    <a:pt x="143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6548525" y="1622575"/>
              <a:ext cx="195400" cy="177775"/>
            </a:xfrm>
            <a:custGeom>
              <a:avLst/>
              <a:gdLst/>
              <a:ahLst/>
              <a:cxnLst/>
              <a:rect l="l" t="t" r="r" b="b"/>
              <a:pathLst>
                <a:path w="7816" h="7111" extrusionOk="0">
                  <a:moveTo>
                    <a:pt x="1548" y="1"/>
                  </a:moveTo>
                  <a:cubicBezTo>
                    <a:pt x="1257" y="1"/>
                    <a:pt x="967" y="117"/>
                    <a:pt x="752" y="354"/>
                  </a:cubicBezTo>
                  <a:lnTo>
                    <a:pt x="387" y="760"/>
                  </a:lnTo>
                  <a:cubicBezTo>
                    <a:pt x="1" y="1207"/>
                    <a:pt x="42" y="1877"/>
                    <a:pt x="468" y="2283"/>
                  </a:cubicBezTo>
                  <a:lnTo>
                    <a:pt x="5542" y="6829"/>
                  </a:lnTo>
                  <a:cubicBezTo>
                    <a:pt x="5750" y="7018"/>
                    <a:pt x="6005" y="7110"/>
                    <a:pt x="6260" y="7110"/>
                  </a:cubicBezTo>
                  <a:cubicBezTo>
                    <a:pt x="6554" y="7110"/>
                    <a:pt x="6847" y="6987"/>
                    <a:pt x="7065" y="6748"/>
                  </a:cubicBezTo>
                  <a:lnTo>
                    <a:pt x="7430" y="6342"/>
                  </a:lnTo>
                  <a:cubicBezTo>
                    <a:pt x="7816" y="5896"/>
                    <a:pt x="7795" y="5226"/>
                    <a:pt x="7349" y="4820"/>
                  </a:cubicBezTo>
                  <a:lnTo>
                    <a:pt x="2274" y="273"/>
                  </a:lnTo>
                  <a:cubicBezTo>
                    <a:pt x="2065" y="92"/>
                    <a:pt x="1806" y="1"/>
                    <a:pt x="1548" y="1"/>
                  </a:cubicBezTo>
                  <a:close/>
                </a:path>
              </a:pathLst>
            </a:custGeom>
            <a:solidFill>
              <a:srgbClr val="FFD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6540675" y="1616275"/>
              <a:ext cx="206550" cy="190375"/>
            </a:xfrm>
            <a:custGeom>
              <a:avLst/>
              <a:gdLst/>
              <a:ahLst/>
              <a:cxnLst/>
              <a:rect l="l" t="t" r="r" b="b"/>
              <a:pathLst>
                <a:path w="8262" h="7615" extrusionOk="0">
                  <a:moveTo>
                    <a:pt x="1870" y="507"/>
                  </a:moveTo>
                  <a:cubicBezTo>
                    <a:pt x="2055" y="507"/>
                    <a:pt x="2250" y="585"/>
                    <a:pt x="2396" y="713"/>
                  </a:cubicBezTo>
                  <a:lnTo>
                    <a:pt x="7450" y="5280"/>
                  </a:lnTo>
                  <a:cubicBezTo>
                    <a:pt x="7612" y="5422"/>
                    <a:pt x="7714" y="5625"/>
                    <a:pt x="7734" y="5828"/>
                  </a:cubicBezTo>
                  <a:cubicBezTo>
                    <a:pt x="7734" y="6051"/>
                    <a:pt x="7673" y="6274"/>
                    <a:pt x="7511" y="6437"/>
                  </a:cubicBezTo>
                  <a:lnTo>
                    <a:pt x="7166" y="6843"/>
                  </a:lnTo>
                  <a:cubicBezTo>
                    <a:pt x="7003" y="7005"/>
                    <a:pt x="6800" y="7086"/>
                    <a:pt x="6598" y="7107"/>
                  </a:cubicBezTo>
                  <a:cubicBezTo>
                    <a:pt x="6575" y="7109"/>
                    <a:pt x="6552" y="7110"/>
                    <a:pt x="6529" y="7110"/>
                  </a:cubicBezTo>
                  <a:cubicBezTo>
                    <a:pt x="6329" y="7110"/>
                    <a:pt x="6134" y="7031"/>
                    <a:pt x="5989" y="6904"/>
                  </a:cubicBezTo>
                  <a:lnTo>
                    <a:pt x="934" y="2357"/>
                  </a:lnTo>
                  <a:cubicBezTo>
                    <a:pt x="589" y="2053"/>
                    <a:pt x="569" y="1525"/>
                    <a:pt x="874" y="1180"/>
                  </a:cubicBezTo>
                  <a:lnTo>
                    <a:pt x="1239" y="774"/>
                  </a:lnTo>
                  <a:cubicBezTo>
                    <a:pt x="1381" y="611"/>
                    <a:pt x="1584" y="530"/>
                    <a:pt x="1807" y="510"/>
                  </a:cubicBezTo>
                  <a:cubicBezTo>
                    <a:pt x="1828" y="508"/>
                    <a:pt x="1849" y="507"/>
                    <a:pt x="1870" y="507"/>
                  </a:cubicBezTo>
                  <a:close/>
                  <a:moveTo>
                    <a:pt x="1845" y="0"/>
                  </a:moveTo>
                  <a:cubicBezTo>
                    <a:pt x="1819" y="0"/>
                    <a:pt x="1793" y="1"/>
                    <a:pt x="1767" y="2"/>
                  </a:cubicBezTo>
                  <a:cubicBezTo>
                    <a:pt x="1422" y="23"/>
                    <a:pt x="1097" y="185"/>
                    <a:pt x="853" y="449"/>
                  </a:cubicBezTo>
                  <a:lnTo>
                    <a:pt x="488" y="855"/>
                  </a:lnTo>
                  <a:cubicBezTo>
                    <a:pt x="1" y="1403"/>
                    <a:pt x="41" y="2235"/>
                    <a:pt x="589" y="2722"/>
                  </a:cubicBezTo>
                  <a:lnTo>
                    <a:pt x="5664" y="7269"/>
                  </a:lnTo>
                  <a:cubicBezTo>
                    <a:pt x="5907" y="7492"/>
                    <a:pt x="6212" y="7614"/>
                    <a:pt x="6537" y="7614"/>
                  </a:cubicBezTo>
                  <a:lnTo>
                    <a:pt x="6618" y="7614"/>
                  </a:lnTo>
                  <a:cubicBezTo>
                    <a:pt x="6963" y="7594"/>
                    <a:pt x="7308" y="7431"/>
                    <a:pt x="7531" y="7168"/>
                  </a:cubicBezTo>
                  <a:lnTo>
                    <a:pt x="7897" y="6762"/>
                  </a:lnTo>
                  <a:cubicBezTo>
                    <a:pt x="8140" y="6498"/>
                    <a:pt x="8262" y="6173"/>
                    <a:pt x="8242" y="5808"/>
                  </a:cubicBezTo>
                  <a:cubicBezTo>
                    <a:pt x="8221" y="5463"/>
                    <a:pt x="8059" y="5138"/>
                    <a:pt x="7795" y="4894"/>
                  </a:cubicBezTo>
                  <a:lnTo>
                    <a:pt x="2721" y="348"/>
                  </a:lnTo>
                  <a:cubicBezTo>
                    <a:pt x="2476" y="121"/>
                    <a:pt x="2178" y="0"/>
                    <a:pt x="1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6527225" y="1718700"/>
              <a:ext cx="119775" cy="121425"/>
            </a:xfrm>
            <a:custGeom>
              <a:avLst/>
              <a:gdLst/>
              <a:ahLst/>
              <a:cxnLst/>
              <a:rect l="l" t="t" r="r" b="b"/>
              <a:pathLst>
                <a:path w="4791" h="4857" extrusionOk="0">
                  <a:moveTo>
                    <a:pt x="2944" y="1"/>
                  </a:moveTo>
                  <a:lnTo>
                    <a:pt x="447" y="2781"/>
                  </a:lnTo>
                  <a:cubicBezTo>
                    <a:pt x="0" y="3289"/>
                    <a:pt x="41" y="4080"/>
                    <a:pt x="548" y="4547"/>
                  </a:cubicBezTo>
                  <a:cubicBezTo>
                    <a:pt x="783" y="4754"/>
                    <a:pt x="1079" y="4856"/>
                    <a:pt x="1373" y="4856"/>
                  </a:cubicBezTo>
                  <a:cubicBezTo>
                    <a:pt x="1715" y="4856"/>
                    <a:pt x="2054" y="4718"/>
                    <a:pt x="2294" y="4446"/>
                  </a:cubicBezTo>
                  <a:lnTo>
                    <a:pt x="4791" y="1665"/>
                  </a:lnTo>
                  <a:lnTo>
                    <a:pt x="2944" y="1"/>
                  </a:lnTo>
                  <a:close/>
                </a:path>
              </a:pathLst>
            </a:custGeom>
            <a:solidFill>
              <a:srgbClr val="FFD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6520375" y="1712450"/>
              <a:ext cx="133475" cy="133925"/>
            </a:xfrm>
            <a:custGeom>
              <a:avLst/>
              <a:gdLst/>
              <a:ahLst/>
              <a:cxnLst/>
              <a:rect l="l" t="t" r="r" b="b"/>
              <a:pathLst>
                <a:path w="5339" h="5357" extrusionOk="0">
                  <a:moveTo>
                    <a:pt x="3248" y="607"/>
                  </a:moveTo>
                  <a:lnTo>
                    <a:pt x="4709" y="1926"/>
                  </a:lnTo>
                  <a:lnTo>
                    <a:pt x="2395" y="4524"/>
                  </a:lnTo>
                  <a:cubicBezTo>
                    <a:pt x="2203" y="4738"/>
                    <a:pt x="1938" y="4845"/>
                    <a:pt x="1670" y="4845"/>
                  </a:cubicBezTo>
                  <a:cubicBezTo>
                    <a:pt x="1430" y="4845"/>
                    <a:pt x="1187" y="4758"/>
                    <a:pt x="995" y="4585"/>
                  </a:cubicBezTo>
                  <a:cubicBezTo>
                    <a:pt x="589" y="4220"/>
                    <a:pt x="569" y="3591"/>
                    <a:pt x="934" y="3185"/>
                  </a:cubicBezTo>
                  <a:lnTo>
                    <a:pt x="3248" y="607"/>
                  </a:lnTo>
                  <a:close/>
                  <a:moveTo>
                    <a:pt x="3220" y="0"/>
                  </a:moveTo>
                  <a:cubicBezTo>
                    <a:pt x="3153" y="0"/>
                    <a:pt x="3088" y="26"/>
                    <a:pt x="3045" y="79"/>
                  </a:cubicBezTo>
                  <a:lnTo>
                    <a:pt x="548" y="2860"/>
                  </a:lnTo>
                  <a:cubicBezTo>
                    <a:pt x="0" y="3469"/>
                    <a:pt x="41" y="4423"/>
                    <a:pt x="670" y="4971"/>
                  </a:cubicBezTo>
                  <a:cubicBezTo>
                    <a:pt x="954" y="5214"/>
                    <a:pt x="1299" y="5357"/>
                    <a:pt x="1665" y="5357"/>
                  </a:cubicBezTo>
                  <a:cubicBezTo>
                    <a:pt x="2071" y="5357"/>
                    <a:pt x="2477" y="5174"/>
                    <a:pt x="2781" y="4849"/>
                  </a:cubicBezTo>
                  <a:lnTo>
                    <a:pt x="5257" y="2089"/>
                  </a:lnTo>
                  <a:cubicBezTo>
                    <a:pt x="5318" y="2028"/>
                    <a:pt x="5339" y="1967"/>
                    <a:pt x="5339" y="1906"/>
                  </a:cubicBezTo>
                  <a:cubicBezTo>
                    <a:pt x="5318" y="1825"/>
                    <a:pt x="5298" y="1764"/>
                    <a:pt x="5237" y="1723"/>
                  </a:cubicBezTo>
                  <a:lnTo>
                    <a:pt x="3390" y="59"/>
                  </a:lnTo>
                  <a:cubicBezTo>
                    <a:pt x="3342" y="21"/>
                    <a:pt x="3281" y="0"/>
                    <a:pt x="3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54"/>
          <p:cNvSpPr/>
          <p:nvPr/>
        </p:nvSpPr>
        <p:spPr>
          <a:xfrm rot="-1016369">
            <a:off x="7765018" y="695548"/>
            <a:ext cx="969411" cy="359156"/>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rgbClr val="E69138"/>
                </a:solidFill>
                <a:latin typeface="Anton"/>
              </a:rPr>
              <a:t>コスプレ</a:t>
            </a:r>
          </a:p>
        </p:txBody>
      </p:sp>
      <p:sp>
        <p:nvSpPr>
          <p:cNvPr id="1181" name="Google Shape;1181;p54"/>
          <p:cNvSpPr/>
          <p:nvPr/>
        </p:nvSpPr>
        <p:spPr>
          <a:xfrm>
            <a:off x="7457873" y="368547"/>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487032" y="409174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74562B7-3B90-D561-B8EE-3FC186A4CE48}"/>
              </a:ext>
            </a:extLst>
          </p:cNvPr>
          <p:cNvSpPr txBox="1"/>
          <p:nvPr/>
        </p:nvSpPr>
        <p:spPr>
          <a:xfrm>
            <a:off x="2748461" y="3954700"/>
            <a:ext cx="3124800" cy="400110"/>
          </a:xfrm>
          <a:prstGeom prst="rect">
            <a:avLst/>
          </a:prstGeom>
          <a:noFill/>
        </p:spPr>
        <p:txBody>
          <a:bodyPr wrap="square" rtlCol="0">
            <a:spAutoFit/>
          </a:bodyPr>
          <a:lstStyle/>
          <a:p>
            <a:r>
              <a:rPr lang="en-US" sz="2000" dirty="0">
                <a:solidFill>
                  <a:schemeClr val="bg1"/>
                </a:solidFill>
                <a:latin typeface="Akshar" panose="020B0604020202020204" charset="0"/>
                <a:cs typeface="Akshar" panose="020B0604020202020204" charset="0"/>
              </a:rPr>
              <a:t>… And it’s just fun to study</a:t>
            </a:r>
            <a:r>
              <a:rPr lang="en-US" dirty="0">
                <a:solidFill>
                  <a:schemeClr val="bg1"/>
                </a:solidFill>
              </a:rPr>
              <a:t>!</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8"/>
          <p:cNvSpPr/>
          <p:nvPr/>
        </p:nvSpPr>
        <p:spPr>
          <a:xfrm>
            <a:off x="884300" y="1516850"/>
            <a:ext cx="703200" cy="703200"/>
          </a:xfrm>
          <a:prstGeom prst="ellipse">
            <a:avLst/>
          </a:prstGeom>
          <a:solidFill>
            <a:schemeClr val="accent6"/>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txBox="1">
            <a:spLocks noGrp="1"/>
          </p:cNvSpPr>
          <p:nvPr>
            <p:ph type="subTitle" idx="1"/>
          </p:nvPr>
        </p:nvSpPr>
        <p:spPr>
          <a:xfrm flipH="1">
            <a:off x="1779932" y="1611020"/>
            <a:ext cx="2602500" cy="48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Cleaning</a:t>
            </a:r>
            <a:endParaRPr dirty="0"/>
          </a:p>
        </p:txBody>
      </p:sp>
      <p:sp>
        <p:nvSpPr>
          <p:cNvPr id="676" name="Google Shape;676;p48"/>
          <p:cNvSpPr/>
          <p:nvPr/>
        </p:nvSpPr>
        <p:spPr>
          <a:xfrm>
            <a:off x="884300" y="3083625"/>
            <a:ext cx="703200" cy="703200"/>
          </a:xfrm>
          <a:prstGeom prst="ellipse">
            <a:avLst/>
          </a:prstGeom>
          <a:solidFill>
            <a:schemeClr val="accent6"/>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txBox="1">
            <a:spLocks noGrp="1"/>
          </p:cNvSpPr>
          <p:nvPr>
            <p:ph type="title" idx="14"/>
          </p:nvPr>
        </p:nvSpPr>
        <p:spPr>
          <a:xfrm>
            <a:off x="806003" y="164285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78" name="Google Shape;678;p48"/>
          <p:cNvSpPr txBox="1">
            <a:spLocks noGrp="1"/>
          </p:cNvSpPr>
          <p:nvPr>
            <p:ph type="title" idx="15"/>
          </p:nvPr>
        </p:nvSpPr>
        <p:spPr>
          <a:xfrm>
            <a:off x="805999" y="32004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79" name="Google Shape;679;p48"/>
          <p:cNvSpPr/>
          <p:nvPr/>
        </p:nvSpPr>
        <p:spPr>
          <a:xfrm>
            <a:off x="4763788" y="1516850"/>
            <a:ext cx="703200" cy="703200"/>
          </a:xfrm>
          <a:prstGeom prst="ellipse">
            <a:avLst/>
          </a:prstGeom>
          <a:solidFill>
            <a:schemeClr val="accent6"/>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4763775" y="3083625"/>
            <a:ext cx="703200" cy="703200"/>
          </a:xfrm>
          <a:prstGeom prst="ellipse">
            <a:avLst/>
          </a:prstGeom>
          <a:solidFill>
            <a:schemeClr val="accent6"/>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txBox="1">
            <a:spLocks noGrp="1"/>
          </p:cNvSpPr>
          <p:nvPr>
            <p:ph type="title"/>
          </p:nvPr>
        </p:nvSpPr>
        <p:spPr>
          <a:xfrm>
            <a:off x="4685478" y="164285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82" name="Google Shape;682;p48"/>
          <p:cNvSpPr txBox="1">
            <a:spLocks noGrp="1"/>
          </p:cNvSpPr>
          <p:nvPr>
            <p:ph type="title" idx="7"/>
          </p:nvPr>
        </p:nvSpPr>
        <p:spPr>
          <a:xfrm>
            <a:off x="4685474" y="32004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83" name="Google Shape;683;p48"/>
          <p:cNvSpPr txBox="1">
            <a:spLocks noGrp="1"/>
          </p:cNvSpPr>
          <p:nvPr>
            <p:ph type="title" idx="13"/>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684" name="Google Shape;684;p48"/>
          <p:cNvSpPr txBox="1">
            <a:spLocks noGrp="1"/>
          </p:cNvSpPr>
          <p:nvPr>
            <p:ph type="subTitle" idx="2"/>
          </p:nvPr>
        </p:nvSpPr>
        <p:spPr>
          <a:xfrm flipH="1">
            <a:off x="1780025" y="2046325"/>
            <a:ext cx="26025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that arise with understanding a dataset</a:t>
            </a:r>
            <a:endParaRPr dirty="0"/>
          </a:p>
        </p:txBody>
      </p:sp>
      <p:sp>
        <p:nvSpPr>
          <p:cNvPr id="685" name="Google Shape;685;p48"/>
          <p:cNvSpPr txBox="1">
            <a:spLocks noGrp="1"/>
          </p:cNvSpPr>
          <p:nvPr>
            <p:ph type="subTitle" idx="3"/>
          </p:nvPr>
        </p:nvSpPr>
        <p:spPr>
          <a:xfrm flipH="1">
            <a:off x="1779932" y="3137927"/>
            <a:ext cx="2602500" cy="48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Volumes vs Popularity</a:t>
            </a:r>
            <a:endParaRPr dirty="0"/>
          </a:p>
        </p:txBody>
      </p:sp>
      <p:sp>
        <p:nvSpPr>
          <p:cNvPr id="686" name="Google Shape;686;p48"/>
          <p:cNvSpPr txBox="1">
            <a:spLocks noGrp="1"/>
          </p:cNvSpPr>
          <p:nvPr>
            <p:ph type="subTitle" idx="4"/>
          </p:nvPr>
        </p:nvSpPr>
        <p:spPr>
          <a:xfrm flipH="1">
            <a:off x="1780025" y="3555478"/>
            <a:ext cx="26025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Does the amount of volumes influence popularity of a manga?</a:t>
            </a:r>
            <a:endParaRPr dirty="0"/>
          </a:p>
        </p:txBody>
      </p:sp>
      <p:sp>
        <p:nvSpPr>
          <p:cNvPr id="687" name="Google Shape;687;p48"/>
          <p:cNvSpPr txBox="1">
            <a:spLocks noGrp="1"/>
          </p:cNvSpPr>
          <p:nvPr>
            <p:ph type="subTitle" idx="5"/>
          </p:nvPr>
        </p:nvSpPr>
        <p:spPr>
          <a:xfrm>
            <a:off x="5661468" y="1611004"/>
            <a:ext cx="2602500" cy="48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Anime Adaptations</a:t>
            </a:r>
            <a:endParaRPr dirty="0"/>
          </a:p>
        </p:txBody>
      </p:sp>
      <p:sp>
        <p:nvSpPr>
          <p:cNvPr id="688" name="Google Shape;688;p48"/>
          <p:cNvSpPr txBox="1">
            <a:spLocks noGrp="1"/>
          </p:cNvSpPr>
          <p:nvPr>
            <p:ph type="subTitle" idx="6"/>
          </p:nvPr>
        </p:nvSpPr>
        <p:spPr>
          <a:xfrm>
            <a:off x="5661475" y="2046325"/>
            <a:ext cx="26025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Are anime adaptations well received?</a:t>
            </a:r>
            <a:endParaRPr dirty="0"/>
          </a:p>
        </p:txBody>
      </p:sp>
      <p:sp>
        <p:nvSpPr>
          <p:cNvPr id="689" name="Google Shape;689;p48"/>
          <p:cNvSpPr txBox="1">
            <a:spLocks noGrp="1"/>
          </p:cNvSpPr>
          <p:nvPr>
            <p:ph type="subTitle" idx="8"/>
          </p:nvPr>
        </p:nvSpPr>
        <p:spPr>
          <a:xfrm>
            <a:off x="5661468" y="3137925"/>
            <a:ext cx="2602500" cy="48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Longevity</a:t>
            </a:r>
            <a:endParaRPr dirty="0"/>
          </a:p>
        </p:txBody>
      </p:sp>
      <p:sp>
        <p:nvSpPr>
          <p:cNvPr id="690" name="Google Shape;690;p48"/>
          <p:cNvSpPr txBox="1">
            <a:spLocks noGrp="1"/>
          </p:cNvSpPr>
          <p:nvPr>
            <p:ph type="subTitle" idx="9"/>
          </p:nvPr>
        </p:nvSpPr>
        <p:spPr>
          <a:xfrm>
            <a:off x="5661475" y="3555478"/>
            <a:ext cx="26025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Are people more likely to tune in for awhile or lose interest?</a:t>
            </a:r>
            <a:endParaRPr dirty="0"/>
          </a:p>
        </p:txBody>
      </p:sp>
      <p:sp>
        <p:nvSpPr>
          <p:cNvPr id="691" name="Google Shape;691;p48"/>
          <p:cNvSpPr/>
          <p:nvPr/>
        </p:nvSpPr>
        <p:spPr>
          <a:xfrm>
            <a:off x="6793294" y="313320"/>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rot="-720955">
            <a:off x="7819742" y="821709"/>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grpSp>
        <p:nvGrpSpPr>
          <p:cNvPr id="693" name="Google Shape;693;p48"/>
          <p:cNvGrpSpPr/>
          <p:nvPr/>
        </p:nvGrpSpPr>
        <p:grpSpPr>
          <a:xfrm>
            <a:off x="7341311" y="231695"/>
            <a:ext cx="555798" cy="965292"/>
            <a:chOff x="4050400" y="3281600"/>
            <a:chExt cx="504400" cy="876025"/>
          </a:xfrm>
        </p:grpSpPr>
        <p:sp>
          <p:nvSpPr>
            <p:cNvPr id="694" name="Google Shape;694;p48"/>
            <p:cNvSpPr/>
            <p:nvPr/>
          </p:nvSpPr>
          <p:spPr>
            <a:xfrm>
              <a:off x="4077800" y="3287775"/>
              <a:ext cx="469900" cy="773975"/>
            </a:xfrm>
            <a:custGeom>
              <a:avLst/>
              <a:gdLst/>
              <a:ahLst/>
              <a:cxnLst/>
              <a:rect l="l" t="t" r="r" b="b"/>
              <a:pathLst>
                <a:path w="18796" h="30959" extrusionOk="0">
                  <a:moveTo>
                    <a:pt x="14134" y="1"/>
                  </a:moveTo>
                  <a:cubicBezTo>
                    <a:pt x="12569" y="1"/>
                    <a:pt x="11080" y="905"/>
                    <a:pt x="10393" y="2414"/>
                  </a:cubicBezTo>
                  <a:cubicBezTo>
                    <a:pt x="9479" y="4484"/>
                    <a:pt x="0" y="30018"/>
                    <a:pt x="2070" y="30932"/>
                  </a:cubicBezTo>
                  <a:cubicBezTo>
                    <a:pt x="2110" y="30949"/>
                    <a:pt x="2152" y="30958"/>
                    <a:pt x="2199" y="30958"/>
                  </a:cubicBezTo>
                  <a:cubicBezTo>
                    <a:pt x="4604" y="30958"/>
                    <a:pt x="16946" y="7794"/>
                    <a:pt x="17862" y="5783"/>
                  </a:cubicBezTo>
                  <a:cubicBezTo>
                    <a:pt x="18796" y="3713"/>
                    <a:pt x="17862" y="1297"/>
                    <a:pt x="15812" y="363"/>
                  </a:cubicBezTo>
                  <a:cubicBezTo>
                    <a:pt x="15265" y="117"/>
                    <a:pt x="14695" y="1"/>
                    <a:pt x="14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4088950" y="3281600"/>
              <a:ext cx="465850" cy="787100"/>
            </a:xfrm>
            <a:custGeom>
              <a:avLst/>
              <a:gdLst/>
              <a:ahLst/>
              <a:cxnLst/>
              <a:rect l="l" t="t" r="r" b="b"/>
              <a:pathLst>
                <a:path w="18634" h="31484" extrusionOk="0">
                  <a:moveTo>
                    <a:pt x="13702" y="509"/>
                  </a:moveTo>
                  <a:cubicBezTo>
                    <a:pt x="14209" y="509"/>
                    <a:pt x="14757" y="610"/>
                    <a:pt x="15264" y="854"/>
                  </a:cubicBezTo>
                  <a:cubicBezTo>
                    <a:pt x="17193" y="1707"/>
                    <a:pt x="18045" y="3980"/>
                    <a:pt x="17193" y="5928"/>
                  </a:cubicBezTo>
                  <a:cubicBezTo>
                    <a:pt x="16706" y="7004"/>
                    <a:pt x="13194" y="13621"/>
                    <a:pt x="9723" y="19589"/>
                  </a:cubicBezTo>
                  <a:cubicBezTo>
                    <a:pt x="3468" y="30355"/>
                    <a:pt x="2010" y="30961"/>
                    <a:pt x="1762" y="30961"/>
                  </a:cubicBezTo>
                  <a:cubicBezTo>
                    <a:pt x="1744" y="30961"/>
                    <a:pt x="1733" y="30958"/>
                    <a:pt x="1726" y="30955"/>
                  </a:cubicBezTo>
                  <a:cubicBezTo>
                    <a:pt x="1604" y="30894"/>
                    <a:pt x="731" y="30083"/>
                    <a:pt x="4913" y="17437"/>
                  </a:cubicBezTo>
                  <a:cubicBezTo>
                    <a:pt x="7064" y="10861"/>
                    <a:pt x="9703" y="3858"/>
                    <a:pt x="10190" y="2762"/>
                  </a:cubicBezTo>
                  <a:cubicBezTo>
                    <a:pt x="10819" y="1341"/>
                    <a:pt x="12220" y="509"/>
                    <a:pt x="13702" y="509"/>
                  </a:cubicBezTo>
                  <a:close/>
                  <a:moveTo>
                    <a:pt x="13686" y="0"/>
                  </a:moveTo>
                  <a:cubicBezTo>
                    <a:pt x="12025" y="0"/>
                    <a:pt x="10440" y="961"/>
                    <a:pt x="9723" y="2559"/>
                  </a:cubicBezTo>
                  <a:cubicBezTo>
                    <a:pt x="9236" y="3655"/>
                    <a:pt x="6597" y="10678"/>
                    <a:pt x="4426" y="17275"/>
                  </a:cubicBezTo>
                  <a:cubicBezTo>
                    <a:pt x="1" y="30732"/>
                    <a:pt x="1056" y="31219"/>
                    <a:pt x="1523" y="31422"/>
                  </a:cubicBezTo>
                  <a:cubicBezTo>
                    <a:pt x="1584" y="31443"/>
                    <a:pt x="1665" y="31483"/>
                    <a:pt x="1787" y="31483"/>
                  </a:cubicBezTo>
                  <a:cubicBezTo>
                    <a:pt x="2416" y="31483"/>
                    <a:pt x="4101" y="30286"/>
                    <a:pt x="10170" y="19853"/>
                  </a:cubicBezTo>
                  <a:cubicBezTo>
                    <a:pt x="13641" y="13865"/>
                    <a:pt x="17172" y="7207"/>
                    <a:pt x="17660" y="6131"/>
                  </a:cubicBezTo>
                  <a:cubicBezTo>
                    <a:pt x="18634" y="3939"/>
                    <a:pt x="17660" y="1362"/>
                    <a:pt x="15467" y="387"/>
                  </a:cubicBezTo>
                  <a:cubicBezTo>
                    <a:pt x="14888" y="124"/>
                    <a:pt x="14282" y="0"/>
                    <a:pt x="136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4273150" y="3459750"/>
              <a:ext cx="196400" cy="134475"/>
            </a:xfrm>
            <a:custGeom>
              <a:avLst/>
              <a:gdLst/>
              <a:ahLst/>
              <a:cxnLst/>
              <a:rect l="l" t="t" r="r" b="b"/>
              <a:pathLst>
                <a:path w="7856" h="5379" extrusionOk="0">
                  <a:moveTo>
                    <a:pt x="874" y="0"/>
                  </a:moveTo>
                  <a:cubicBezTo>
                    <a:pt x="610" y="751"/>
                    <a:pt x="305" y="1543"/>
                    <a:pt x="1" y="2395"/>
                  </a:cubicBezTo>
                  <a:lnTo>
                    <a:pt x="6638" y="5379"/>
                  </a:lnTo>
                  <a:cubicBezTo>
                    <a:pt x="7064" y="4587"/>
                    <a:pt x="7470" y="3836"/>
                    <a:pt x="7856" y="3146"/>
                  </a:cubicBezTo>
                  <a:lnTo>
                    <a:pt x="874" y="0"/>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4266050" y="3453400"/>
              <a:ext cx="210100" cy="146925"/>
            </a:xfrm>
            <a:custGeom>
              <a:avLst/>
              <a:gdLst/>
              <a:ahLst/>
              <a:cxnLst/>
              <a:rect l="l" t="t" r="r" b="b"/>
              <a:pathLst>
                <a:path w="8404" h="5877" extrusionOk="0">
                  <a:moveTo>
                    <a:pt x="1300" y="599"/>
                  </a:moveTo>
                  <a:lnTo>
                    <a:pt x="7775" y="3522"/>
                  </a:lnTo>
                  <a:cubicBezTo>
                    <a:pt x="7470" y="4090"/>
                    <a:pt x="7166" y="4679"/>
                    <a:pt x="6821" y="5308"/>
                  </a:cubicBezTo>
                  <a:lnTo>
                    <a:pt x="609" y="2507"/>
                  </a:lnTo>
                  <a:cubicBezTo>
                    <a:pt x="853" y="1837"/>
                    <a:pt x="1076" y="1208"/>
                    <a:pt x="1300" y="599"/>
                  </a:cubicBezTo>
                  <a:close/>
                  <a:moveTo>
                    <a:pt x="1158" y="0"/>
                  </a:moveTo>
                  <a:cubicBezTo>
                    <a:pt x="1122" y="0"/>
                    <a:pt x="1086" y="10"/>
                    <a:pt x="1056" y="31"/>
                  </a:cubicBezTo>
                  <a:cubicBezTo>
                    <a:pt x="995" y="51"/>
                    <a:pt x="934" y="112"/>
                    <a:pt x="914" y="173"/>
                  </a:cubicBezTo>
                  <a:cubicBezTo>
                    <a:pt x="650" y="904"/>
                    <a:pt x="346" y="1715"/>
                    <a:pt x="41" y="2568"/>
                  </a:cubicBezTo>
                  <a:cubicBezTo>
                    <a:pt x="1" y="2690"/>
                    <a:pt x="61" y="2832"/>
                    <a:pt x="183" y="2872"/>
                  </a:cubicBezTo>
                  <a:lnTo>
                    <a:pt x="6821" y="5856"/>
                  </a:lnTo>
                  <a:cubicBezTo>
                    <a:pt x="6861" y="5876"/>
                    <a:pt x="6881" y="5876"/>
                    <a:pt x="6922" y="5876"/>
                  </a:cubicBezTo>
                  <a:cubicBezTo>
                    <a:pt x="7024" y="5876"/>
                    <a:pt x="7105" y="5836"/>
                    <a:pt x="7145" y="5755"/>
                  </a:cubicBezTo>
                  <a:cubicBezTo>
                    <a:pt x="7572" y="4963"/>
                    <a:pt x="7978" y="4212"/>
                    <a:pt x="8363" y="3522"/>
                  </a:cubicBezTo>
                  <a:cubicBezTo>
                    <a:pt x="8383" y="3461"/>
                    <a:pt x="8404" y="3380"/>
                    <a:pt x="8383" y="3319"/>
                  </a:cubicBezTo>
                  <a:cubicBezTo>
                    <a:pt x="8343" y="3258"/>
                    <a:pt x="8302" y="3197"/>
                    <a:pt x="8241" y="3157"/>
                  </a:cubicBezTo>
                  <a:lnTo>
                    <a:pt x="1259" y="31"/>
                  </a:lnTo>
                  <a:cubicBezTo>
                    <a:pt x="1229" y="10"/>
                    <a:pt x="1193" y="0"/>
                    <a:pt x="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4242200" y="3547025"/>
              <a:ext cx="182700" cy="128400"/>
            </a:xfrm>
            <a:custGeom>
              <a:avLst/>
              <a:gdLst/>
              <a:ahLst/>
              <a:cxnLst/>
              <a:rect l="l" t="t" r="r" b="b"/>
              <a:pathLst>
                <a:path w="7308" h="5136" extrusionOk="0">
                  <a:moveTo>
                    <a:pt x="853" y="0"/>
                  </a:moveTo>
                  <a:cubicBezTo>
                    <a:pt x="569" y="772"/>
                    <a:pt x="285" y="1583"/>
                    <a:pt x="1" y="2395"/>
                  </a:cubicBezTo>
                  <a:lnTo>
                    <a:pt x="6090" y="5135"/>
                  </a:lnTo>
                  <a:cubicBezTo>
                    <a:pt x="6496" y="4384"/>
                    <a:pt x="6922" y="3633"/>
                    <a:pt x="7308" y="2923"/>
                  </a:cubicBezTo>
                  <a:lnTo>
                    <a:pt x="853" y="0"/>
                  </a:lnTo>
                  <a:close/>
                </a:path>
              </a:pathLst>
            </a:custGeom>
            <a:solidFill>
              <a:srgbClr val="F9F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4235100" y="3540675"/>
              <a:ext cx="196400" cy="141350"/>
            </a:xfrm>
            <a:custGeom>
              <a:avLst/>
              <a:gdLst/>
              <a:ahLst/>
              <a:cxnLst/>
              <a:rect l="l" t="t" r="r" b="b"/>
              <a:pathLst>
                <a:path w="7856" h="5654" extrusionOk="0">
                  <a:moveTo>
                    <a:pt x="1279" y="599"/>
                  </a:moveTo>
                  <a:lnTo>
                    <a:pt x="7247" y="3279"/>
                  </a:lnTo>
                  <a:cubicBezTo>
                    <a:pt x="6922" y="3867"/>
                    <a:pt x="6597" y="4456"/>
                    <a:pt x="6252" y="5065"/>
                  </a:cubicBezTo>
                  <a:lnTo>
                    <a:pt x="609" y="2528"/>
                  </a:lnTo>
                  <a:cubicBezTo>
                    <a:pt x="833" y="1878"/>
                    <a:pt x="1056" y="1228"/>
                    <a:pt x="1279" y="599"/>
                  </a:cubicBezTo>
                  <a:close/>
                  <a:moveTo>
                    <a:pt x="1137" y="0"/>
                  </a:moveTo>
                  <a:cubicBezTo>
                    <a:pt x="1102" y="0"/>
                    <a:pt x="1066" y="11"/>
                    <a:pt x="1036" y="31"/>
                  </a:cubicBezTo>
                  <a:cubicBezTo>
                    <a:pt x="975" y="51"/>
                    <a:pt x="914" y="112"/>
                    <a:pt x="893" y="173"/>
                  </a:cubicBezTo>
                  <a:cubicBezTo>
                    <a:pt x="609" y="944"/>
                    <a:pt x="325" y="1756"/>
                    <a:pt x="41" y="2568"/>
                  </a:cubicBezTo>
                  <a:cubicBezTo>
                    <a:pt x="0" y="2690"/>
                    <a:pt x="61" y="2832"/>
                    <a:pt x="183" y="2893"/>
                  </a:cubicBezTo>
                  <a:lnTo>
                    <a:pt x="6252" y="5613"/>
                  </a:lnTo>
                  <a:cubicBezTo>
                    <a:pt x="6293" y="5633"/>
                    <a:pt x="6333" y="5653"/>
                    <a:pt x="6374" y="5653"/>
                  </a:cubicBezTo>
                  <a:cubicBezTo>
                    <a:pt x="6455" y="5653"/>
                    <a:pt x="6536" y="5592"/>
                    <a:pt x="6577" y="5511"/>
                  </a:cubicBezTo>
                  <a:cubicBezTo>
                    <a:pt x="7003" y="4760"/>
                    <a:pt x="7429" y="4009"/>
                    <a:pt x="7815" y="3299"/>
                  </a:cubicBezTo>
                  <a:cubicBezTo>
                    <a:pt x="7856" y="3238"/>
                    <a:pt x="7856" y="3157"/>
                    <a:pt x="7835" y="3096"/>
                  </a:cubicBezTo>
                  <a:cubicBezTo>
                    <a:pt x="7815" y="3015"/>
                    <a:pt x="7774" y="2974"/>
                    <a:pt x="7693" y="2933"/>
                  </a:cubicBezTo>
                  <a:lnTo>
                    <a:pt x="1239" y="31"/>
                  </a:lnTo>
                  <a:cubicBezTo>
                    <a:pt x="1208" y="11"/>
                    <a:pt x="1173" y="0"/>
                    <a:pt x="1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4050400" y="3932550"/>
              <a:ext cx="165450" cy="225075"/>
            </a:xfrm>
            <a:custGeom>
              <a:avLst/>
              <a:gdLst/>
              <a:ahLst/>
              <a:cxnLst/>
              <a:rect l="l" t="t" r="r" b="b"/>
              <a:pathLst>
                <a:path w="6618" h="9003" extrusionOk="0">
                  <a:moveTo>
                    <a:pt x="3801" y="0"/>
                  </a:moveTo>
                  <a:cubicBezTo>
                    <a:pt x="3446" y="0"/>
                    <a:pt x="3187" y="97"/>
                    <a:pt x="3106" y="290"/>
                  </a:cubicBezTo>
                  <a:lnTo>
                    <a:pt x="162" y="7312"/>
                  </a:lnTo>
                  <a:cubicBezTo>
                    <a:pt x="0" y="7698"/>
                    <a:pt x="609" y="8327"/>
                    <a:pt x="1543" y="8713"/>
                  </a:cubicBezTo>
                  <a:cubicBezTo>
                    <a:pt x="1999" y="8906"/>
                    <a:pt x="2451" y="9002"/>
                    <a:pt x="2809" y="9002"/>
                  </a:cubicBezTo>
                  <a:cubicBezTo>
                    <a:pt x="3166" y="9002"/>
                    <a:pt x="3430" y="8906"/>
                    <a:pt x="3512" y="8713"/>
                  </a:cubicBezTo>
                  <a:lnTo>
                    <a:pt x="6455" y="1690"/>
                  </a:lnTo>
                  <a:cubicBezTo>
                    <a:pt x="6617" y="1304"/>
                    <a:pt x="5988" y="675"/>
                    <a:pt x="5074" y="290"/>
                  </a:cubicBezTo>
                  <a:cubicBezTo>
                    <a:pt x="4608" y="97"/>
                    <a:pt x="4156" y="0"/>
                    <a:pt x="3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8"/>
          <p:cNvSpPr/>
          <p:nvPr/>
        </p:nvSpPr>
        <p:spPr>
          <a:xfrm>
            <a:off x="8166523" y="291472"/>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9">
          <a:extLst>
            <a:ext uri="{FF2B5EF4-FFF2-40B4-BE49-F238E27FC236}">
              <a16:creationId xmlns:a16="http://schemas.microsoft.com/office/drawing/2014/main" id="{54B6C838-2055-35BC-120E-1FE327508BB3}"/>
            </a:ext>
          </a:extLst>
        </p:cNvPr>
        <p:cNvGrpSpPr/>
        <p:nvPr/>
      </p:nvGrpSpPr>
      <p:grpSpPr>
        <a:xfrm>
          <a:off x="0" y="0"/>
          <a:ext cx="0" cy="0"/>
          <a:chOff x="0" y="0"/>
          <a:chExt cx="0" cy="0"/>
        </a:xfrm>
      </p:grpSpPr>
      <p:sp>
        <p:nvSpPr>
          <p:cNvPr id="860" name="Google Shape;860;p51">
            <a:extLst>
              <a:ext uri="{FF2B5EF4-FFF2-40B4-BE49-F238E27FC236}">
                <a16:creationId xmlns:a16="http://schemas.microsoft.com/office/drawing/2014/main" id="{0D19AC6E-8D26-064C-4B7D-1CD0D1A2B494}"/>
              </a:ext>
            </a:extLst>
          </p:cNvPr>
          <p:cNvSpPr/>
          <p:nvPr/>
        </p:nvSpPr>
        <p:spPr>
          <a:xfrm>
            <a:off x="2115275" y="651750"/>
            <a:ext cx="1794300" cy="1794300"/>
          </a:xfrm>
          <a:prstGeom prst="ellipse">
            <a:avLst/>
          </a:prstGeom>
          <a:solidFill>
            <a:schemeClr val="accent6"/>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1">
            <a:extLst>
              <a:ext uri="{FF2B5EF4-FFF2-40B4-BE49-F238E27FC236}">
                <a16:creationId xmlns:a16="http://schemas.microsoft.com/office/drawing/2014/main" id="{55EE348A-EF69-FCF8-FA2A-1B158E5321B5}"/>
              </a:ext>
            </a:extLst>
          </p:cNvPr>
          <p:cNvSpPr txBox="1">
            <a:spLocks noGrp="1"/>
          </p:cNvSpPr>
          <p:nvPr>
            <p:ph type="title"/>
          </p:nvPr>
        </p:nvSpPr>
        <p:spPr>
          <a:xfrm>
            <a:off x="765275" y="2627650"/>
            <a:ext cx="44943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Data Cleaning</a:t>
            </a:r>
            <a:endParaRPr sz="4000" dirty="0"/>
          </a:p>
        </p:txBody>
      </p:sp>
      <p:sp>
        <p:nvSpPr>
          <p:cNvPr id="862" name="Google Shape;862;p51">
            <a:extLst>
              <a:ext uri="{FF2B5EF4-FFF2-40B4-BE49-F238E27FC236}">
                <a16:creationId xmlns:a16="http://schemas.microsoft.com/office/drawing/2014/main" id="{FE3FB387-93B2-CFB2-AA9F-EEEA6DE5FEF8}"/>
              </a:ext>
            </a:extLst>
          </p:cNvPr>
          <p:cNvSpPr txBox="1">
            <a:spLocks noGrp="1"/>
          </p:cNvSpPr>
          <p:nvPr>
            <p:ph type="title" idx="2"/>
          </p:nvPr>
        </p:nvSpPr>
        <p:spPr>
          <a:xfrm>
            <a:off x="1997475" y="1001750"/>
            <a:ext cx="1959600" cy="11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63" name="Google Shape;863;p51">
            <a:extLst>
              <a:ext uri="{FF2B5EF4-FFF2-40B4-BE49-F238E27FC236}">
                <a16:creationId xmlns:a16="http://schemas.microsoft.com/office/drawing/2014/main" id="{5ED1A133-20B6-5D81-5D01-70A557B0FA20}"/>
              </a:ext>
            </a:extLst>
          </p:cNvPr>
          <p:cNvSpPr txBox="1">
            <a:spLocks noGrp="1"/>
          </p:cNvSpPr>
          <p:nvPr>
            <p:ph type="subTitle" idx="1"/>
          </p:nvPr>
        </p:nvSpPr>
        <p:spPr>
          <a:xfrm>
            <a:off x="765275" y="3687675"/>
            <a:ext cx="449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Understanding the dataset</a:t>
            </a:r>
            <a:endParaRPr dirty="0"/>
          </a:p>
        </p:txBody>
      </p:sp>
      <p:grpSp>
        <p:nvGrpSpPr>
          <p:cNvPr id="864" name="Google Shape;864;p51">
            <a:extLst>
              <a:ext uri="{FF2B5EF4-FFF2-40B4-BE49-F238E27FC236}">
                <a16:creationId xmlns:a16="http://schemas.microsoft.com/office/drawing/2014/main" id="{160091A4-FEE7-7D87-6B7E-558CEF89B419}"/>
              </a:ext>
            </a:extLst>
          </p:cNvPr>
          <p:cNvGrpSpPr/>
          <p:nvPr/>
        </p:nvGrpSpPr>
        <p:grpSpPr>
          <a:xfrm>
            <a:off x="5871591" y="1593393"/>
            <a:ext cx="2306347" cy="2481638"/>
            <a:chOff x="382200" y="2863700"/>
            <a:chExt cx="1202475" cy="1293800"/>
          </a:xfrm>
        </p:grpSpPr>
        <p:sp>
          <p:nvSpPr>
            <p:cNvPr id="865" name="Google Shape;865;p51">
              <a:extLst>
                <a:ext uri="{FF2B5EF4-FFF2-40B4-BE49-F238E27FC236}">
                  <a16:creationId xmlns:a16="http://schemas.microsoft.com/office/drawing/2014/main" id="{155C5CEF-3726-0352-28A4-25C011775D1D}"/>
                </a:ext>
              </a:extLst>
            </p:cNvPr>
            <p:cNvSpPr/>
            <p:nvPr/>
          </p:nvSpPr>
          <p:spPr>
            <a:xfrm>
              <a:off x="772825" y="3821025"/>
              <a:ext cx="428300" cy="330575"/>
            </a:xfrm>
            <a:custGeom>
              <a:avLst/>
              <a:gdLst/>
              <a:ahLst/>
              <a:cxnLst/>
              <a:rect l="l" t="t" r="r" b="b"/>
              <a:pathLst>
                <a:path w="17132" h="13223" extrusionOk="0">
                  <a:moveTo>
                    <a:pt x="2355" y="1"/>
                  </a:moveTo>
                  <a:lnTo>
                    <a:pt x="1" y="11652"/>
                  </a:lnTo>
                  <a:cubicBezTo>
                    <a:pt x="1" y="11652"/>
                    <a:pt x="3412" y="13222"/>
                    <a:pt x="7867" y="13222"/>
                  </a:cubicBezTo>
                  <a:cubicBezTo>
                    <a:pt x="10734" y="13222"/>
                    <a:pt x="14032" y="12572"/>
                    <a:pt x="17132" y="10434"/>
                  </a:cubicBezTo>
                  <a:lnTo>
                    <a:pt x="150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1">
              <a:extLst>
                <a:ext uri="{FF2B5EF4-FFF2-40B4-BE49-F238E27FC236}">
                  <a16:creationId xmlns:a16="http://schemas.microsoft.com/office/drawing/2014/main" id="{53098EDF-D655-6E78-E7EA-BC97CE52C132}"/>
                </a:ext>
              </a:extLst>
            </p:cNvPr>
            <p:cNvSpPr/>
            <p:nvPr/>
          </p:nvSpPr>
          <p:spPr>
            <a:xfrm>
              <a:off x="766225" y="3814950"/>
              <a:ext cx="442025" cy="342550"/>
            </a:xfrm>
            <a:custGeom>
              <a:avLst/>
              <a:gdLst/>
              <a:ahLst/>
              <a:cxnLst/>
              <a:rect l="l" t="t" r="r" b="b"/>
              <a:pathLst>
                <a:path w="17681" h="13702" extrusionOk="0">
                  <a:moveTo>
                    <a:pt x="15123" y="508"/>
                  </a:moveTo>
                  <a:lnTo>
                    <a:pt x="17112" y="10555"/>
                  </a:lnTo>
                  <a:cubicBezTo>
                    <a:pt x="14120" y="12575"/>
                    <a:pt x="10932" y="13194"/>
                    <a:pt x="8150" y="13194"/>
                  </a:cubicBezTo>
                  <a:cubicBezTo>
                    <a:pt x="4363" y="13194"/>
                    <a:pt x="1330" y="12048"/>
                    <a:pt x="569" y="11732"/>
                  </a:cubicBezTo>
                  <a:lnTo>
                    <a:pt x="2822" y="508"/>
                  </a:lnTo>
                  <a:close/>
                  <a:moveTo>
                    <a:pt x="2619" y="0"/>
                  </a:moveTo>
                  <a:cubicBezTo>
                    <a:pt x="2497" y="0"/>
                    <a:pt x="2396" y="82"/>
                    <a:pt x="2376" y="203"/>
                  </a:cubicBezTo>
                  <a:lnTo>
                    <a:pt x="21" y="11834"/>
                  </a:lnTo>
                  <a:cubicBezTo>
                    <a:pt x="1" y="11956"/>
                    <a:pt x="62" y="12077"/>
                    <a:pt x="163" y="12118"/>
                  </a:cubicBezTo>
                  <a:cubicBezTo>
                    <a:pt x="224" y="12159"/>
                    <a:pt x="3675" y="13701"/>
                    <a:pt x="8140" y="13701"/>
                  </a:cubicBezTo>
                  <a:cubicBezTo>
                    <a:pt x="11063" y="13701"/>
                    <a:pt x="14412" y="13052"/>
                    <a:pt x="17538" y="10880"/>
                  </a:cubicBezTo>
                  <a:cubicBezTo>
                    <a:pt x="17639" y="10819"/>
                    <a:pt x="17680" y="10717"/>
                    <a:pt x="17660" y="10616"/>
                  </a:cubicBezTo>
                  <a:lnTo>
                    <a:pt x="15589" y="203"/>
                  </a:lnTo>
                  <a:cubicBezTo>
                    <a:pt x="15569" y="82"/>
                    <a:pt x="15468" y="0"/>
                    <a:pt x="15346"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a:extLst>
                <a:ext uri="{FF2B5EF4-FFF2-40B4-BE49-F238E27FC236}">
                  <a16:creationId xmlns:a16="http://schemas.microsoft.com/office/drawing/2014/main" id="{BBB91E4E-2283-A3C6-7FE1-0A7BF74B9A77}"/>
                </a:ext>
              </a:extLst>
            </p:cNvPr>
            <p:cNvSpPr/>
            <p:nvPr/>
          </p:nvSpPr>
          <p:spPr>
            <a:xfrm>
              <a:off x="766225" y="3814950"/>
              <a:ext cx="442025" cy="342550"/>
            </a:xfrm>
            <a:custGeom>
              <a:avLst/>
              <a:gdLst/>
              <a:ahLst/>
              <a:cxnLst/>
              <a:rect l="l" t="t" r="r" b="b"/>
              <a:pathLst>
                <a:path w="17681" h="13702" extrusionOk="0">
                  <a:moveTo>
                    <a:pt x="15123" y="508"/>
                  </a:moveTo>
                  <a:lnTo>
                    <a:pt x="17112" y="10555"/>
                  </a:lnTo>
                  <a:cubicBezTo>
                    <a:pt x="14120" y="12575"/>
                    <a:pt x="10932" y="13194"/>
                    <a:pt x="8150" y="13194"/>
                  </a:cubicBezTo>
                  <a:cubicBezTo>
                    <a:pt x="4363" y="13194"/>
                    <a:pt x="1330" y="12048"/>
                    <a:pt x="569" y="11732"/>
                  </a:cubicBezTo>
                  <a:lnTo>
                    <a:pt x="2822" y="508"/>
                  </a:lnTo>
                  <a:close/>
                  <a:moveTo>
                    <a:pt x="2619" y="0"/>
                  </a:moveTo>
                  <a:cubicBezTo>
                    <a:pt x="2497" y="0"/>
                    <a:pt x="2396" y="82"/>
                    <a:pt x="2376" y="203"/>
                  </a:cubicBezTo>
                  <a:lnTo>
                    <a:pt x="21" y="11834"/>
                  </a:lnTo>
                  <a:cubicBezTo>
                    <a:pt x="1" y="11956"/>
                    <a:pt x="62" y="12077"/>
                    <a:pt x="163" y="12118"/>
                  </a:cubicBezTo>
                  <a:cubicBezTo>
                    <a:pt x="224" y="12159"/>
                    <a:pt x="3675" y="13701"/>
                    <a:pt x="8140" y="13701"/>
                  </a:cubicBezTo>
                  <a:cubicBezTo>
                    <a:pt x="11063" y="13701"/>
                    <a:pt x="14412" y="13052"/>
                    <a:pt x="17538" y="10880"/>
                  </a:cubicBezTo>
                  <a:cubicBezTo>
                    <a:pt x="17639" y="10819"/>
                    <a:pt x="17680" y="10717"/>
                    <a:pt x="17660" y="10616"/>
                  </a:cubicBezTo>
                  <a:lnTo>
                    <a:pt x="15589" y="203"/>
                  </a:lnTo>
                  <a:cubicBezTo>
                    <a:pt x="15569" y="82"/>
                    <a:pt x="15468" y="0"/>
                    <a:pt x="15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a:extLst>
                <a:ext uri="{FF2B5EF4-FFF2-40B4-BE49-F238E27FC236}">
                  <a16:creationId xmlns:a16="http://schemas.microsoft.com/office/drawing/2014/main" id="{43DEA37E-AE5D-A5F2-613B-C7FEF28AE902}"/>
                </a:ext>
              </a:extLst>
            </p:cNvPr>
            <p:cNvSpPr/>
            <p:nvPr/>
          </p:nvSpPr>
          <p:spPr>
            <a:xfrm>
              <a:off x="382200" y="3345100"/>
              <a:ext cx="301150" cy="287700"/>
            </a:xfrm>
            <a:custGeom>
              <a:avLst/>
              <a:gdLst/>
              <a:ahLst/>
              <a:cxnLst/>
              <a:rect l="l" t="t" r="r" b="b"/>
              <a:pathLst>
                <a:path w="12046" h="11508" extrusionOk="0">
                  <a:moveTo>
                    <a:pt x="3905" y="0"/>
                  </a:moveTo>
                  <a:cubicBezTo>
                    <a:pt x="3329" y="0"/>
                    <a:pt x="2704" y="58"/>
                    <a:pt x="2026" y="181"/>
                  </a:cubicBezTo>
                  <a:cubicBezTo>
                    <a:pt x="2006" y="242"/>
                    <a:pt x="0" y="11508"/>
                    <a:pt x="10442" y="11508"/>
                  </a:cubicBezTo>
                  <a:cubicBezTo>
                    <a:pt x="10451" y="11508"/>
                    <a:pt x="10461" y="11508"/>
                    <a:pt x="10470" y="11507"/>
                  </a:cubicBezTo>
                  <a:cubicBezTo>
                    <a:pt x="10470" y="11507"/>
                    <a:pt x="12046" y="0"/>
                    <a:pt x="39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a:extLst>
                <a:ext uri="{FF2B5EF4-FFF2-40B4-BE49-F238E27FC236}">
                  <a16:creationId xmlns:a16="http://schemas.microsoft.com/office/drawing/2014/main" id="{01A71F40-BE02-ADAE-F2FB-F5F77868A7F3}"/>
                </a:ext>
              </a:extLst>
            </p:cNvPr>
            <p:cNvSpPr/>
            <p:nvPr/>
          </p:nvSpPr>
          <p:spPr>
            <a:xfrm>
              <a:off x="401900" y="3338950"/>
              <a:ext cx="271000" cy="299950"/>
            </a:xfrm>
            <a:custGeom>
              <a:avLst/>
              <a:gdLst/>
              <a:ahLst/>
              <a:cxnLst/>
              <a:rect l="l" t="t" r="r" b="b"/>
              <a:pathLst>
                <a:path w="10840" h="11998" extrusionOk="0">
                  <a:moveTo>
                    <a:pt x="3111" y="506"/>
                  </a:moveTo>
                  <a:cubicBezTo>
                    <a:pt x="4775" y="506"/>
                    <a:pt x="6129" y="1001"/>
                    <a:pt x="7165" y="1990"/>
                  </a:cubicBezTo>
                  <a:cubicBezTo>
                    <a:pt x="9987" y="4690"/>
                    <a:pt x="9581" y="10312"/>
                    <a:pt x="9459" y="11490"/>
                  </a:cubicBezTo>
                  <a:cubicBezTo>
                    <a:pt x="6719" y="11449"/>
                    <a:pt x="4628" y="10617"/>
                    <a:pt x="3268" y="8973"/>
                  </a:cubicBezTo>
                  <a:cubicBezTo>
                    <a:pt x="832" y="6070"/>
                    <a:pt x="1319" y="1584"/>
                    <a:pt x="1462" y="651"/>
                  </a:cubicBezTo>
                  <a:cubicBezTo>
                    <a:pt x="2041" y="554"/>
                    <a:pt x="2591" y="506"/>
                    <a:pt x="3111" y="506"/>
                  </a:cubicBezTo>
                  <a:close/>
                  <a:moveTo>
                    <a:pt x="3099" y="1"/>
                  </a:moveTo>
                  <a:cubicBezTo>
                    <a:pt x="2495" y="1"/>
                    <a:pt x="1854" y="62"/>
                    <a:pt x="1177" y="184"/>
                  </a:cubicBezTo>
                  <a:cubicBezTo>
                    <a:pt x="1076" y="204"/>
                    <a:pt x="995" y="285"/>
                    <a:pt x="974" y="387"/>
                  </a:cubicBezTo>
                  <a:cubicBezTo>
                    <a:pt x="974" y="448"/>
                    <a:pt x="0" y="5847"/>
                    <a:pt x="2862" y="9277"/>
                  </a:cubicBezTo>
                  <a:cubicBezTo>
                    <a:pt x="4364" y="11084"/>
                    <a:pt x="6637" y="11997"/>
                    <a:pt x="9641" y="11997"/>
                  </a:cubicBezTo>
                  <a:cubicBezTo>
                    <a:pt x="9784" y="11997"/>
                    <a:pt x="9905" y="11916"/>
                    <a:pt x="9926" y="11794"/>
                  </a:cubicBezTo>
                  <a:cubicBezTo>
                    <a:pt x="9966" y="11510"/>
                    <a:pt x="10839" y="4812"/>
                    <a:pt x="7510" y="1625"/>
                  </a:cubicBezTo>
                  <a:cubicBezTo>
                    <a:pt x="6385" y="545"/>
                    <a:pt x="4906" y="1"/>
                    <a:pt x="30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a:extLst>
                <a:ext uri="{FF2B5EF4-FFF2-40B4-BE49-F238E27FC236}">
                  <a16:creationId xmlns:a16="http://schemas.microsoft.com/office/drawing/2014/main" id="{A2C1D753-D0AB-932B-CBD2-CE642C18D4FC}"/>
                </a:ext>
              </a:extLst>
            </p:cNvPr>
            <p:cNvSpPr/>
            <p:nvPr/>
          </p:nvSpPr>
          <p:spPr>
            <a:xfrm>
              <a:off x="486125" y="3428200"/>
              <a:ext cx="112675" cy="139150"/>
            </a:xfrm>
            <a:custGeom>
              <a:avLst/>
              <a:gdLst/>
              <a:ahLst/>
              <a:cxnLst/>
              <a:rect l="l" t="t" r="r" b="b"/>
              <a:pathLst>
                <a:path w="4507" h="5566" extrusionOk="0">
                  <a:moveTo>
                    <a:pt x="303" y="0"/>
                  </a:moveTo>
                  <a:cubicBezTo>
                    <a:pt x="179" y="0"/>
                    <a:pt x="78" y="79"/>
                    <a:pt x="41" y="207"/>
                  </a:cubicBezTo>
                  <a:cubicBezTo>
                    <a:pt x="1" y="328"/>
                    <a:pt x="102" y="470"/>
                    <a:pt x="224" y="511"/>
                  </a:cubicBezTo>
                  <a:cubicBezTo>
                    <a:pt x="264" y="511"/>
                    <a:pt x="3979" y="1465"/>
                    <a:pt x="3776" y="5281"/>
                  </a:cubicBezTo>
                  <a:cubicBezTo>
                    <a:pt x="3776" y="5423"/>
                    <a:pt x="3877" y="5545"/>
                    <a:pt x="4019" y="5545"/>
                  </a:cubicBezTo>
                  <a:cubicBezTo>
                    <a:pt x="4019" y="5565"/>
                    <a:pt x="4019" y="5565"/>
                    <a:pt x="4040" y="5565"/>
                  </a:cubicBezTo>
                  <a:cubicBezTo>
                    <a:pt x="4162" y="5565"/>
                    <a:pt x="4283" y="5443"/>
                    <a:pt x="4283" y="5322"/>
                  </a:cubicBezTo>
                  <a:cubicBezTo>
                    <a:pt x="4507" y="1079"/>
                    <a:pt x="386" y="24"/>
                    <a:pt x="346" y="4"/>
                  </a:cubicBezTo>
                  <a:cubicBezTo>
                    <a:pt x="331" y="1"/>
                    <a:pt x="317" y="0"/>
                    <a:pt x="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a:extLst>
                <a:ext uri="{FF2B5EF4-FFF2-40B4-BE49-F238E27FC236}">
                  <a16:creationId xmlns:a16="http://schemas.microsoft.com/office/drawing/2014/main" id="{271123C3-FBB5-5B63-BB28-83552366D3BE}"/>
                </a:ext>
              </a:extLst>
            </p:cNvPr>
            <p:cNvSpPr/>
            <p:nvPr/>
          </p:nvSpPr>
          <p:spPr>
            <a:xfrm>
              <a:off x="517575" y="3468300"/>
              <a:ext cx="76150" cy="77725"/>
            </a:xfrm>
            <a:custGeom>
              <a:avLst/>
              <a:gdLst/>
              <a:ahLst/>
              <a:cxnLst/>
              <a:rect l="l" t="t" r="r" b="b"/>
              <a:pathLst>
                <a:path w="3046" h="3109" extrusionOk="0">
                  <a:moveTo>
                    <a:pt x="452" y="0"/>
                  </a:moveTo>
                  <a:cubicBezTo>
                    <a:pt x="326" y="0"/>
                    <a:pt x="222" y="96"/>
                    <a:pt x="204" y="226"/>
                  </a:cubicBezTo>
                  <a:cubicBezTo>
                    <a:pt x="184" y="267"/>
                    <a:pt x="1" y="1607"/>
                    <a:pt x="793" y="2459"/>
                  </a:cubicBezTo>
                  <a:cubicBezTo>
                    <a:pt x="1199" y="2885"/>
                    <a:pt x="1767" y="3109"/>
                    <a:pt x="2498" y="3109"/>
                  </a:cubicBezTo>
                  <a:cubicBezTo>
                    <a:pt x="2599" y="3109"/>
                    <a:pt x="2701" y="3088"/>
                    <a:pt x="2802" y="3088"/>
                  </a:cubicBezTo>
                  <a:cubicBezTo>
                    <a:pt x="2944" y="3068"/>
                    <a:pt x="3046" y="2946"/>
                    <a:pt x="3025" y="2824"/>
                  </a:cubicBezTo>
                  <a:cubicBezTo>
                    <a:pt x="3025" y="2682"/>
                    <a:pt x="2904" y="2581"/>
                    <a:pt x="2761" y="2581"/>
                  </a:cubicBezTo>
                  <a:cubicBezTo>
                    <a:pt x="2664" y="2589"/>
                    <a:pt x="2570" y="2593"/>
                    <a:pt x="2478" y="2593"/>
                  </a:cubicBezTo>
                  <a:cubicBezTo>
                    <a:pt x="1904" y="2593"/>
                    <a:pt x="1456" y="2429"/>
                    <a:pt x="1158" y="2114"/>
                  </a:cubicBezTo>
                  <a:cubicBezTo>
                    <a:pt x="549" y="1444"/>
                    <a:pt x="691" y="308"/>
                    <a:pt x="691" y="287"/>
                  </a:cubicBezTo>
                  <a:cubicBezTo>
                    <a:pt x="711" y="145"/>
                    <a:pt x="630" y="23"/>
                    <a:pt x="488" y="3"/>
                  </a:cubicBezTo>
                  <a:cubicBezTo>
                    <a:pt x="476" y="1"/>
                    <a:pt x="464" y="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a:extLst>
                <a:ext uri="{FF2B5EF4-FFF2-40B4-BE49-F238E27FC236}">
                  <a16:creationId xmlns:a16="http://schemas.microsoft.com/office/drawing/2014/main" id="{A8281FAB-FEC1-6F4B-BCA8-19077E4CE73A}"/>
                </a:ext>
              </a:extLst>
            </p:cNvPr>
            <p:cNvSpPr/>
            <p:nvPr/>
          </p:nvSpPr>
          <p:spPr>
            <a:xfrm>
              <a:off x="1283000" y="3345100"/>
              <a:ext cx="301675" cy="287700"/>
            </a:xfrm>
            <a:custGeom>
              <a:avLst/>
              <a:gdLst/>
              <a:ahLst/>
              <a:cxnLst/>
              <a:rect l="l" t="t" r="r" b="b"/>
              <a:pathLst>
                <a:path w="12067" h="11508" extrusionOk="0">
                  <a:moveTo>
                    <a:pt x="8158" y="0"/>
                  </a:moveTo>
                  <a:cubicBezTo>
                    <a:pt x="0" y="0"/>
                    <a:pt x="1576" y="11507"/>
                    <a:pt x="1576" y="11507"/>
                  </a:cubicBezTo>
                  <a:cubicBezTo>
                    <a:pt x="1585" y="11508"/>
                    <a:pt x="1595" y="11508"/>
                    <a:pt x="1604" y="11508"/>
                  </a:cubicBezTo>
                  <a:cubicBezTo>
                    <a:pt x="12066" y="11508"/>
                    <a:pt x="10040" y="181"/>
                    <a:pt x="10040" y="181"/>
                  </a:cubicBezTo>
                  <a:cubicBezTo>
                    <a:pt x="9361" y="58"/>
                    <a:pt x="8735" y="0"/>
                    <a:pt x="8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a:extLst>
                <a:ext uri="{FF2B5EF4-FFF2-40B4-BE49-F238E27FC236}">
                  <a16:creationId xmlns:a16="http://schemas.microsoft.com/office/drawing/2014/main" id="{F7DC61FC-04A3-083A-5F9B-D23C70B6FECF}"/>
                </a:ext>
              </a:extLst>
            </p:cNvPr>
            <p:cNvSpPr/>
            <p:nvPr/>
          </p:nvSpPr>
          <p:spPr>
            <a:xfrm>
              <a:off x="1293475" y="3338950"/>
              <a:ext cx="270475" cy="299950"/>
            </a:xfrm>
            <a:custGeom>
              <a:avLst/>
              <a:gdLst/>
              <a:ahLst/>
              <a:cxnLst/>
              <a:rect l="l" t="t" r="r" b="b"/>
              <a:pathLst>
                <a:path w="10819" h="11998" extrusionOk="0">
                  <a:moveTo>
                    <a:pt x="7733" y="509"/>
                  </a:moveTo>
                  <a:cubicBezTo>
                    <a:pt x="8261" y="509"/>
                    <a:pt x="8809" y="549"/>
                    <a:pt x="9398" y="651"/>
                  </a:cubicBezTo>
                  <a:cubicBezTo>
                    <a:pt x="9520" y="1584"/>
                    <a:pt x="9986" y="6090"/>
                    <a:pt x="7571" y="8973"/>
                  </a:cubicBezTo>
                  <a:cubicBezTo>
                    <a:pt x="6211" y="10617"/>
                    <a:pt x="4120" y="11449"/>
                    <a:pt x="1401" y="11490"/>
                  </a:cubicBezTo>
                  <a:cubicBezTo>
                    <a:pt x="1279" y="10312"/>
                    <a:pt x="853" y="4690"/>
                    <a:pt x="3694" y="1990"/>
                  </a:cubicBezTo>
                  <a:cubicBezTo>
                    <a:pt x="4709" y="996"/>
                    <a:pt x="6069" y="509"/>
                    <a:pt x="7733" y="509"/>
                  </a:cubicBezTo>
                  <a:close/>
                  <a:moveTo>
                    <a:pt x="7743" y="1"/>
                  </a:moveTo>
                  <a:cubicBezTo>
                    <a:pt x="5941" y="1"/>
                    <a:pt x="4470" y="545"/>
                    <a:pt x="3329" y="1625"/>
                  </a:cubicBezTo>
                  <a:cubicBezTo>
                    <a:pt x="0" y="4812"/>
                    <a:pt x="873" y="11510"/>
                    <a:pt x="913" y="11794"/>
                  </a:cubicBezTo>
                  <a:cubicBezTo>
                    <a:pt x="934" y="11916"/>
                    <a:pt x="1056" y="11997"/>
                    <a:pt x="1198" y="11997"/>
                  </a:cubicBezTo>
                  <a:cubicBezTo>
                    <a:pt x="4181" y="11997"/>
                    <a:pt x="6455" y="11084"/>
                    <a:pt x="7957" y="9297"/>
                  </a:cubicBezTo>
                  <a:cubicBezTo>
                    <a:pt x="10819" y="5908"/>
                    <a:pt x="9905" y="610"/>
                    <a:pt x="9865" y="387"/>
                  </a:cubicBezTo>
                  <a:cubicBezTo>
                    <a:pt x="9844" y="285"/>
                    <a:pt x="9763" y="204"/>
                    <a:pt x="9662" y="184"/>
                  </a:cubicBezTo>
                  <a:cubicBezTo>
                    <a:pt x="8985" y="62"/>
                    <a:pt x="8345" y="1"/>
                    <a:pt x="77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a:extLst>
                <a:ext uri="{FF2B5EF4-FFF2-40B4-BE49-F238E27FC236}">
                  <a16:creationId xmlns:a16="http://schemas.microsoft.com/office/drawing/2014/main" id="{6DC053ED-F59F-543A-62E0-EF4CD8B0129D}"/>
                </a:ext>
              </a:extLst>
            </p:cNvPr>
            <p:cNvSpPr/>
            <p:nvPr/>
          </p:nvSpPr>
          <p:spPr>
            <a:xfrm>
              <a:off x="1367550" y="3428200"/>
              <a:ext cx="112675" cy="139150"/>
            </a:xfrm>
            <a:custGeom>
              <a:avLst/>
              <a:gdLst/>
              <a:ahLst/>
              <a:cxnLst/>
              <a:rect l="l" t="t" r="r" b="b"/>
              <a:pathLst>
                <a:path w="4507" h="5566" extrusionOk="0">
                  <a:moveTo>
                    <a:pt x="4205" y="0"/>
                  </a:moveTo>
                  <a:cubicBezTo>
                    <a:pt x="4191" y="0"/>
                    <a:pt x="4176" y="1"/>
                    <a:pt x="4162" y="4"/>
                  </a:cubicBezTo>
                  <a:cubicBezTo>
                    <a:pt x="4121" y="24"/>
                    <a:pt x="0" y="1079"/>
                    <a:pt x="224" y="5322"/>
                  </a:cubicBezTo>
                  <a:cubicBezTo>
                    <a:pt x="224" y="5443"/>
                    <a:pt x="346" y="5565"/>
                    <a:pt x="488" y="5565"/>
                  </a:cubicBezTo>
                  <a:cubicBezTo>
                    <a:pt x="488" y="5565"/>
                    <a:pt x="488" y="5565"/>
                    <a:pt x="488" y="5545"/>
                  </a:cubicBezTo>
                  <a:cubicBezTo>
                    <a:pt x="630" y="5545"/>
                    <a:pt x="731" y="5423"/>
                    <a:pt x="731" y="5281"/>
                  </a:cubicBezTo>
                  <a:cubicBezTo>
                    <a:pt x="528" y="1465"/>
                    <a:pt x="4121" y="531"/>
                    <a:pt x="4283" y="511"/>
                  </a:cubicBezTo>
                  <a:cubicBezTo>
                    <a:pt x="4425" y="470"/>
                    <a:pt x="4507" y="328"/>
                    <a:pt x="4466" y="186"/>
                  </a:cubicBezTo>
                  <a:cubicBezTo>
                    <a:pt x="4430" y="77"/>
                    <a:pt x="4328" y="0"/>
                    <a:pt x="42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a:extLst>
                <a:ext uri="{FF2B5EF4-FFF2-40B4-BE49-F238E27FC236}">
                  <a16:creationId xmlns:a16="http://schemas.microsoft.com/office/drawing/2014/main" id="{D0CCE76E-F4B2-E452-D94C-91D35CCCF196}"/>
                </a:ext>
              </a:extLst>
            </p:cNvPr>
            <p:cNvSpPr/>
            <p:nvPr/>
          </p:nvSpPr>
          <p:spPr>
            <a:xfrm>
              <a:off x="1372625" y="3468300"/>
              <a:ext cx="76150" cy="77725"/>
            </a:xfrm>
            <a:custGeom>
              <a:avLst/>
              <a:gdLst/>
              <a:ahLst/>
              <a:cxnLst/>
              <a:rect l="l" t="t" r="r" b="b"/>
              <a:pathLst>
                <a:path w="3046" h="3109" extrusionOk="0">
                  <a:moveTo>
                    <a:pt x="2594" y="0"/>
                  </a:moveTo>
                  <a:cubicBezTo>
                    <a:pt x="2582" y="0"/>
                    <a:pt x="2570" y="1"/>
                    <a:pt x="2558" y="3"/>
                  </a:cubicBezTo>
                  <a:cubicBezTo>
                    <a:pt x="2436" y="23"/>
                    <a:pt x="2335" y="145"/>
                    <a:pt x="2355" y="287"/>
                  </a:cubicBezTo>
                  <a:cubicBezTo>
                    <a:pt x="2355" y="308"/>
                    <a:pt x="2497" y="1444"/>
                    <a:pt x="1888" y="2114"/>
                  </a:cubicBezTo>
                  <a:cubicBezTo>
                    <a:pt x="1590" y="2429"/>
                    <a:pt x="1142" y="2593"/>
                    <a:pt x="568" y="2593"/>
                  </a:cubicBezTo>
                  <a:cubicBezTo>
                    <a:pt x="477" y="2593"/>
                    <a:pt x="382" y="2589"/>
                    <a:pt x="285" y="2581"/>
                  </a:cubicBezTo>
                  <a:cubicBezTo>
                    <a:pt x="143" y="2581"/>
                    <a:pt x="21" y="2682"/>
                    <a:pt x="21" y="2824"/>
                  </a:cubicBezTo>
                  <a:cubicBezTo>
                    <a:pt x="0" y="2946"/>
                    <a:pt x="102" y="3068"/>
                    <a:pt x="244" y="3088"/>
                  </a:cubicBezTo>
                  <a:cubicBezTo>
                    <a:pt x="346" y="3088"/>
                    <a:pt x="447" y="3109"/>
                    <a:pt x="549" y="3109"/>
                  </a:cubicBezTo>
                  <a:cubicBezTo>
                    <a:pt x="1279" y="3109"/>
                    <a:pt x="1848" y="2885"/>
                    <a:pt x="2254" y="2459"/>
                  </a:cubicBezTo>
                  <a:cubicBezTo>
                    <a:pt x="3045" y="1607"/>
                    <a:pt x="2862" y="267"/>
                    <a:pt x="2842" y="226"/>
                  </a:cubicBezTo>
                  <a:cubicBezTo>
                    <a:pt x="2824" y="96"/>
                    <a:pt x="2720" y="0"/>
                    <a:pt x="2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a:extLst>
                <a:ext uri="{FF2B5EF4-FFF2-40B4-BE49-F238E27FC236}">
                  <a16:creationId xmlns:a16="http://schemas.microsoft.com/office/drawing/2014/main" id="{DAE59905-74BC-9F4A-0059-034DC7E8D77A}"/>
                </a:ext>
              </a:extLst>
            </p:cNvPr>
            <p:cNvSpPr/>
            <p:nvPr/>
          </p:nvSpPr>
          <p:spPr>
            <a:xfrm>
              <a:off x="433350" y="2870250"/>
              <a:ext cx="305500" cy="471775"/>
            </a:xfrm>
            <a:custGeom>
              <a:avLst/>
              <a:gdLst/>
              <a:ahLst/>
              <a:cxnLst/>
              <a:rect l="l" t="t" r="r" b="b"/>
              <a:pathLst>
                <a:path w="12220" h="18871" extrusionOk="0">
                  <a:moveTo>
                    <a:pt x="951" y="1"/>
                  </a:moveTo>
                  <a:cubicBezTo>
                    <a:pt x="352" y="1"/>
                    <a:pt x="1" y="35"/>
                    <a:pt x="1" y="35"/>
                  </a:cubicBezTo>
                  <a:cubicBezTo>
                    <a:pt x="2923" y="4297"/>
                    <a:pt x="2497" y="7240"/>
                    <a:pt x="1807" y="8803"/>
                  </a:cubicBezTo>
                  <a:cubicBezTo>
                    <a:pt x="1218" y="10163"/>
                    <a:pt x="934" y="11625"/>
                    <a:pt x="1097" y="13046"/>
                  </a:cubicBezTo>
                  <a:cubicBezTo>
                    <a:pt x="1259" y="14365"/>
                    <a:pt x="1685" y="15847"/>
                    <a:pt x="2822" y="16780"/>
                  </a:cubicBezTo>
                  <a:cubicBezTo>
                    <a:pt x="3979" y="17816"/>
                    <a:pt x="5379" y="18526"/>
                    <a:pt x="6861" y="18871"/>
                  </a:cubicBezTo>
                  <a:cubicBezTo>
                    <a:pt x="7450" y="15339"/>
                    <a:pt x="9277" y="12234"/>
                    <a:pt x="11854" y="10001"/>
                  </a:cubicBezTo>
                  <a:cubicBezTo>
                    <a:pt x="11854" y="9839"/>
                    <a:pt x="11854" y="9696"/>
                    <a:pt x="11875" y="9534"/>
                  </a:cubicBezTo>
                  <a:cubicBezTo>
                    <a:pt x="12220" y="5678"/>
                    <a:pt x="9967" y="2044"/>
                    <a:pt x="6293" y="826"/>
                  </a:cubicBezTo>
                  <a:cubicBezTo>
                    <a:pt x="4101" y="123"/>
                    <a:pt x="2084"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a:extLst>
                <a:ext uri="{FF2B5EF4-FFF2-40B4-BE49-F238E27FC236}">
                  <a16:creationId xmlns:a16="http://schemas.microsoft.com/office/drawing/2014/main" id="{F77C47A4-7DDA-1E1A-3329-649691CC6E85}"/>
                </a:ext>
              </a:extLst>
            </p:cNvPr>
            <p:cNvSpPr/>
            <p:nvPr/>
          </p:nvSpPr>
          <p:spPr>
            <a:xfrm>
              <a:off x="426750" y="2863700"/>
              <a:ext cx="319200" cy="484425"/>
            </a:xfrm>
            <a:custGeom>
              <a:avLst/>
              <a:gdLst/>
              <a:ahLst/>
              <a:cxnLst/>
              <a:rect l="l" t="t" r="r" b="b"/>
              <a:pathLst>
                <a:path w="12768" h="19377" extrusionOk="0">
                  <a:moveTo>
                    <a:pt x="1101" y="516"/>
                  </a:moveTo>
                  <a:cubicBezTo>
                    <a:pt x="2198" y="516"/>
                    <a:pt x="4258" y="617"/>
                    <a:pt x="6476" y="1332"/>
                  </a:cubicBezTo>
                  <a:cubicBezTo>
                    <a:pt x="10007" y="2489"/>
                    <a:pt x="12240" y="5960"/>
                    <a:pt x="11895" y="9776"/>
                  </a:cubicBezTo>
                  <a:cubicBezTo>
                    <a:pt x="11875" y="9877"/>
                    <a:pt x="11875" y="9999"/>
                    <a:pt x="11855" y="10121"/>
                  </a:cubicBezTo>
                  <a:lnTo>
                    <a:pt x="11855" y="10141"/>
                  </a:lnTo>
                  <a:cubicBezTo>
                    <a:pt x="9297" y="12394"/>
                    <a:pt x="7551" y="15459"/>
                    <a:pt x="6922" y="18808"/>
                  </a:cubicBezTo>
                  <a:cubicBezTo>
                    <a:pt x="5542" y="18443"/>
                    <a:pt x="4263" y="17773"/>
                    <a:pt x="3248" y="16839"/>
                  </a:cubicBezTo>
                  <a:cubicBezTo>
                    <a:pt x="2355" y="16109"/>
                    <a:pt x="1827" y="14911"/>
                    <a:pt x="1624" y="13287"/>
                  </a:cubicBezTo>
                  <a:cubicBezTo>
                    <a:pt x="1462" y="11968"/>
                    <a:pt x="1685" y="10567"/>
                    <a:pt x="2315" y="9167"/>
                  </a:cubicBezTo>
                  <a:cubicBezTo>
                    <a:pt x="3066" y="7462"/>
                    <a:pt x="3370" y="4580"/>
                    <a:pt x="711" y="520"/>
                  </a:cubicBezTo>
                  <a:cubicBezTo>
                    <a:pt x="822" y="518"/>
                    <a:pt x="953" y="516"/>
                    <a:pt x="1101" y="516"/>
                  </a:cubicBezTo>
                  <a:close/>
                  <a:moveTo>
                    <a:pt x="1227" y="1"/>
                  </a:moveTo>
                  <a:cubicBezTo>
                    <a:pt x="643" y="1"/>
                    <a:pt x="285" y="33"/>
                    <a:pt x="244" y="33"/>
                  </a:cubicBezTo>
                  <a:cubicBezTo>
                    <a:pt x="143" y="53"/>
                    <a:pt x="62" y="114"/>
                    <a:pt x="21" y="195"/>
                  </a:cubicBezTo>
                  <a:cubicBezTo>
                    <a:pt x="1" y="277"/>
                    <a:pt x="1" y="358"/>
                    <a:pt x="41" y="439"/>
                  </a:cubicBezTo>
                  <a:cubicBezTo>
                    <a:pt x="2842" y="4498"/>
                    <a:pt x="2558" y="7320"/>
                    <a:pt x="1848" y="8964"/>
                  </a:cubicBezTo>
                  <a:cubicBezTo>
                    <a:pt x="1198" y="10466"/>
                    <a:pt x="955" y="11927"/>
                    <a:pt x="1117" y="13348"/>
                  </a:cubicBezTo>
                  <a:cubicBezTo>
                    <a:pt x="1340" y="15114"/>
                    <a:pt x="1929" y="16413"/>
                    <a:pt x="2903" y="17225"/>
                  </a:cubicBezTo>
                  <a:cubicBezTo>
                    <a:pt x="4060" y="18260"/>
                    <a:pt x="5501" y="19011"/>
                    <a:pt x="7064" y="19377"/>
                  </a:cubicBezTo>
                  <a:lnTo>
                    <a:pt x="7125" y="19377"/>
                  </a:lnTo>
                  <a:cubicBezTo>
                    <a:pt x="7166" y="19377"/>
                    <a:pt x="7227" y="19356"/>
                    <a:pt x="7267" y="19336"/>
                  </a:cubicBezTo>
                  <a:cubicBezTo>
                    <a:pt x="7308" y="19295"/>
                    <a:pt x="7348" y="19234"/>
                    <a:pt x="7369" y="19174"/>
                  </a:cubicBezTo>
                  <a:cubicBezTo>
                    <a:pt x="7937" y="15804"/>
                    <a:pt x="9683" y="12699"/>
                    <a:pt x="12281" y="10446"/>
                  </a:cubicBezTo>
                  <a:cubicBezTo>
                    <a:pt x="12321" y="10405"/>
                    <a:pt x="12362" y="10344"/>
                    <a:pt x="12362" y="10263"/>
                  </a:cubicBezTo>
                  <a:lnTo>
                    <a:pt x="12362" y="10141"/>
                  </a:lnTo>
                  <a:cubicBezTo>
                    <a:pt x="12382" y="10040"/>
                    <a:pt x="12382" y="9918"/>
                    <a:pt x="12382" y="9816"/>
                  </a:cubicBezTo>
                  <a:cubicBezTo>
                    <a:pt x="12768" y="5777"/>
                    <a:pt x="10393" y="2083"/>
                    <a:pt x="6618" y="865"/>
                  </a:cubicBezTo>
                  <a:cubicBezTo>
                    <a:pt x="4398" y="125"/>
                    <a:pt x="2375" y="1"/>
                    <a:pt x="1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a:extLst>
                <a:ext uri="{FF2B5EF4-FFF2-40B4-BE49-F238E27FC236}">
                  <a16:creationId xmlns:a16="http://schemas.microsoft.com/office/drawing/2014/main" id="{CE082F53-A44E-1981-D2B7-8952C0CCB4F1}"/>
                </a:ext>
              </a:extLst>
            </p:cNvPr>
            <p:cNvSpPr/>
            <p:nvPr/>
          </p:nvSpPr>
          <p:spPr>
            <a:xfrm>
              <a:off x="452625" y="3118300"/>
              <a:ext cx="135025" cy="188225"/>
            </a:xfrm>
            <a:custGeom>
              <a:avLst/>
              <a:gdLst/>
              <a:ahLst/>
              <a:cxnLst/>
              <a:rect l="l" t="t" r="r" b="b"/>
              <a:pathLst>
                <a:path w="5401" h="7529" extrusionOk="0">
                  <a:moveTo>
                    <a:pt x="2023" y="0"/>
                  </a:moveTo>
                  <a:cubicBezTo>
                    <a:pt x="1881" y="0"/>
                    <a:pt x="1755" y="91"/>
                    <a:pt x="1706" y="221"/>
                  </a:cubicBezTo>
                  <a:cubicBezTo>
                    <a:pt x="1686" y="282"/>
                    <a:pt x="1" y="5356"/>
                    <a:pt x="4872" y="7508"/>
                  </a:cubicBezTo>
                  <a:cubicBezTo>
                    <a:pt x="4913" y="7528"/>
                    <a:pt x="4974" y="7528"/>
                    <a:pt x="5014" y="7528"/>
                  </a:cubicBezTo>
                  <a:cubicBezTo>
                    <a:pt x="5136" y="7528"/>
                    <a:pt x="5278" y="7447"/>
                    <a:pt x="5319" y="7325"/>
                  </a:cubicBezTo>
                  <a:cubicBezTo>
                    <a:pt x="5400" y="7163"/>
                    <a:pt x="5319" y="6960"/>
                    <a:pt x="5156" y="6879"/>
                  </a:cubicBezTo>
                  <a:cubicBezTo>
                    <a:pt x="853" y="4991"/>
                    <a:pt x="2274" y="627"/>
                    <a:pt x="2335" y="444"/>
                  </a:cubicBezTo>
                  <a:cubicBezTo>
                    <a:pt x="2396" y="262"/>
                    <a:pt x="2315" y="79"/>
                    <a:pt x="2132" y="18"/>
                  </a:cubicBezTo>
                  <a:cubicBezTo>
                    <a:pt x="2096" y="6"/>
                    <a:pt x="2059" y="0"/>
                    <a:pt x="202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a:extLst>
                <a:ext uri="{FF2B5EF4-FFF2-40B4-BE49-F238E27FC236}">
                  <a16:creationId xmlns:a16="http://schemas.microsoft.com/office/drawing/2014/main" id="{269D68BE-A2A4-0257-BF7F-A5DF35729474}"/>
                </a:ext>
              </a:extLst>
            </p:cNvPr>
            <p:cNvSpPr/>
            <p:nvPr/>
          </p:nvSpPr>
          <p:spPr>
            <a:xfrm>
              <a:off x="1225975" y="2870200"/>
              <a:ext cx="308550" cy="473350"/>
            </a:xfrm>
            <a:custGeom>
              <a:avLst/>
              <a:gdLst/>
              <a:ahLst/>
              <a:cxnLst/>
              <a:rect l="l" t="t" r="r" b="b"/>
              <a:pathLst>
                <a:path w="12342" h="18934" extrusionOk="0">
                  <a:moveTo>
                    <a:pt x="11357" y="0"/>
                  </a:moveTo>
                  <a:cubicBezTo>
                    <a:pt x="9917" y="0"/>
                    <a:pt x="7106" y="199"/>
                    <a:pt x="4324" y="1519"/>
                  </a:cubicBezTo>
                  <a:cubicBezTo>
                    <a:pt x="1502" y="2858"/>
                    <a:pt x="0" y="5923"/>
                    <a:pt x="406" y="9008"/>
                  </a:cubicBezTo>
                  <a:cubicBezTo>
                    <a:pt x="447" y="9475"/>
                    <a:pt x="488" y="9922"/>
                    <a:pt x="488" y="10389"/>
                  </a:cubicBezTo>
                  <a:cubicBezTo>
                    <a:pt x="2862" y="12621"/>
                    <a:pt x="4527" y="15585"/>
                    <a:pt x="5075" y="18934"/>
                  </a:cubicBezTo>
                  <a:cubicBezTo>
                    <a:pt x="6699" y="18629"/>
                    <a:pt x="8262" y="17919"/>
                    <a:pt x="9520" y="16782"/>
                  </a:cubicBezTo>
                  <a:cubicBezTo>
                    <a:pt x="10636" y="15849"/>
                    <a:pt x="11063" y="14367"/>
                    <a:pt x="11225" y="13048"/>
                  </a:cubicBezTo>
                  <a:cubicBezTo>
                    <a:pt x="11387" y="11627"/>
                    <a:pt x="11103" y="10165"/>
                    <a:pt x="10515" y="8805"/>
                  </a:cubicBezTo>
                  <a:cubicBezTo>
                    <a:pt x="9825" y="7242"/>
                    <a:pt x="9398" y="4299"/>
                    <a:pt x="12341" y="37"/>
                  </a:cubicBezTo>
                  <a:cubicBezTo>
                    <a:pt x="12341" y="37"/>
                    <a:pt x="11976" y="0"/>
                    <a:pt x="1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a:extLst>
                <a:ext uri="{FF2B5EF4-FFF2-40B4-BE49-F238E27FC236}">
                  <a16:creationId xmlns:a16="http://schemas.microsoft.com/office/drawing/2014/main" id="{18EF622C-F6D8-ABAA-5DB9-79A5E2D907A0}"/>
                </a:ext>
              </a:extLst>
            </p:cNvPr>
            <p:cNvSpPr/>
            <p:nvPr/>
          </p:nvSpPr>
          <p:spPr>
            <a:xfrm>
              <a:off x="1218875" y="2863800"/>
              <a:ext cx="322250" cy="486350"/>
            </a:xfrm>
            <a:custGeom>
              <a:avLst/>
              <a:gdLst/>
              <a:ahLst/>
              <a:cxnLst/>
              <a:rect l="l" t="t" r="r" b="b"/>
              <a:pathLst>
                <a:path w="12890" h="19454" extrusionOk="0">
                  <a:moveTo>
                    <a:pt x="11688" y="508"/>
                  </a:moveTo>
                  <a:cubicBezTo>
                    <a:pt x="11870" y="508"/>
                    <a:pt x="12028" y="511"/>
                    <a:pt x="12159" y="516"/>
                  </a:cubicBezTo>
                  <a:cubicBezTo>
                    <a:pt x="9500" y="4576"/>
                    <a:pt x="9824" y="7458"/>
                    <a:pt x="10575" y="9163"/>
                  </a:cubicBezTo>
                  <a:cubicBezTo>
                    <a:pt x="11184" y="10563"/>
                    <a:pt x="11408" y="11964"/>
                    <a:pt x="11245" y="13283"/>
                  </a:cubicBezTo>
                  <a:cubicBezTo>
                    <a:pt x="11062" y="14907"/>
                    <a:pt x="10514" y="16105"/>
                    <a:pt x="9621" y="16856"/>
                  </a:cubicBezTo>
                  <a:cubicBezTo>
                    <a:pt x="8505" y="17850"/>
                    <a:pt x="7104" y="18561"/>
                    <a:pt x="5562" y="18906"/>
                  </a:cubicBezTo>
                  <a:cubicBezTo>
                    <a:pt x="4973" y="15719"/>
                    <a:pt x="3370" y="12756"/>
                    <a:pt x="1035" y="10523"/>
                  </a:cubicBezTo>
                  <a:cubicBezTo>
                    <a:pt x="1015" y="10056"/>
                    <a:pt x="975" y="9630"/>
                    <a:pt x="934" y="9244"/>
                  </a:cubicBezTo>
                  <a:cubicBezTo>
                    <a:pt x="528" y="6179"/>
                    <a:pt x="2050" y="3256"/>
                    <a:pt x="4709" y="1998"/>
                  </a:cubicBezTo>
                  <a:cubicBezTo>
                    <a:pt x="7475" y="705"/>
                    <a:pt x="10289" y="508"/>
                    <a:pt x="11688" y="508"/>
                  </a:cubicBezTo>
                  <a:close/>
                  <a:moveTo>
                    <a:pt x="11701" y="1"/>
                  </a:moveTo>
                  <a:cubicBezTo>
                    <a:pt x="10261" y="1"/>
                    <a:pt x="7389" y="190"/>
                    <a:pt x="4506" y="1551"/>
                  </a:cubicBezTo>
                  <a:cubicBezTo>
                    <a:pt x="1644" y="2891"/>
                    <a:pt x="0" y="6017"/>
                    <a:pt x="427" y="9305"/>
                  </a:cubicBezTo>
                  <a:cubicBezTo>
                    <a:pt x="487" y="9711"/>
                    <a:pt x="508" y="10137"/>
                    <a:pt x="528" y="10645"/>
                  </a:cubicBezTo>
                  <a:cubicBezTo>
                    <a:pt x="528" y="10705"/>
                    <a:pt x="569" y="10787"/>
                    <a:pt x="609" y="10827"/>
                  </a:cubicBezTo>
                  <a:cubicBezTo>
                    <a:pt x="2984" y="13060"/>
                    <a:pt x="4588" y="16044"/>
                    <a:pt x="5115" y="19251"/>
                  </a:cubicBezTo>
                  <a:cubicBezTo>
                    <a:pt x="5115" y="19312"/>
                    <a:pt x="5156" y="19373"/>
                    <a:pt x="5217" y="19413"/>
                  </a:cubicBezTo>
                  <a:cubicBezTo>
                    <a:pt x="5257" y="19433"/>
                    <a:pt x="5298" y="19454"/>
                    <a:pt x="5359" y="19454"/>
                  </a:cubicBezTo>
                  <a:lnTo>
                    <a:pt x="5399" y="19454"/>
                  </a:lnTo>
                  <a:cubicBezTo>
                    <a:pt x="7145" y="19129"/>
                    <a:pt x="8708" y="18358"/>
                    <a:pt x="9966" y="17241"/>
                  </a:cubicBezTo>
                  <a:cubicBezTo>
                    <a:pt x="10941" y="16409"/>
                    <a:pt x="11550" y="15110"/>
                    <a:pt x="11753" y="13344"/>
                  </a:cubicBezTo>
                  <a:cubicBezTo>
                    <a:pt x="11935" y="11923"/>
                    <a:pt x="11692" y="10462"/>
                    <a:pt x="11042" y="8960"/>
                  </a:cubicBezTo>
                  <a:cubicBezTo>
                    <a:pt x="10311" y="7316"/>
                    <a:pt x="10048" y="4494"/>
                    <a:pt x="12828" y="435"/>
                  </a:cubicBezTo>
                  <a:cubicBezTo>
                    <a:pt x="12869" y="354"/>
                    <a:pt x="12889" y="273"/>
                    <a:pt x="12849" y="191"/>
                  </a:cubicBezTo>
                  <a:cubicBezTo>
                    <a:pt x="12808" y="110"/>
                    <a:pt x="12727" y="49"/>
                    <a:pt x="12646" y="29"/>
                  </a:cubicBezTo>
                  <a:cubicBezTo>
                    <a:pt x="12600" y="29"/>
                    <a:pt x="12258" y="1"/>
                    <a:pt x="1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a:extLst>
                <a:ext uri="{FF2B5EF4-FFF2-40B4-BE49-F238E27FC236}">
                  <a16:creationId xmlns:a16="http://schemas.microsoft.com/office/drawing/2014/main" id="{BB97E8EC-6029-55E4-F0D8-02EBBC1A55F6}"/>
                </a:ext>
              </a:extLst>
            </p:cNvPr>
            <p:cNvSpPr/>
            <p:nvPr/>
          </p:nvSpPr>
          <p:spPr>
            <a:xfrm>
              <a:off x="1381750" y="3116775"/>
              <a:ext cx="135000" cy="188725"/>
            </a:xfrm>
            <a:custGeom>
              <a:avLst/>
              <a:gdLst/>
              <a:ahLst/>
              <a:cxnLst/>
              <a:rect l="l" t="t" r="r" b="b"/>
              <a:pathLst>
                <a:path w="5400" h="7549" extrusionOk="0">
                  <a:moveTo>
                    <a:pt x="3388" y="0"/>
                  </a:moveTo>
                  <a:cubicBezTo>
                    <a:pt x="3355" y="0"/>
                    <a:pt x="3321" y="6"/>
                    <a:pt x="3289" y="18"/>
                  </a:cubicBezTo>
                  <a:cubicBezTo>
                    <a:pt x="3106" y="79"/>
                    <a:pt x="3005" y="282"/>
                    <a:pt x="3066" y="465"/>
                  </a:cubicBezTo>
                  <a:cubicBezTo>
                    <a:pt x="3127" y="647"/>
                    <a:pt x="4568" y="4991"/>
                    <a:pt x="265" y="6899"/>
                  </a:cubicBezTo>
                  <a:cubicBezTo>
                    <a:pt x="82" y="6960"/>
                    <a:pt x="1" y="7163"/>
                    <a:pt x="82" y="7346"/>
                  </a:cubicBezTo>
                  <a:cubicBezTo>
                    <a:pt x="143" y="7467"/>
                    <a:pt x="265" y="7549"/>
                    <a:pt x="386" y="7549"/>
                  </a:cubicBezTo>
                  <a:cubicBezTo>
                    <a:pt x="447" y="7549"/>
                    <a:pt x="488" y="7528"/>
                    <a:pt x="529" y="7508"/>
                  </a:cubicBezTo>
                  <a:cubicBezTo>
                    <a:pt x="5400" y="5356"/>
                    <a:pt x="3736" y="282"/>
                    <a:pt x="3715" y="241"/>
                  </a:cubicBezTo>
                  <a:cubicBezTo>
                    <a:pt x="3666" y="95"/>
                    <a:pt x="3526" y="0"/>
                    <a:pt x="338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a:extLst>
                <a:ext uri="{FF2B5EF4-FFF2-40B4-BE49-F238E27FC236}">
                  <a16:creationId xmlns:a16="http://schemas.microsoft.com/office/drawing/2014/main" id="{2C7BA86E-53B3-00AF-E4C4-C764912DA04D}"/>
                </a:ext>
              </a:extLst>
            </p:cNvPr>
            <p:cNvSpPr/>
            <p:nvPr/>
          </p:nvSpPr>
          <p:spPr>
            <a:xfrm>
              <a:off x="599275" y="3026900"/>
              <a:ext cx="758650" cy="824100"/>
            </a:xfrm>
            <a:custGeom>
              <a:avLst/>
              <a:gdLst/>
              <a:ahLst/>
              <a:cxnLst/>
              <a:rect l="l" t="t" r="r" b="b"/>
              <a:pathLst>
                <a:path w="30346" h="32964" extrusionOk="0">
                  <a:moveTo>
                    <a:pt x="15163" y="0"/>
                  </a:moveTo>
                  <a:cubicBezTo>
                    <a:pt x="11368" y="0"/>
                    <a:pt x="7876" y="1401"/>
                    <a:pt x="5217" y="3735"/>
                  </a:cubicBezTo>
                  <a:cubicBezTo>
                    <a:pt x="2640" y="5968"/>
                    <a:pt x="813" y="9073"/>
                    <a:pt x="224" y="12605"/>
                  </a:cubicBezTo>
                  <a:cubicBezTo>
                    <a:pt x="82" y="13437"/>
                    <a:pt x="1" y="14290"/>
                    <a:pt x="1" y="15162"/>
                  </a:cubicBezTo>
                  <a:lnTo>
                    <a:pt x="1" y="17801"/>
                  </a:lnTo>
                  <a:cubicBezTo>
                    <a:pt x="1" y="26184"/>
                    <a:pt x="6780" y="32963"/>
                    <a:pt x="15163" y="32963"/>
                  </a:cubicBezTo>
                  <a:cubicBezTo>
                    <a:pt x="23546" y="32963"/>
                    <a:pt x="30346" y="26184"/>
                    <a:pt x="30346" y="17801"/>
                  </a:cubicBezTo>
                  <a:lnTo>
                    <a:pt x="30346" y="15162"/>
                  </a:lnTo>
                  <a:cubicBezTo>
                    <a:pt x="30346" y="14330"/>
                    <a:pt x="30285" y="13478"/>
                    <a:pt x="30143" y="12666"/>
                  </a:cubicBezTo>
                  <a:cubicBezTo>
                    <a:pt x="29595" y="9317"/>
                    <a:pt x="27930" y="6353"/>
                    <a:pt x="25556" y="4121"/>
                  </a:cubicBezTo>
                  <a:cubicBezTo>
                    <a:pt x="22856" y="1563"/>
                    <a:pt x="19202" y="0"/>
                    <a:pt x="15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a:extLst>
                <a:ext uri="{FF2B5EF4-FFF2-40B4-BE49-F238E27FC236}">
                  <a16:creationId xmlns:a16="http://schemas.microsoft.com/office/drawing/2014/main" id="{94050856-40D8-5273-DDB2-8365DC8FFEDF}"/>
                </a:ext>
              </a:extLst>
            </p:cNvPr>
            <p:cNvSpPr/>
            <p:nvPr/>
          </p:nvSpPr>
          <p:spPr>
            <a:xfrm>
              <a:off x="592700" y="3020300"/>
              <a:ext cx="771825" cy="837300"/>
            </a:xfrm>
            <a:custGeom>
              <a:avLst/>
              <a:gdLst/>
              <a:ahLst/>
              <a:cxnLst/>
              <a:rect l="l" t="t" r="r" b="b"/>
              <a:pathLst>
                <a:path w="30873" h="33492" extrusionOk="0">
                  <a:moveTo>
                    <a:pt x="15426" y="508"/>
                  </a:moveTo>
                  <a:cubicBezTo>
                    <a:pt x="19242" y="508"/>
                    <a:pt x="22875" y="1949"/>
                    <a:pt x="25656" y="4567"/>
                  </a:cubicBezTo>
                  <a:cubicBezTo>
                    <a:pt x="28031" y="6800"/>
                    <a:pt x="29635" y="9784"/>
                    <a:pt x="30162" y="12970"/>
                  </a:cubicBezTo>
                  <a:cubicBezTo>
                    <a:pt x="30284" y="13803"/>
                    <a:pt x="30365" y="14635"/>
                    <a:pt x="30365" y="15426"/>
                  </a:cubicBezTo>
                  <a:lnTo>
                    <a:pt x="30365" y="18065"/>
                  </a:lnTo>
                  <a:cubicBezTo>
                    <a:pt x="30365" y="26286"/>
                    <a:pt x="23667" y="32984"/>
                    <a:pt x="15426" y="32984"/>
                  </a:cubicBezTo>
                  <a:cubicBezTo>
                    <a:pt x="7206" y="32984"/>
                    <a:pt x="507" y="26286"/>
                    <a:pt x="507" y="18065"/>
                  </a:cubicBezTo>
                  <a:lnTo>
                    <a:pt x="507" y="15426"/>
                  </a:lnTo>
                  <a:cubicBezTo>
                    <a:pt x="507" y="14594"/>
                    <a:pt x="589" y="13742"/>
                    <a:pt x="731" y="12910"/>
                  </a:cubicBezTo>
                  <a:cubicBezTo>
                    <a:pt x="1299" y="9540"/>
                    <a:pt x="3045" y="6435"/>
                    <a:pt x="5643" y="4182"/>
                  </a:cubicBezTo>
                  <a:cubicBezTo>
                    <a:pt x="8363" y="1807"/>
                    <a:pt x="11834" y="508"/>
                    <a:pt x="15426" y="508"/>
                  </a:cubicBezTo>
                  <a:close/>
                  <a:moveTo>
                    <a:pt x="15426" y="0"/>
                  </a:moveTo>
                  <a:cubicBezTo>
                    <a:pt x="11712" y="0"/>
                    <a:pt x="8119" y="1360"/>
                    <a:pt x="5298" y="3796"/>
                  </a:cubicBezTo>
                  <a:cubicBezTo>
                    <a:pt x="2618" y="6130"/>
                    <a:pt x="832" y="9337"/>
                    <a:pt x="223" y="12808"/>
                  </a:cubicBezTo>
                  <a:cubicBezTo>
                    <a:pt x="81" y="13701"/>
                    <a:pt x="0" y="14574"/>
                    <a:pt x="0" y="15426"/>
                  </a:cubicBezTo>
                  <a:lnTo>
                    <a:pt x="0" y="18065"/>
                  </a:lnTo>
                  <a:cubicBezTo>
                    <a:pt x="0" y="26570"/>
                    <a:pt x="6922" y="33491"/>
                    <a:pt x="15426" y="33491"/>
                  </a:cubicBezTo>
                  <a:cubicBezTo>
                    <a:pt x="23951" y="33491"/>
                    <a:pt x="30873" y="26570"/>
                    <a:pt x="30873" y="18065"/>
                  </a:cubicBezTo>
                  <a:lnTo>
                    <a:pt x="30873" y="15426"/>
                  </a:lnTo>
                  <a:cubicBezTo>
                    <a:pt x="30873" y="14594"/>
                    <a:pt x="30792" y="13742"/>
                    <a:pt x="30649" y="12889"/>
                  </a:cubicBezTo>
                  <a:cubicBezTo>
                    <a:pt x="30101" y="9601"/>
                    <a:pt x="28457" y="6496"/>
                    <a:pt x="26001" y="4202"/>
                  </a:cubicBezTo>
                  <a:cubicBezTo>
                    <a:pt x="23119" y="1482"/>
                    <a:pt x="19384" y="0"/>
                    <a:pt x="15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a:extLst>
                <a:ext uri="{FF2B5EF4-FFF2-40B4-BE49-F238E27FC236}">
                  <a16:creationId xmlns:a16="http://schemas.microsoft.com/office/drawing/2014/main" id="{E9CC2EFB-5454-A88D-1172-78C078A50BF1}"/>
                </a:ext>
              </a:extLst>
            </p:cNvPr>
            <p:cNvSpPr/>
            <p:nvPr/>
          </p:nvSpPr>
          <p:spPr>
            <a:xfrm>
              <a:off x="1120425" y="3090550"/>
              <a:ext cx="204525" cy="252000"/>
            </a:xfrm>
            <a:custGeom>
              <a:avLst/>
              <a:gdLst/>
              <a:ahLst/>
              <a:cxnLst/>
              <a:rect l="l" t="t" r="r" b="b"/>
              <a:pathLst>
                <a:path w="8181" h="10080" extrusionOk="0">
                  <a:moveTo>
                    <a:pt x="395" y="1"/>
                  </a:moveTo>
                  <a:cubicBezTo>
                    <a:pt x="268" y="1"/>
                    <a:pt x="142" y="80"/>
                    <a:pt x="82" y="215"/>
                  </a:cubicBezTo>
                  <a:cubicBezTo>
                    <a:pt x="1" y="377"/>
                    <a:pt x="82" y="580"/>
                    <a:pt x="244" y="661"/>
                  </a:cubicBezTo>
                  <a:cubicBezTo>
                    <a:pt x="305" y="681"/>
                    <a:pt x="6374" y="3523"/>
                    <a:pt x="7490" y="9795"/>
                  </a:cubicBezTo>
                  <a:cubicBezTo>
                    <a:pt x="7511" y="9957"/>
                    <a:pt x="7653" y="10079"/>
                    <a:pt x="7815" y="10079"/>
                  </a:cubicBezTo>
                  <a:lnTo>
                    <a:pt x="7876" y="10079"/>
                  </a:lnTo>
                  <a:cubicBezTo>
                    <a:pt x="8059" y="10039"/>
                    <a:pt x="8180" y="9876"/>
                    <a:pt x="8160" y="9694"/>
                  </a:cubicBezTo>
                  <a:cubicBezTo>
                    <a:pt x="6983" y="3036"/>
                    <a:pt x="792" y="154"/>
                    <a:pt x="528" y="32"/>
                  </a:cubicBezTo>
                  <a:cubicBezTo>
                    <a:pt x="486" y="11"/>
                    <a:pt x="440" y="1"/>
                    <a:pt x="395"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a:extLst>
                <a:ext uri="{FF2B5EF4-FFF2-40B4-BE49-F238E27FC236}">
                  <a16:creationId xmlns:a16="http://schemas.microsoft.com/office/drawing/2014/main" id="{07F1FFCC-05F4-7C54-4207-2C50A415C753}"/>
                </a:ext>
              </a:extLst>
            </p:cNvPr>
            <p:cNvSpPr/>
            <p:nvPr/>
          </p:nvSpPr>
          <p:spPr>
            <a:xfrm>
              <a:off x="962600" y="2957875"/>
              <a:ext cx="33525" cy="69050"/>
            </a:xfrm>
            <a:custGeom>
              <a:avLst/>
              <a:gdLst/>
              <a:ahLst/>
              <a:cxnLst/>
              <a:rect l="l" t="t" r="r" b="b"/>
              <a:pathLst>
                <a:path w="1341" h="2762" extrusionOk="0">
                  <a:moveTo>
                    <a:pt x="671" y="1"/>
                  </a:moveTo>
                  <a:cubicBezTo>
                    <a:pt x="305" y="1"/>
                    <a:pt x="1" y="305"/>
                    <a:pt x="1" y="671"/>
                  </a:cubicBezTo>
                  <a:cubicBezTo>
                    <a:pt x="1" y="1036"/>
                    <a:pt x="305" y="2761"/>
                    <a:pt x="671" y="2761"/>
                  </a:cubicBezTo>
                  <a:cubicBezTo>
                    <a:pt x="1036" y="2761"/>
                    <a:pt x="1341" y="1036"/>
                    <a:pt x="1341" y="671"/>
                  </a:cubicBezTo>
                  <a:cubicBezTo>
                    <a:pt x="1341" y="305"/>
                    <a:pt x="1036" y="1"/>
                    <a:pt x="671" y="1"/>
                  </a:cubicBezTo>
                  <a:close/>
                </a:path>
              </a:pathLst>
            </a:custGeom>
            <a:solidFill>
              <a:srgbClr val="FF69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a:extLst>
                <a:ext uri="{FF2B5EF4-FFF2-40B4-BE49-F238E27FC236}">
                  <a16:creationId xmlns:a16="http://schemas.microsoft.com/office/drawing/2014/main" id="{0352F482-51CA-A60B-2279-C92DD293CB0E}"/>
                </a:ext>
              </a:extLst>
            </p:cNvPr>
            <p:cNvSpPr/>
            <p:nvPr/>
          </p:nvSpPr>
          <p:spPr>
            <a:xfrm>
              <a:off x="956525" y="2951275"/>
              <a:ext cx="45700" cy="81725"/>
            </a:xfrm>
            <a:custGeom>
              <a:avLst/>
              <a:gdLst/>
              <a:ahLst/>
              <a:cxnLst/>
              <a:rect l="l" t="t" r="r" b="b"/>
              <a:pathLst>
                <a:path w="1828" h="3269" extrusionOk="0">
                  <a:moveTo>
                    <a:pt x="914" y="508"/>
                  </a:moveTo>
                  <a:cubicBezTo>
                    <a:pt x="1137" y="508"/>
                    <a:pt x="1320" y="691"/>
                    <a:pt x="1320" y="935"/>
                  </a:cubicBezTo>
                  <a:cubicBezTo>
                    <a:pt x="1320" y="1280"/>
                    <a:pt x="1096" y="2376"/>
                    <a:pt x="914" y="2700"/>
                  </a:cubicBezTo>
                  <a:cubicBezTo>
                    <a:pt x="731" y="2376"/>
                    <a:pt x="508" y="1280"/>
                    <a:pt x="508" y="935"/>
                  </a:cubicBezTo>
                  <a:cubicBezTo>
                    <a:pt x="508" y="691"/>
                    <a:pt x="691" y="508"/>
                    <a:pt x="914" y="508"/>
                  </a:cubicBezTo>
                  <a:close/>
                  <a:moveTo>
                    <a:pt x="914" y="1"/>
                  </a:moveTo>
                  <a:cubicBezTo>
                    <a:pt x="406" y="1"/>
                    <a:pt x="0" y="427"/>
                    <a:pt x="0" y="935"/>
                  </a:cubicBezTo>
                  <a:cubicBezTo>
                    <a:pt x="0" y="955"/>
                    <a:pt x="183" y="3269"/>
                    <a:pt x="914" y="3269"/>
                  </a:cubicBezTo>
                  <a:cubicBezTo>
                    <a:pt x="1645" y="3269"/>
                    <a:pt x="1827" y="955"/>
                    <a:pt x="1827" y="935"/>
                  </a:cubicBezTo>
                  <a:cubicBezTo>
                    <a:pt x="1827" y="427"/>
                    <a:pt x="1421" y="1"/>
                    <a:pt x="9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a:extLst>
                <a:ext uri="{FF2B5EF4-FFF2-40B4-BE49-F238E27FC236}">
                  <a16:creationId xmlns:a16="http://schemas.microsoft.com/office/drawing/2014/main" id="{8E74D9DF-2BE9-2305-735F-6176B4C6C678}"/>
                </a:ext>
              </a:extLst>
            </p:cNvPr>
            <p:cNvSpPr/>
            <p:nvPr/>
          </p:nvSpPr>
          <p:spPr>
            <a:xfrm>
              <a:off x="972250" y="2988200"/>
              <a:ext cx="45700" cy="38475"/>
            </a:xfrm>
            <a:custGeom>
              <a:avLst/>
              <a:gdLst/>
              <a:ahLst/>
              <a:cxnLst/>
              <a:rect l="l" t="t" r="r" b="b"/>
              <a:pathLst>
                <a:path w="1828" h="1539" extrusionOk="0">
                  <a:moveTo>
                    <a:pt x="1290" y="0"/>
                  </a:moveTo>
                  <a:cubicBezTo>
                    <a:pt x="1175" y="0"/>
                    <a:pt x="1061" y="41"/>
                    <a:pt x="975" y="127"/>
                  </a:cubicBezTo>
                  <a:cubicBezTo>
                    <a:pt x="772" y="310"/>
                    <a:pt x="1" y="1305"/>
                    <a:pt x="183" y="1508"/>
                  </a:cubicBezTo>
                  <a:cubicBezTo>
                    <a:pt x="204" y="1529"/>
                    <a:pt x="237" y="1538"/>
                    <a:pt x="279" y="1538"/>
                  </a:cubicBezTo>
                  <a:cubicBezTo>
                    <a:pt x="598" y="1538"/>
                    <a:pt x="1445" y="981"/>
                    <a:pt x="1624" y="838"/>
                  </a:cubicBezTo>
                  <a:cubicBezTo>
                    <a:pt x="1807" y="655"/>
                    <a:pt x="1827" y="351"/>
                    <a:pt x="1645" y="148"/>
                  </a:cubicBezTo>
                  <a:cubicBezTo>
                    <a:pt x="1548" y="51"/>
                    <a:pt x="1418" y="0"/>
                    <a:pt x="1290" y="0"/>
                  </a:cubicBezTo>
                  <a:close/>
                </a:path>
              </a:pathLst>
            </a:custGeom>
            <a:solidFill>
              <a:srgbClr val="FF69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a:extLst>
                <a:ext uri="{FF2B5EF4-FFF2-40B4-BE49-F238E27FC236}">
                  <a16:creationId xmlns:a16="http://schemas.microsoft.com/office/drawing/2014/main" id="{411747B8-635C-BD7E-F5E4-8C7FE4AFE6F4}"/>
                </a:ext>
              </a:extLst>
            </p:cNvPr>
            <p:cNvSpPr/>
            <p:nvPr/>
          </p:nvSpPr>
          <p:spPr>
            <a:xfrm>
              <a:off x="966675" y="2981725"/>
              <a:ext cx="56350" cy="51275"/>
            </a:xfrm>
            <a:custGeom>
              <a:avLst/>
              <a:gdLst/>
              <a:ahLst/>
              <a:cxnLst/>
              <a:rect l="l" t="t" r="r" b="b"/>
              <a:pathLst>
                <a:path w="2254" h="2051" extrusionOk="0">
                  <a:moveTo>
                    <a:pt x="1523" y="508"/>
                  </a:moveTo>
                  <a:cubicBezTo>
                    <a:pt x="1584" y="508"/>
                    <a:pt x="1644" y="528"/>
                    <a:pt x="1685" y="589"/>
                  </a:cubicBezTo>
                  <a:cubicBezTo>
                    <a:pt x="1726" y="630"/>
                    <a:pt x="1746" y="691"/>
                    <a:pt x="1746" y="752"/>
                  </a:cubicBezTo>
                  <a:cubicBezTo>
                    <a:pt x="1746" y="813"/>
                    <a:pt x="1705" y="853"/>
                    <a:pt x="1665" y="894"/>
                  </a:cubicBezTo>
                  <a:cubicBezTo>
                    <a:pt x="1523" y="1036"/>
                    <a:pt x="1015" y="1361"/>
                    <a:pt x="711" y="1482"/>
                  </a:cubicBezTo>
                  <a:cubicBezTo>
                    <a:pt x="853" y="1198"/>
                    <a:pt x="1218" y="711"/>
                    <a:pt x="1360" y="569"/>
                  </a:cubicBezTo>
                  <a:cubicBezTo>
                    <a:pt x="1401" y="528"/>
                    <a:pt x="1462" y="508"/>
                    <a:pt x="1523" y="508"/>
                  </a:cubicBezTo>
                  <a:close/>
                  <a:moveTo>
                    <a:pt x="1543" y="1"/>
                  </a:moveTo>
                  <a:cubicBezTo>
                    <a:pt x="1340" y="1"/>
                    <a:pt x="1157" y="62"/>
                    <a:pt x="1015" y="204"/>
                  </a:cubicBezTo>
                  <a:cubicBezTo>
                    <a:pt x="893" y="305"/>
                    <a:pt x="650" y="610"/>
                    <a:pt x="447" y="934"/>
                  </a:cubicBezTo>
                  <a:cubicBezTo>
                    <a:pt x="203" y="1300"/>
                    <a:pt x="0" y="1685"/>
                    <a:pt x="224" y="1929"/>
                  </a:cubicBezTo>
                  <a:cubicBezTo>
                    <a:pt x="285" y="2010"/>
                    <a:pt x="386" y="2051"/>
                    <a:pt x="508" y="2051"/>
                  </a:cubicBezTo>
                  <a:cubicBezTo>
                    <a:pt x="1056" y="2051"/>
                    <a:pt x="1990" y="1279"/>
                    <a:pt x="2010" y="1279"/>
                  </a:cubicBezTo>
                  <a:cubicBezTo>
                    <a:pt x="2152" y="1137"/>
                    <a:pt x="2233" y="955"/>
                    <a:pt x="2253" y="772"/>
                  </a:cubicBezTo>
                  <a:cubicBezTo>
                    <a:pt x="2253" y="569"/>
                    <a:pt x="2193" y="386"/>
                    <a:pt x="2050" y="244"/>
                  </a:cubicBezTo>
                  <a:cubicBezTo>
                    <a:pt x="1929" y="102"/>
                    <a:pt x="1746" y="1"/>
                    <a:pt x="1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a:extLst>
                <a:ext uri="{FF2B5EF4-FFF2-40B4-BE49-F238E27FC236}">
                  <a16:creationId xmlns:a16="http://schemas.microsoft.com/office/drawing/2014/main" id="{2DB49648-164C-388F-298D-901DCC90B1AB}"/>
                </a:ext>
              </a:extLst>
            </p:cNvPr>
            <p:cNvSpPr/>
            <p:nvPr/>
          </p:nvSpPr>
          <p:spPr>
            <a:xfrm>
              <a:off x="624650" y="3182175"/>
              <a:ext cx="710950" cy="666275"/>
            </a:xfrm>
            <a:custGeom>
              <a:avLst/>
              <a:gdLst/>
              <a:ahLst/>
              <a:cxnLst/>
              <a:rect l="l" t="t" r="r" b="b"/>
              <a:pathLst>
                <a:path w="28438" h="26651" extrusionOk="0">
                  <a:moveTo>
                    <a:pt x="14635" y="0"/>
                  </a:moveTo>
                  <a:cubicBezTo>
                    <a:pt x="13783" y="5724"/>
                    <a:pt x="7937" y="10474"/>
                    <a:pt x="1" y="11793"/>
                  </a:cubicBezTo>
                  <a:lnTo>
                    <a:pt x="1" y="12077"/>
                  </a:lnTo>
                  <a:lnTo>
                    <a:pt x="1" y="13498"/>
                  </a:lnTo>
                  <a:lnTo>
                    <a:pt x="1" y="14736"/>
                  </a:lnTo>
                  <a:cubicBezTo>
                    <a:pt x="1" y="21313"/>
                    <a:pt x="5420" y="26651"/>
                    <a:pt x="12118" y="26651"/>
                  </a:cubicBezTo>
                  <a:lnTo>
                    <a:pt x="16300" y="26651"/>
                  </a:lnTo>
                  <a:cubicBezTo>
                    <a:pt x="22998" y="26651"/>
                    <a:pt x="28438" y="21313"/>
                    <a:pt x="28438" y="14736"/>
                  </a:cubicBezTo>
                  <a:lnTo>
                    <a:pt x="28438" y="13640"/>
                  </a:lnTo>
                  <a:lnTo>
                    <a:pt x="28438" y="12219"/>
                  </a:lnTo>
                  <a:lnTo>
                    <a:pt x="28438" y="11651"/>
                  </a:lnTo>
                  <a:cubicBezTo>
                    <a:pt x="20928" y="10129"/>
                    <a:pt x="15488" y="5521"/>
                    <a:pt x="14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a:extLst>
                <a:ext uri="{FF2B5EF4-FFF2-40B4-BE49-F238E27FC236}">
                  <a16:creationId xmlns:a16="http://schemas.microsoft.com/office/drawing/2014/main" id="{48B41E6C-EB6F-61B6-F863-8D9EB06E6D47}"/>
                </a:ext>
              </a:extLst>
            </p:cNvPr>
            <p:cNvSpPr/>
            <p:nvPr/>
          </p:nvSpPr>
          <p:spPr>
            <a:xfrm>
              <a:off x="618050" y="3175575"/>
              <a:ext cx="723650" cy="679475"/>
            </a:xfrm>
            <a:custGeom>
              <a:avLst/>
              <a:gdLst/>
              <a:ahLst/>
              <a:cxnLst/>
              <a:rect l="l" t="t" r="r" b="b"/>
              <a:pathLst>
                <a:path w="28946" h="27179" extrusionOk="0">
                  <a:moveTo>
                    <a:pt x="14899" y="1482"/>
                  </a:moveTo>
                  <a:cubicBezTo>
                    <a:pt x="16280" y="6556"/>
                    <a:pt x="21435" y="10657"/>
                    <a:pt x="28438" y="12118"/>
                  </a:cubicBezTo>
                  <a:lnTo>
                    <a:pt x="28438" y="15000"/>
                  </a:lnTo>
                  <a:cubicBezTo>
                    <a:pt x="28438" y="21435"/>
                    <a:pt x="23120" y="26671"/>
                    <a:pt x="16564" y="26671"/>
                  </a:cubicBezTo>
                  <a:lnTo>
                    <a:pt x="12382" y="26671"/>
                  </a:lnTo>
                  <a:cubicBezTo>
                    <a:pt x="5847" y="26671"/>
                    <a:pt x="508" y="21435"/>
                    <a:pt x="508" y="15000"/>
                  </a:cubicBezTo>
                  <a:lnTo>
                    <a:pt x="508" y="12280"/>
                  </a:lnTo>
                  <a:cubicBezTo>
                    <a:pt x="7856" y="11002"/>
                    <a:pt x="13458" y="6739"/>
                    <a:pt x="14899" y="1482"/>
                  </a:cubicBezTo>
                  <a:close/>
                  <a:moveTo>
                    <a:pt x="14899" y="0"/>
                  </a:moveTo>
                  <a:cubicBezTo>
                    <a:pt x="14778" y="0"/>
                    <a:pt x="14676" y="102"/>
                    <a:pt x="14656" y="224"/>
                  </a:cubicBezTo>
                  <a:cubicBezTo>
                    <a:pt x="13803" y="5866"/>
                    <a:pt x="7998" y="10515"/>
                    <a:pt x="224" y="11814"/>
                  </a:cubicBezTo>
                  <a:cubicBezTo>
                    <a:pt x="102" y="11834"/>
                    <a:pt x="1" y="11935"/>
                    <a:pt x="1" y="12057"/>
                  </a:cubicBezTo>
                  <a:lnTo>
                    <a:pt x="1" y="15000"/>
                  </a:lnTo>
                  <a:cubicBezTo>
                    <a:pt x="1" y="21719"/>
                    <a:pt x="5562" y="27179"/>
                    <a:pt x="12382" y="27179"/>
                  </a:cubicBezTo>
                  <a:lnTo>
                    <a:pt x="16564" y="27179"/>
                  </a:lnTo>
                  <a:cubicBezTo>
                    <a:pt x="23404" y="27179"/>
                    <a:pt x="28945" y="21719"/>
                    <a:pt x="28945" y="15000"/>
                  </a:cubicBezTo>
                  <a:lnTo>
                    <a:pt x="28945" y="11915"/>
                  </a:lnTo>
                  <a:cubicBezTo>
                    <a:pt x="28945" y="11793"/>
                    <a:pt x="28864" y="11671"/>
                    <a:pt x="28742" y="11651"/>
                  </a:cubicBezTo>
                  <a:cubicBezTo>
                    <a:pt x="21313" y="10169"/>
                    <a:pt x="15975" y="5684"/>
                    <a:pt x="15163" y="224"/>
                  </a:cubicBezTo>
                  <a:cubicBezTo>
                    <a:pt x="15143" y="102"/>
                    <a:pt x="15041" y="0"/>
                    <a:pt x="148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a:extLst>
                <a:ext uri="{FF2B5EF4-FFF2-40B4-BE49-F238E27FC236}">
                  <a16:creationId xmlns:a16="http://schemas.microsoft.com/office/drawing/2014/main" id="{4AE33F50-8C03-7469-2AFE-DDC2FA27D23C}"/>
                </a:ext>
              </a:extLst>
            </p:cNvPr>
            <p:cNvSpPr/>
            <p:nvPr/>
          </p:nvSpPr>
          <p:spPr>
            <a:xfrm>
              <a:off x="953975" y="3530275"/>
              <a:ext cx="46725" cy="19300"/>
            </a:xfrm>
            <a:custGeom>
              <a:avLst/>
              <a:gdLst/>
              <a:ahLst/>
              <a:cxnLst/>
              <a:rect l="l" t="t" r="r" b="b"/>
              <a:pathLst>
                <a:path w="1869" h="772" extrusionOk="0">
                  <a:moveTo>
                    <a:pt x="935" y="0"/>
                  </a:moveTo>
                  <a:cubicBezTo>
                    <a:pt x="427" y="0"/>
                    <a:pt x="1" y="183"/>
                    <a:pt x="1" y="386"/>
                  </a:cubicBezTo>
                  <a:cubicBezTo>
                    <a:pt x="1" y="609"/>
                    <a:pt x="427" y="772"/>
                    <a:pt x="935" y="772"/>
                  </a:cubicBezTo>
                  <a:cubicBezTo>
                    <a:pt x="1462" y="772"/>
                    <a:pt x="1868" y="609"/>
                    <a:pt x="1868" y="386"/>
                  </a:cubicBezTo>
                  <a:cubicBezTo>
                    <a:pt x="1868" y="183"/>
                    <a:pt x="1462" y="0"/>
                    <a:pt x="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a:extLst>
                <a:ext uri="{FF2B5EF4-FFF2-40B4-BE49-F238E27FC236}">
                  <a16:creationId xmlns:a16="http://schemas.microsoft.com/office/drawing/2014/main" id="{6C0FE133-86C4-F0FE-C4C8-63D1EC53BD62}"/>
                </a:ext>
              </a:extLst>
            </p:cNvPr>
            <p:cNvSpPr/>
            <p:nvPr/>
          </p:nvSpPr>
          <p:spPr>
            <a:xfrm>
              <a:off x="733250" y="3454750"/>
              <a:ext cx="157325" cy="139400"/>
            </a:xfrm>
            <a:custGeom>
              <a:avLst/>
              <a:gdLst/>
              <a:ahLst/>
              <a:cxnLst/>
              <a:rect l="l" t="t" r="r" b="b"/>
              <a:pathLst>
                <a:path w="6293" h="5576" extrusionOk="0">
                  <a:moveTo>
                    <a:pt x="3145" y="0"/>
                  </a:moveTo>
                  <a:cubicBezTo>
                    <a:pt x="2822" y="0"/>
                    <a:pt x="2493" y="58"/>
                    <a:pt x="2172" y="180"/>
                  </a:cubicBezTo>
                  <a:cubicBezTo>
                    <a:pt x="731" y="707"/>
                    <a:pt x="0" y="2311"/>
                    <a:pt x="528" y="3752"/>
                  </a:cubicBezTo>
                  <a:cubicBezTo>
                    <a:pt x="938" y="4872"/>
                    <a:pt x="1999" y="5576"/>
                    <a:pt x="3128" y="5576"/>
                  </a:cubicBezTo>
                  <a:cubicBezTo>
                    <a:pt x="3451" y="5576"/>
                    <a:pt x="3780" y="5518"/>
                    <a:pt x="4101" y="5396"/>
                  </a:cubicBezTo>
                  <a:cubicBezTo>
                    <a:pt x="5542" y="4868"/>
                    <a:pt x="6293" y="3265"/>
                    <a:pt x="5765" y="1824"/>
                  </a:cubicBezTo>
                  <a:cubicBezTo>
                    <a:pt x="5339" y="703"/>
                    <a:pt x="4275" y="0"/>
                    <a:pt x="3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a:extLst>
                <a:ext uri="{FF2B5EF4-FFF2-40B4-BE49-F238E27FC236}">
                  <a16:creationId xmlns:a16="http://schemas.microsoft.com/office/drawing/2014/main" id="{0A31D152-BABF-B186-4C3D-94E7435D30AA}"/>
                </a:ext>
              </a:extLst>
            </p:cNvPr>
            <p:cNvSpPr/>
            <p:nvPr/>
          </p:nvSpPr>
          <p:spPr>
            <a:xfrm>
              <a:off x="824075" y="3473450"/>
              <a:ext cx="30975" cy="30975"/>
            </a:xfrm>
            <a:custGeom>
              <a:avLst/>
              <a:gdLst/>
              <a:ahLst/>
              <a:cxnLst/>
              <a:rect l="l" t="t" r="r" b="b"/>
              <a:pathLst>
                <a:path w="1239" h="1239" extrusionOk="0">
                  <a:moveTo>
                    <a:pt x="650" y="0"/>
                  </a:moveTo>
                  <a:cubicBezTo>
                    <a:pt x="488" y="345"/>
                    <a:pt x="346" y="447"/>
                    <a:pt x="1" y="609"/>
                  </a:cubicBezTo>
                  <a:cubicBezTo>
                    <a:pt x="346" y="771"/>
                    <a:pt x="468" y="893"/>
                    <a:pt x="610" y="1238"/>
                  </a:cubicBezTo>
                  <a:cubicBezTo>
                    <a:pt x="772" y="893"/>
                    <a:pt x="894" y="792"/>
                    <a:pt x="1239" y="629"/>
                  </a:cubicBezTo>
                  <a:cubicBezTo>
                    <a:pt x="914" y="467"/>
                    <a:pt x="792" y="345"/>
                    <a:pt x="65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a:extLst>
                <a:ext uri="{FF2B5EF4-FFF2-40B4-BE49-F238E27FC236}">
                  <a16:creationId xmlns:a16="http://schemas.microsoft.com/office/drawing/2014/main" id="{E31B6A44-4828-D4E0-081D-4EA236F0A6B7}"/>
                </a:ext>
              </a:extLst>
            </p:cNvPr>
            <p:cNvSpPr/>
            <p:nvPr/>
          </p:nvSpPr>
          <p:spPr>
            <a:xfrm>
              <a:off x="790600" y="3555650"/>
              <a:ext cx="16750" cy="17275"/>
            </a:xfrm>
            <a:custGeom>
              <a:avLst/>
              <a:gdLst/>
              <a:ahLst/>
              <a:cxnLst/>
              <a:rect l="l" t="t" r="r" b="b"/>
              <a:pathLst>
                <a:path w="670" h="691" extrusionOk="0">
                  <a:moveTo>
                    <a:pt x="203" y="0"/>
                  </a:moveTo>
                  <a:cubicBezTo>
                    <a:pt x="203" y="224"/>
                    <a:pt x="142" y="305"/>
                    <a:pt x="0" y="467"/>
                  </a:cubicBezTo>
                  <a:cubicBezTo>
                    <a:pt x="203" y="487"/>
                    <a:pt x="305" y="528"/>
                    <a:pt x="467" y="690"/>
                  </a:cubicBezTo>
                  <a:cubicBezTo>
                    <a:pt x="467" y="467"/>
                    <a:pt x="528" y="366"/>
                    <a:pt x="670" y="224"/>
                  </a:cubicBezTo>
                  <a:cubicBezTo>
                    <a:pt x="447" y="203"/>
                    <a:pt x="365" y="163"/>
                    <a:pt x="20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a:extLst>
                <a:ext uri="{FF2B5EF4-FFF2-40B4-BE49-F238E27FC236}">
                  <a16:creationId xmlns:a16="http://schemas.microsoft.com/office/drawing/2014/main" id="{961FB562-CF03-C921-60A8-5CBE781E5223}"/>
                </a:ext>
              </a:extLst>
            </p:cNvPr>
            <p:cNvSpPr/>
            <p:nvPr/>
          </p:nvSpPr>
          <p:spPr>
            <a:xfrm>
              <a:off x="1066125" y="3454750"/>
              <a:ext cx="157325" cy="139400"/>
            </a:xfrm>
            <a:custGeom>
              <a:avLst/>
              <a:gdLst/>
              <a:ahLst/>
              <a:cxnLst/>
              <a:rect l="l" t="t" r="r" b="b"/>
              <a:pathLst>
                <a:path w="6293" h="5576" extrusionOk="0">
                  <a:moveTo>
                    <a:pt x="3128" y="0"/>
                  </a:moveTo>
                  <a:cubicBezTo>
                    <a:pt x="1999" y="0"/>
                    <a:pt x="939" y="703"/>
                    <a:pt x="528" y="1824"/>
                  </a:cubicBezTo>
                  <a:cubicBezTo>
                    <a:pt x="1" y="3265"/>
                    <a:pt x="731" y="4868"/>
                    <a:pt x="2173" y="5396"/>
                  </a:cubicBezTo>
                  <a:cubicBezTo>
                    <a:pt x="2498" y="5518"/>
                    <a:pt x="2830" y="5576"/>
                    <a:pt x="3156" y="5576"/>
                  </a:cubicBezTo>
                  <a:cubicBezTo>
                    <a:pt x="4294" y="5576"/>
                    <a:pt x="5355" y="4872"/>
                    <a:pt x="5765" y="3752"/>
                  </a:cubicBezTo>
                  <a:cubicBezTo>
                    <a:pt x="6293" y="2311"/>
                    <a:pt x="5562" y="707"/>
                    <a:pt x="4101" y="180"/>
                  </a:cubicBezTo>
                  <a:cubicBezTo>
                    <a:pt x="3780" y="58"/>
                    <a:pt x="3451" y="0"/>
                    <a:pt x="31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a:extLst>
                <a:ext uri="{FF2B5EF4-FFF2-40B4-BE49-F238E27FC236}">
                  <a16:creationId xmlns:a16="http://schemas.microsoft.com/office/drawing/2014/main" id="{ACA42475-E0CC-6E81-4250-00FDD9D20924}"/>
                </a:ext>
              </a:extLst>
            </p:cNvPr>
            <p:cNvSpPr/>
            <p:nvPr/>
          </p:nvSpPr>
          <p:spPr>
            <a:xfrm>
              <a:off x="1098100" y="3477500"/>
              <a:ext cx="34025" cy="34525"/>
            </a:xfrm>
            <a:custGeom>
              <a:avLst/>
              <a:gdLst/>
              <a:ahLst/>
              <a:cxnLst/>
              <a:rect l="l" t="t" r="r" b="b"/>
              <a:pathLst>
                <a:path w="1361" h="1381" extrusionOk="0">
                  <a:moveTo>
                    <a:pt x="670" y="0"/>
                  </a:moveTo>
                  <a:cubicBezTo>
                    <a:pt x="508" y="386"/>
                    <a:pt x="366" y="528"/>
                    <a:pt x="0" y="711"/>
                  </a:cubicBezTo>
                  <a:cubicBezTo>
                    <a:pt x="386" y="873"/>
                    <a:pt x="528" y="995"/>
                    <a:pt x="691" y="1381"/>
                  </a:cubicBezTo>
                  <a:cubicBezTo>
                    <a:pt x="853" y="995"/>
                    <a:pt x="995" y="853"/>
                    <a:pt x="1360" y="670"/>
                  </a:cubicBezTo>
                  <a:cubicBezTo>
                    <a:pt x="995" y="508"/>
                    <a:pt x="853" y="386"/>
                    <a:pt x="67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a:extLst>
                <a:ext uri="{FF2B5EF4-FFF2-40B4-BE49-F238E27FC236}">
                  <a16:creationId xmlns:a16="http://schemas.microsoft.com/office/drawing/2014/main" id="{F6F790F8-77C5-8F1B-99BD-E31416ABC7A5}"/>
                </a:ext>
              </a:extLst>
            </p:cNvPr>
            <p:cNvSpPr/>
            <p:nvPr/>
          </p:nvSpPr>
          <p:spPr>
            <a:xfrm>
              <a:off x="1162025" y="3555650"/>
              <a:ext cx="17300" cy="17275"/>
            </a:xfrm>
            <a:custGeom>
              <a:avLst/>
              <a:gdLst/>
              <a:ahLst/>
              <a:cxnLst/>
              <a:rect l="l" t="t" r="r" b="b"/>
              <a:pathLst>
                <a:path w="692" h="691" extrusionOk="0">
                  <a:moveTo>
                    <a:pt x="468" y="0"/>
                  </a:moveTo>
                  <a:cubicBezTo>
                    <a:pt x="326" y="163"/>
                    <a:pt x="224" y="203"/>
                    <a:pt x="1" y="224"/>
                  </a:cubicBezTo>
                  <a:cubicBezTo>
                    <a:pt x="163" y="366"/>
                    <a:pt x="204" y="467"/>
                    <a:pt x="224" y="690"/>
                  </a:cubicBezTo>
                  <a:cubicBezTo>
                    <a:pt x="366" y="528"/>
                    <a:pt x="468" y="487"/>
                    <a:pt x="691" y="467"/>
                  </a:cubicBezTo>
                  <a:cubicBezTo>
                    <a:pt x="529" y="305"/>
                    <a:pt x="488" y="224"/>
                    <a:pt x="46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1">
              <a:extLst>
                <a:ext uri="{FF2B5EF4-FFF2-40B4-BE49-F238E27FC236}">
                  <a16:creationId xmlns:a16="http://schemas.microsoft.com/office/drawing/2014/main" id="{E20948E9-75C0-FCB3-08FB-B9ADB9E4FE2E}"/>
                </a:ext>
              </a:extLst>
            </p:cNvPr>
            <p:cNvSpPr/>
            <p:nvPr/>
          </p:nvSpPr>
          <p:spPr>
            <a:xfrm>
              <a:off x="826625" y="3414800"/>
              <a:ext cx="76650" cy="35825"/>
            </a:xfrm>
            <a:custGeom>
              <a:avLst/>
              <a:gdLst/>
              <a:ahLst/>
              <a:cxnLst/>
              <a:rect l="l" t="t" r="r" b="b"/>
              <a:pathLst>
                <a:path w="3066" h="1433" extrusionOk="0">
                  <a:moveTo>
                    <a:pt x="825" y="1"/>
                  </a:moveTo>
                  <a:cubicBezTo>
                    <a:pt x="434" y="1"/>
                    <a:pt x="151" y="101"/>
                    <a:pt x="102" y="296"/>
                  </a:cubicBezTo>
                  <a:cubicBezTo>
                    <a:pt x="0" y="621"/>
                    <a:pt x="569" y="1067"/>
                    <a:pt x="1360" y="1291"/>
                  </a:cubicBezTo>
                  <a:cubicBezTo>
                    <a:pt x="1680" y="1387"/>
                    <a:pt x="1985" y="1432"/>
                    <a:pt x="2242" y="1432"/>
                  </a:cubicBezTo>
                  <a:cubicBezTo>
                    <a:pt x="2638" y="1432"/>
                    <a:pt x="2923" y="1325"/>
                    <a:pt x="2984" y="1128"/>
                  </a:cubicBezTo>
                  <a:cubicBezTo>
                    <a:pt x="3065" y="824"/>
                    <a:pt x="2497" y="377"/>
                    <a:pt x="1705" y="134"/>
                  </a:cubicBezTo>
                  <a:cubicBezTo>
                    <a:pt x="1390" y="45"/>
                    <a:pt x="1084"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1">
              <a:extLst>
                <a:ext uri="{FF2B5EF4-FFF2-40B4-BE49-F238E27FC236}">
                  <a16:creationId xmlns:a16="http://schemas.microsoft.com/office/drawing/2014/main" id="{D5217739-9CED-5BE6-2846-4CC51FD5A716}"/>
                </a:ext>
              </a:extLst>
            </p:cNvPr>
            <p:cNvSpPr/>
            <p:nvPr/>
          </p:nvSpPr>
          <p:spPr>
            <a:xfrm>
              <a:off x="819000" y="3408450"/>
              <a:ext cx="89350" cy="48775"/>
            </a:xfrm>
            <a:custGeom>
              <a:avLst/>
              <a:gdLst/>
              <a:ahLst/>
              <a:cxnLst/>
              <a:rect l="l" t="t" r="r" b="b"/>
              <a:pathLst>
                <a:path w="3574" h="1951" extrusionOk="0">
                  <a:moveTo>
                    <a:pt x="1137" y="509"/>
                  </a:moveTo>
                  <a:cubicBezTo>
                    <a:pt x="1340" y="509"/>
                    <a:pt x="1625" y="530"/>
                    <a:pt x="1949" y="631"/>
                  </a:cubicBezTo>
                  <a:cubicBezTo>
                    <a:pt x="2680" y="854"/>
                    <a:pt x="3045" y="1220"/>
                    <a:pt x="3045" y="1321"/>
                  </a:cubicBezTo>
                  <a:cubicBezTo>
                    <a:pt x="3010" y="1368"/>
                    <a:pt x="2827" y="1428"/>
                    <a:pt x="2538" y="1428"/>
                  </a:cubicBezTo>
                  <a:cubicBezTo>
                    <a:pt x="2326" y="1428"/>
                    <a:pt x="2056" y="1396"/>
                    <a:pt x="1746" y="1301"/>
                  </a:cubicBezTo>
                  <a:cubicBezTo>
                    <a:pt x="934" y="1078"/>
                    <a:pt x="630" y="712"/>
                    <a:pt x="650" y="611"/>
                  </a:cubicBezTo>
                  <a:cubicBezTo>
                    <a:pt x="671" y="570"/>
                    <a:pt x="853" y="509"/>
                    <a:pt x="1137" y="509"/>
                  </a:cubicBezTo>
                  <a:close/>
                  <a:moveTo>
                    <a:pt x="1138" y="1"/>
                  </a:moveTo>
                  <a:cubicBezTo>
                    <a:pt x="647" y="1"/>
                    <a:pt x="252" y="140"/>
                    <a:pt x="163" y="469"/>
                  </a:cubicBezTo>
                  <a:cubicBezTo>
                    <a:pt x="1" y="1017"/>
                    <a:pt x="772" y="1545"/>
                    <a:pt x="1604" y="1788"/>
                  </a:cubicBezTo>
                  <a:cubicBezTo>
                    <a:pt x="1929" y="1890"/>
                    <a:pt x="2254" y="1951"/>
                    <a:pt x="2558" y="1951"/>
                  </a:cubicBezTo>
                  <a:cubicBezTo>
                    <a:pt x="2619" y="1951"/>
                    <a:pt x="2700" y="1930"/>
                    <a:pt x="2761" y="1930"/>
                  </a:cubicBezTo>
                  <a:cubicBezTo>
                    <a:pt x="3330" y="1869"/>
                    <a:pt x="3492" y="1605"/>
                    <a:pt x="3533" y="1463"/>
                  </a:cubicBezTo>
                  <a:cubicBezTo>
                    <a:pt x="3573" y="1301"/>
                    <a:pt x="3573" y="997"/>
                    <a:pt x="3147" y="651"/>
                  </a:cubicBezTo>
                  <a:cubicBezTo>
                    <a:pt x="2863" y="449"/>
                    <a:pt x="2497" y="266"/>
                    <a:pt x="2091" y="144"/>
                  </a:cubicBezTo>
                  <a:cubicBezTo>
                    <a:pt x="1769" y="52"/>
                    <a:pt x="1436" y="1"/>
                    <a:pt x="1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a:extLst>
                <a:ext uri="{FF2B5EF4-FFF2-40B4-BE49-F238E27FC236}">
                  <a16:creationId xmlns:a16="http://schemas.microsoft.com/office/drawing/2014/main" id="{99448B8C-67CF-C8C4-9EFF-6451FD64B2B7}"/>
                </a:ext>
              </a:extLst>
            </p:cNvPr>
            <p:cNvSpPr/>
            <p:nvPr/>
          </p:nvSpPr>
          <p:spPr>
            <a:xfrm>
              <a:off x="1046350" y="3414800"/>
              <a:ext cx="76650" cy="35825"/>
            </a:xfrm>
            <a:custGeom>
              <a:avLst/>
              <a:gdLst/>
              <a:ahLst/>
              <a:cxnLst/>
              <a:rect l="l" t="t" r="r" b="b"/>
              <a:pathLst>
                <a:path w="3066" h="1433" extrusionOk="0">
                  <a:moveTo>
                    <a:pt x="2250" y="1"/>
                  </a:moveTo>
                  <a:cubicBezTo>
                    <a:pt x="1991" y="1"/>
                    <a:pt x="1684" y="45"/>
                    <a:pt x="1360" y="134"/>
                  </a:cubicBezTo>
                  <a:cubicBezTo>
                    <a:pt x="568" y="377"/>
                    <a:pt x="0" y="824"/>
                    <a:pt x="102" y="1128"/>
                  </a:cubicBezTo>
                  <a:cubicBezTo>
                    <a:pt x="151" y="1325"/>
                    <a:pt x="438" y="1432"/>
                    <a:pt x="833" y="1432"/>
                  </a:cubicBezTo>
                  <a:cubicBezTo>
                    <a:pt x="1090" y="1432"/>
                    <a:pt x="1393" y="1387"/>
                    <a:pt x="1705" y="1291"/>
                  </a:cubicBezTo>
                  <a:cubicBezTo>
                    <a:pt x="2497" y="1067"/>
                    <a:pt x="3065" y="621"/>
                    <a:pt x="2984" y="296"/>
                  </a:cubicBezTo>
                  <a:cubicBezTo>
                    <a:pt x="2923" y="101"/>
                    <a:pt x="2641" y="1"/>
                    <a:pt x="2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a:extLst>
                <a:ext uri="{FF2B5EF4-FFF2-40B4-BE49-F238E27FC236}">
                  <a16:creationId xmlns:a16="http://schemas.microsoft.com/office/drawing/2014/main" id="{35D67E24-5BC1-0501-8F52-15597D88CCA3}"/>
                </a:ext>
              </a:extLst>
            </p:cNvPr>
            <p:cNvSpPr/>
            <p:nvPr/>
          </p:nvSpPr>
          <p:spPr>
            <a:xfrm>
              <a:off x="1041275" y="3408350"/>
              <a:ext cx="86800" cy="48875"/>
            </a:xfrm>
            <a:custGeom>
              <a:avLst/>
              <a:gdLst/>
              <a:ahLst/>
              <a:cxnLst/>
              <a:rect l="l" t="t" r="r" b="b"/>
              <a:pathLst>
                <a:path w="3472" h="1955" extrusionOk="0">
                  <a:moveTo>
                    <a:pt x="2451" y="508"/>
                  </a:moveTo>
                  <a:cubicBezTo>
                    <a:pt x="2742" y="508"/>
                    <a:pt x="2920" y="568"/>
                    <a:pt x="2943" y="615"/>
                  </a:cubicBezTo>
                  <a:cubicBezTo>
                    <a:pt x="2943" y="716"/>
                    <a:pt x="2639" y="1082"/>
                    <a:pt x="1847" y="1305"/>
                  </a:cubicBezTo>
                  <a:cubicBezTo>
                    <a:pt x="1529" y="1400"/>
                    <a:pt x="1254" y="1432"/>
                    <a:pt x="1040" y="1432"/>
                  </a:cubicBezTo>
                  <a:cubicBezTo>
                    <a:pt x="750" y="1432"/>
                    <a:pt x="572" y="1372"/>
                    <a:pt x="548" y="1325"/>
                  </a:cubicBezTo>
                  <a:cubicBezTo>
                    <a:pt x="528" y="1224"/>
                    <a:pt x="893" y="858"/>
                    <a:pt x="1644" y="635"/>
                  </a:cubicBezTo>
                  <a:cubicBezTo>
                    <a:pt x="1963" y="541"/>
                    <a:pt x="2237" y="508"/>
                    <a:pt x="2451" y="508"/>
                  </a:cubicBezTo>
                  <a:close/>
                  <a:moveTo>
                    <a:pt x="2494" y="1"/>
                  </a:moveTo>
                  <a:cubicBezTo>
                    <a:pt x="2197" y="1"/>
                    <a:pt x="1842" y="46"/>
                    <a:pt x="1502" y="148"/>
                  </a:cubicBezTo>
                  <a:cubicBezTo>
                    <a:pt x="1076" y="270"/>
                    <a:pt x="711" y="453"/>
                    <a:pt x="447" y="655"/>
                  </a:cubicBezTo>
                  <a:cubicBezTo>
                    <a:pt x="0" y="1001"/>
                    <a:pt x="20" y="1305"/>
                    <a:pt x="61" y="1467"/>
                  </a:cubicBezTo>
                  <a:cubicBezTo>
                    <a:pt x="102" y="1609"/>
                    <a:pt x="264" y="1873"/>
                    <a:pt x="812" y="1934"/>
                  </a:cubicBezTo>
                  <a:cubicBezTo>
                    <a:pt x="893" y="1934"/>
                    <a:pt x="954" y="1955"/>
                    <a:pt x="1035" y="1955"/>
                  </a:cubicBezTo>
                  <a:cubicBezTo>
                    <a:pt x="1319" y="1955"/>
                    <a:pt x="1644" y="1894"/>
                    <a:pt x="1989" y="1792"/>
                  </a:cubicBezTo>
                  <a:cubicBezTo>
                    <a:pt x="2395" y="1670"/>
                    <a:pt x="2781" y="1488"/>
                    <a:pt x="3045" y="1285"/>
                  </a:cubicBezTo>
                  <a:cubicBezTo>
                    <a:pt x="3471" y="940"/>
                    <a:pt x="3471" y="635"/>
                    <a:pt x="3430" y="473"/>
                  </a:cubicBezTo>
                  <a:cubicBezTo>
                    <a:pt x="3390" y="331"/>
                    <a:pt x="3227" y="67"/>
                    <a:pt x="2659" y="6"/>
                  </a:cubicBezTo>
                  <a:cubicBezTo>
                    <a:pt x="2606" y="3"/>
                    <a:pt x="2551" y="1"/>
                    <a:pt x="24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a:extLst>
                <a:ext uri="{FF2B5EF4-FFF2-40B4-BE49-F238E27FC236}">
                  <a16:creationId xmlns:a16="http://schemas.microsoft.com/office/drawing/2014/main" id="{231C4D46-54EB-C3BF-277D-97EB194C6C99}"/>
                </a:ext>
              </a:extLst>
            </p:cNvPr>
            <p:cNvSpPr/>
            <p:nvPr/>
          </p:nvSpPr>
          <p:spPr>
            <a:xfrm>
              <a:off x="950425" y="3542425"/>
              <a:ext cx="55850" cy="15275"/>
            </a:xfrm>
            <a:custGeom>
              <a:avLst/>
              <a:gdLst/>
              <a:ahLst/>
              <a:cxnLst/>
              <a:rect l="l" t="t" r="r" b="b"/>
              <a:pathLst>
                <a:path w="2234" h="611" extrusionOk="0">
                  <a:moveTo>
                    <a:pt x="194" y="1"/>
                  </a:moveTo>
                  <a:cubicBezTo>
                    <a:pt x="137" y="1"/>
                    <a:pt x="81" y="23"/>
                    <a:pt x="41" y="62"/>
                  </a:cubicBezTo>
                  <a:cubicBezTo>
                    <a:pt x="1" y="144"/>
                    <a:pt x="1" y="245"/>
                    <a:pt x="82" y="306"/>
                  </a:cubicBezTo>
                  <a:cubicBezTo>
                    <a:pt x="102" y="326"/>
                    <a:pt x="508" y="610"/>
                    <a:pt x="1097" y="610"/>
                  </a:cubicBezTo>
                  <a:cubicBezTo>
                    <a:pt x="1401" y="610"/>
                    <a:pt x="1746" y="529"/>
                    <a:pt x="2112" y="306"/>
                  </a:cubicBezTo>
                  <a:cubicBezTo>
                    <a:pt x="2193" y="265"/>
                    <a:pt x="2234" y="164"/>
                    <a:pt x="2173" y="83"/>
                  </a:cubicBezTo>
                  <a:cubicBezTo>
                    <a:pt x="2146" y="29"/>
                    <a:pt x="2091" y="2"/>
                    <a:pt x="2034" y="2"/>
                  </a:cubicBezTo>
                  <a:cubicBezTo>
                    <a:pt x="2006" y="2"/>
                    <a:pt x="1976" y="8"/>
                    <a:pt x="1949" y="22"/>
                  </a:cubicBezTo>
                  <a:cubicBezTo>
                    <a:pt x="1640" y="211"/>
                    <a:pt x="1349" y="275"/>
                    <a:pt x="1098" y="275"/>
                  </a:cubicBezTo>
                  <a:cubicBezTo>
                    <a:pt x="624" y="275"/>
                    <a:pt x="298" y="48"/>
                    <a:pt x="285" y="22"/>
                  </a:cubicBezTo>
                  <a:cubicBezTo>
                    <a:pt x="256" y="7"/>
                    <a:pt x="225"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a:extLst>
                <a:ext uri="{FF2B5EF4-FFF2-40B4-BE49-F238E27FC236}">
                  <a16:creationId xmlns:a16="http://schemas.microsoft.com/office/drawing/2014/main" id="{307BED06-89B7-11F2-DB95-A207164E9B34}"/>
                </a:ext>
              </a:extLst>
            </p:cNvPr>
            <p:cNvSpPr/>
            <p:nvPr/>
          </p:nvSpPr>
          <p:spPr>
            <a:xfrm>
              <a:off x="702800" y="3449050"/>
              <a:ext cx="187275" cy="55375"/>
            </a:xfrm>
            <a:custGeom>
              <a:avLst/>
              <a:gdLst/>
              <a:ahLst/>
              <a:cxnLst/>
              <a:rect l="l" t="t" r="r" b="b"/>
              <a:pathLst>
                <a:path w="7491" h="2215" extrusionOk="0">
                  <a:moveTo>
                    <a:pt x="4074" y="0"/>
                  </a:moveTo>
                  <a:cubicBezTo>
                    <a:pt x="2890" y="0"/>
                    <a:pt x="1494" y="459"/>
                    <a:pt x="61" y="1930"/>
                  </a:cubicBezTo>
                  <a:cubicBezTo>
                    <a:pt x="1" y="2011"/>
                    <a:pt x="1" y="2113"/>
                    <a:pt x="61" y="2174"/>
                  </a:cubicBezTo>
                  <a:cubicBezTo>
                    <a:pt x="102" y="2214"/>
                    <a:pt x="143" y="2214"/>
                    <a:pt x="183" y="2214"/>
                  </a:cubicBezTo>
                  <a:cubicBezTo>
                    <a:pt x="224" y="2214"/>
                    <a:pt x="264" y="2214"/>
                    <a:pt x="305" y="2174"/>
                  </a:cubicBezTo>
                  <a:cubicBezTo>
                    <a:pt x="1679" y="761"/>
                    <a:pt x="2995" y="321"/>
                    <a:pt x="4102" y="321"/>
                  </a:cubicBezTo>
                  <a:cubicBezTo>
                    <a:pt x="5875" y="321"/>
                    <a:pt x="7111" y="1449"/>
                    <a:pt x="7186" y="1524"/>
                  </a:cubicBezTo>
                  <a:cubicBezTo>
                    <a:pt x="7224" y="1552"/>
                    <a:pt x="7266" y="1567"/>
                    <a:pt x="7306" y="1567"/>
                  </a:cubicBezTo>
                  <a:cubicBezTo>
                    <a:pt x="7353" y="1567"/>
                    <a:pt x="7397" y="1547"/>
                    <a:pt x="7430" y="1504"/>
                  </a:cubicBezTo>
                  <a:cubicBezTo>
                    <a:pt x="7490" y="1443"/>
                    <a:pt x="7490" y="1341"/>
                    <a:pt x="7430" y="1260"/>
                  </a:cubicBezTo>
                  <a:cubicBezTo>
                    <a:pt x="7404" y="1248"/>
                    <a:pt x="6026" y="0"/>
                    <a:pt x="4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a:extLst>
                <a:ext uri="{FF2B5EF4-FFF2-40B4-BE49-F238E27FC236}">
                  <a16:creationId xmlns:a16="http://schemas.microsoft.com/office/drawing/2014/main" id="{E34476C5-8AD2-23A5-60B3-A88717DF16DD}"/>
                </a:ext>
              </a:extLst>
            </p:cNvPr>
            <p:cNvSpPr/>
            <p:nvPr/>
          </p:nvSpPr>
          <p:spPr>
            <a:xfrm>
              <a:off x="678450" y="3595175"/>
              <a:ext cx="33000" cy="43725"/>
            </a:xfrm>
            <a:custGeom>
              <a:avLst/>
              <a:gdLst/>
              <a:ahLst/>
              <a:cxnLst/>
              <a:rect l="l" t="t" r="r" b="b"/>
              <a:pathLst>
                <a:path w="1320" h="1749" extrusionOk="0">
                  <a:moveTo>
                    <a:pt x="1019" y="1"/>
                  </a:moveTo>
                  <a:cubicBezTo>
                    <a:pt x="933" y="1"/>
                    <a:pt x="852" y="46"/>
                    <a:pt x="812" y="124"/>
                  </a:cubicBezTo>
                  <a:lnTo>
                    <a:pt x="82" y="1362"/>
                  </a:lnTo>
                  <a:cubicBezTo>
                    <a:pt x="0" y="1484"/>
                    <a:pt x="41" y="1647"/>
                    <a:pt x="163" y="1707"/>
                  </a:cubicBezTo>
                  <a:cubicBezTo>
                    <a:pt x="203" y="1728"/>
                    <a:pt x="264" y="1748"/>
                    <a:pt x="305" y="1748"/>
                  </a:cubicBezTo>
                  <a:cubicBezTo>
                    <a:pt x="386" y="1748"/>
                    <a:pt x="467" y="1707"/>
                    <a:pt x="528" y="1626"/>
                  </a:cubicBezTo>
                  <a:lnTo>
                    <a:pt x="1238" y="388"/>
                  </a:lnTo>
                  <a:cubicBezTo>
                    <a:pt x="1320" y="266"/>
                    <a:pt x="1279" y="104"/>
                    <a:pt x="1157" y="43"/>
                  </a:cubicBezTo>
                  <a:cubicBezTo>
                    <a:pt x="1114" y="14"/>
                    <a:pt x="1066" y="1"/>
                    <a:pt x="1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a:extLst>
                <a:ext uri="{FF2B5EF4-FFF2-40B4-BE49-F238E27FC236}">
                  <a16:creationId xmlns:a16="http://schemas.microsoft.com/office/drawing/2014/main" id="{9075EF84-B94C-7442-DB57-B7425DCD8D95}"/>
                </a:ext>
              </a:extLst>
            </p:cNvPr>
            <p:cNvSpPr/>
            <p:nvPr/>
          </p:nvSpPr>
          <p:spPr>
            <a:xfrm>
              <a:off x="746450" y="3622625"/>
              <a:ext cx="25900" cy="44675"/>
            </a:xfrm>
            <a:custGeom>
              <a:avLst/>
              <a:gdLst/>
              <a:ahLst/>
              <a:cxnLst/>
              <a:rect l="l" t="t" r="r" b="b"/>
              <a:pathLst>
                <a:path w="1036" h="1787" extrusionOk="0">
                  <a:moveTo>
                    <a:pt x="734" y="0"/>
                  </a:moveTo>
                  <a:cubicBezTo>
                    <a:pt x="629" y="0"/>
                    <a:pt x="539" y="70"/>
                    <a:pt x="508" y="163"/>
                  </a:cubicBezTo>
                  <a:lnTo>
                    <a:pt x="41" y="1462"/>
                  </a:lnTo>
                  <a:cubicBezTo>
                    <a:pt x="0" y="1584"/>
                    <a:pt x="81" y="1726"/>
                    <a:pt x="203" y="1787"/>
                  </a:cubicBezTo>
                  <a:lnTo>
                    <a:pt x="284" y="1787"/>
                  </a:lnTo>
                  <a:cubicBezTo>
                    <a:pt x="386" y="1787"/>
                    <a:pt x="487" y="1726"/>
                    <a:pt x="528" y="1624"/>
                  </a:cubicBezTo>
                  <a:lnTo>
                    <a:pt x="974" y="346"/>
                  </a:lnTo>
                  <a:cubicBezTo>
                    <a:pt x="1035" y="204"/>
                    <a:pt x="954" y="61"/>
                    <a:pt x="832" y="21"/>
                  </a:cubicBezTo>
                  <a:cubicBezTo>
                    <a:pt x="799" y="7"/>
                    <a:pt x="766"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a:extLst>
                <a:ext uri="{FF2B5EF4-FFF2-40B4-BE49-F238E27FC236}">
                  <a16:creationId xmlns:a16="http://schemas.microsoft.com/office/drawing/2014/main" id="{FCF8080B-8830-61D7-4A89-F3A9FE3DE13E}"/>
                </a:ext>
              </a:extLst>
            </p:cNvPr>
            <p:cNvSpPr/>
            <p:nvPr/>
          </p:nvSpPr>
          <p:spPr>
            <a:xfrm>
              <a:off x="712950" y="3610350"/>
              <a:ext cx="28450" cy="43750"/>
            </a:xfrm>
            <a:custGeom>
              <a:avLst/>
              <a:gdLst/>
              <a:ahLst/>
              <a:cxnLst/>
              <a:rect l="l" t="t" r="r" b="b"/>
              <a:pathLst>
                <a:path w="1138" h="1750" extrusionOk="0">
                  <a:moveTo>
                    <a:pt x="842" y="1"/>
                  </a:moveTo>
                  <a:cubicBezTo>
                    <a:pt x="742" y="1"/>
                    <a:pt x="654" y="57"/>
                    <a:pt x="609" y="146"/>
                  </a:cubicBezTo>
                  <a:lnTo>
                    <a:pt x="61" y="1385"/>
                  </a:lnTo>
                  <a:cubicBezTo>
                    <a:pt x="1" y="1527"/>
                    <a:pt x="61" y="1669"/>
                    <a:pt x="183" y="1730"/>
                  </a:cubicBezTo>
                  <a:cubicBezTo>
                    <a:pt x="224" y="1750"/>
                    <a:pt x="264" y="1750"/>
                    <a:pt x="285" y="1750"/>
                  </a:cubicBezTo>
                  <a:cubicBezTo>
                    <a:pt x="386" y="1750"/>
                    <a:pt x="488" y="1689"/>
                    <a:pt x="528" y="1608"/>
                  </a:cubicBezTo>
                  <a:lnTo>
                    <a:pt x="1076" y="349"/>
                  </a:lnTo>
                  <a:cubicBezTo>
                    <a:pt x="1137" y="228"/>
                    <a:pt x="1076" y="65"/>
                    <a:pt x="955" y="25"/>
                  </a:cubicBezTo>
                  <a:cubicBezTo>
                    <a:pt x="916" y="8"/>
                    <a:pt x="878"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a:extLst>
                <a:ext uri="{FF2B5EF4-FFF2-40B4-BE49-F238E27FC236}">
                  <a16:creationId xmlns:a16="http://schemas.microsoft.com/office/drawing/2014/main" id="{3C21BD51-6061-B75D-1861-49E37A159048}"/>
                </a:ext>
              </a:extLst>
            </p:cNvPr>
            <p:cNvSpPr/>
            <p:nvPr/>
          </p:nvSpPr>
          <p:spPr>
            <a:xfrm>
              <a:off x="803775" y="3512500"/>
              <a:ext cx="22875" cy="28950"/>
            </a:xfrm>
            <a:custGeom>
              <a:avLst/>
              <a:gdLst/>
              <a:ahLst/>
              <a:cxnLst/>
              <a:rect l="l" t="t" r="r" b="b"/>
              <a:pathLst>
                <a:path w="915" h="1158" extrusionOk="0">
                  <a:moveTo>
                    <a:pt x="468" y="1"/>
                  </a:moveTo>
                  <a:cubicBezTo>
                    <a:pt x="204" y="1"/>
                    <a:pt x="1" y="265"/>
                    <a:pt x="1" y="590"/>
                  </a:cubicBezTo>
                  <a:cubicBezTo>
                    <a:pt x="1" y="914"/>
                    <a:pt x="204" y="1158"/>
                    <a:pt x="468" y="1158"/>
                  </a:cubicBezTo>
                  <a:cubicBezTo>
                    <a:pt x="711" y="1158"/>
                    <a:pt x="914" y="914"/>
                    <a:pt x="914" y="590"/>
                  </a:cubicBezTo>
                  <a:cubicBezTo>
                    <a:pt x="914" y="265"/>
                    <a:pt x="711" y="1"/>
                    <a:pt x="468"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a:extLst>
                <a:ext uri="{FF2B5EF4-FFF2-40B4-BE49-F238E27FC236}">
                  <a16:creationId xmlns:a16="http://schemas.microsoft.com/office/drawing/2014/main" id="{6A643F60-756E-56F5-81D1-DF057A55001E}"/>
                </a:ext>
              </a:extLst>
            </p:cNvPr>
            <p:cNvSpPr/>
            <p:nvPr/>
          </p:nvSpPr>
          <p:spPr>
            <a:xfrm>
              <a:off x="1064100" y="3449050"/>
              <a:ext cx="187275" cy="55375"/>
            </a:xfrm>
            <a:custGeom>
              <a:avLst/>
              <a:gdLst/>
              <a:ahLst/>
              <a:cxnLst/>
              <a:rect l="l" t="t" r="r" b="b"/>
              <a:pathLst>
                <a:path w="7491" h="2215" extrusionOk="0">
                  <a:moveTo>
                    <a:pt x="3417" y="0"/>
                  </a:moveTo>
                  <a:cubicBezTo>
                    <a:pt x="1465" y="0"/>
                    <a:pt x="87" y="1248"/>
                    <a:pt x="61" y="1260"/>
                  </a:cubicBezTo>
                  <a:cubicBezTo>
                    <a:pt x="1" y="1341"/>
                    <a:pt x="1" y="1443"/>
                    <a:pt x="61" y="1504"/>
                  </a:cubicBezTo>
                  <a:cubicBezTo>
                    <a:pt x="94" y="1547"/>
                    <a:pt x="138" y="1567"/>
                    <a:pt x="185" y="1567"/>
                  </a:cubicBezTo>
                  <a:cubicBezTo>
                    <a:pt x="225" y="1567"/>
                    <a:pt x="267" y="1552"/>
                    <a:pt x="305" y="1524"/>
                  </a:cubicBezTo>
                  <a:cubicBezTo>
                    <a:pt x="380" y="1449"/>
                    <a:pt x="1616" y="321"/>
                    <a:pt x="3389" y="321"/>
                  </a:cubicBezTo>
                  <a:cubicBezTo>
                    <a:pt x="4496" y="321"/>
                    <a:pt x="5812" y="761"/>
                    <a:pt x="7186" y="2174"/>
                  </a:cubicBezTo>
                  <a:cubicBezTo>
                    <a:pt x="7226" y="2214"/>
                    <a:pt x="7267" y="2214"/>
                    <a:pt x="7308" y="2214"/>
                  </a:cubicBezTo>
                  <a:cubicBezTo>
                    <a:pt x="7348" y="2214"/>
                    <a:pt x="7389" y="2214"/>
                    <a:pt x="7429" y="2174"/>
                  </a:cubicBezTo>
                  <a:cubicBezTo>
                    <a:pt x="7490" y="2113"/>
                    <a:pt x="7490" y="2011"/>
                    <a:pt x="7429" y="1930"/>
                  </a:cubicBezTo>
                  <a:cubicBezTo>
                    <a:pt x="5997" y="459"/>
                    <a:pt x="4601" y="0"/>
                    <a:pt x="3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a:extLst>
                <a:ext uri="{FF2B5EF4-FFF2-40B4-BE49-F238E27FC236}">
                  <a16:creationId xmlns:a16="http://schemas.microsoft.com/office/drawing/2014/main" id="{44825A80-749F-47F5-80FE-A55CE391EEAC}"/>
                </a:ext>
              </a:extLst>
            </p:cNvPr>
            <p:cNvSpPr/>
            <p:nvPr/>
          </p:nvSpPr>
          <p:spPr>
            <a:xfrm>
              <a:off x="702800" y="3578900"/>
              <a:ext cx="187275" cy="13300"/>
            </a:xfrm>
            <a:custGeom>
              <a:avLst/>
              <a:gdLst/>
              <a:ahLst/>
              <a:cxnLst/>
              <a:rect l="l" t="t" r="r" b="b"/>
              <a:pathLst>
                <a:path w="7491" h="532" extrusionOk="0">
                  <a:moveTo>
                    <a:pt x="172" y="1"/>
                  </a:moveTo>
                  <a:cubicBezTo>
                    <a:pt x="86" y="1"/>
                    <a:pt x="21" y="73"/>
                    <a:pt x="21" y="146"/>
                  </a:cubicBezTo>
                  <a:cubicBezTo>
                    <a:pt x="1" y="248"/>
                    <a:pt x="82" y="329"/>
                    <a:pt x="163" y="349"/>
                  </a:cubicBezTo>
                  <a:cubicBezTo>
                    <a:pt x="1564" y="491"/>
                    <a:pt x="2923" y="532"/>
                    <a:pt x="4080" y="532"/>
                  </a:cubicBezTo>
                  <a:cubicBezTo>
                    <a:pt x="5968" y="532"/>
                    <a:pt x="7308" y="410"/>
                    <a:pt x="7328" y="410"/>
                  </a:cubicBezTo>
                  <a:cubicBezTo>
                    <a:pt x="7409" y="390"/>
                    <a:pt x="7490" y="308"/>
                    <a:pt x="7470" y="227"/>
                  </a:cubicBezTo>
                  <a:cubicBezTo>
                    <a:pt x="7470" y="126"/>
                    <a:pt x="7389" y="65"/>
                    <a:pt x="7287" y="65"/>
                  </a:cubicBezTo>
                  <a:cubicBezTo>
                    <a:pt x="7275" y="65"/>
                    <a:pt x="5935" y="193"/>
                    <a:pt x="4032" y="193"/>
                  </a:cubicBezTo>
                  <a:cubicBezTo>
                    <a:pt x="2902" y="193"/>
                    <a:pt x="1572" y="148"/>
                    <a:pt x="204" y="4"/>
                  </a:cubicBezTo>
                  <a:cubicBezTo>
                    <a:pt x="193" y="2"/>
                    <a:pt x="182"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a:extLst>
                <a:ext uri="{FF2B5EF4-FFF2-40B4-BE49-F238E27FC236}">
                  <a16:creationId xmlns:a16="http://schemas.microsoft.com/office/drawing/2014/main" id="{EB49000B-BDA7-69EF-B60A-D573B8200685}"/>
                </a:ext>
              </a:extLst>
            </p:cNvPr>
            <p:cNvSpPr/>
            <p:nvPr/>
          </p:nvSpPr>
          <p:spPr>
            <a:xfrm>
              <a:off x="1064100" y="3578900"/>
              <a:ext cx="187275" cy="13300"/>
            </a:xfrm>
            <a:custGeom>
              <a:avLst/>
              <a:gdLst/>
              <a:ahLst/>
              <a:cxnLst/>
              <a:rect l="l" t="t" r="r" b="b"/>
              <a:pathLst>
                <a:path w="7491" h="532" extrusionOk="0">
                  <a:moveTo>
                    <a:pt x="7319" y="1"/>
                  </a:moveTo>
                  <a:cubicBezTo>
                    <a:pt x="7309" y="1"/>
                    <a:pt x="7298" y="2"/>
                    <a:pt x="7287" y="4"/>
                  </a:cubicBezTo>
                  <a:cubicBezTo>
                    <a:pt x="5919" y="148"/>
                    <a:pt x="4589" y="193"/>
                    <a:pt x="3459" y="193"/>
                  </a:cubicBezTo>
                  <a:cubicBezTo>
                    <a:pt x="1555" y="193"/>
                    <a:pt x="216" y="65"/>
                    <a:pt x="203" y="65"/>
                  </a:cubicBezTo>
                  <a:cubicBezTo>
                    <a:pt x="102" y="65"/>
                    <a:pt x="21" y="126"/>
                    <a:pt x="21" y="227"/>
                  </a:cubicBezTo>
                  <a:cubicBezTo>
                    <a:pt x="1" y="308"/>
                    <a:pt x="82" y="390"/>
                    <a:pt x="163" y="410"/>
                  </a:cubicBezTo>
                  <a:cubicBezTo>
                    <a:pt x="183" y="410"/>
                    <a:pt x="1523" y="532"/>
                    <a:pt x="3411" y="532"/>
                  </a:cubicBezTo>
                  <a:cubicBezTo>
                    <a:pt x="4567" y="532"/>
                    <a:pt x="5927" y="491"/>
                    <a:pt x="7328" y="349"/>
                  </a:cubicBezTo>
                  <a:cubicBezTo>
                    <a:pt x="7409" y="329"/>
                    <a:pt x="7490" y="248"/>
                    <a:pt x="7470" y="146"/>
                  </a:cubicBezTo>
                  <a:cubicBezTo>
                    <a:pt x="7470" y="73"/>
                    <a:pt x="7405" y="1"/>
                    <a:pt x="73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a:extLst>
                <a:ext uri="{FF2B5EF4-FFF2-40B4-BE49-F238E27FC236}">
                  <a16:creationId xmlns:a16="http://schemas.microsoft.com/office/drawing/2014/main" id="{E960DEB4-3E2E-E5B5-1D64-9000621D6C83}"/>
                </a:ext>
              </a:extLst>
            </p:cNvPr>
            <p:cNvSpPr/>
            <p:nvPr/>
          </p:nvSpPr>
          <p:spPr>
            <a:xfrm>
              <a:off x="1242725" y="3595175"/>
              <a:ext cx="33000" cy="43725"/>
            </a:xfrm>
            <a:custGeom>
              <a:avLst/>
              <a:gdLst/>
              <a:ahLst/>
              <a:cxnLst/>
              <a:rect l="l" t="t" r="r" b="b"/>
              <a:pathLst>
                <a:path w="1320" h="1749" extrusionOk="0">
                  <a:moveTo>
                    <a:pt x="301" y="1"/>
                  </a:moveTo>
                  <a:cubicBezTo>
                    <a:pt x="254" y="1"/>
                    <a:pt x="206" y="14"/>
                    <a:pt x="163" y="43"/>
                  </a:cubicBezTo>
                  <a:cubicBezTo>
                    <a:pt x="41" y="104"/>
                    <a:pt x="0" y="266"/>
                    <a:pt x="81" y="388"/>
                  </a:cubicBezTo>
                  <a:lnTo>
                    <a:pt x="792" y="1626"/>
                  </a:lnTo>
                  <a:cubicBezTo>
                    <a:pt x="853" y="1707"/>
                    <a:pt x="934" y="1748"/>
                    <a:pt x="1015" y="1748"/>
                  </a:cubicBezTo>
                  <a:cubicBezTo>
                    <a:pt x="1056" y="1748"/>
                    <a:pt x="1117" y="1728"/>
                    <a:pt x="1157" y="1707"/>
                  </a:cubicBezTo>
                  <a:cubicBezTo>
                    <a:pt x="1279" y="1647"/>
                    <a:pt x="1320" y="1484"/>
                    <a:pt x="1238" y="1362"/>
                  </a:cubicBezTo>
                  <a:lnTo>
                    <a:pt x="508" y="124"/>
                  </a:lnTo>
                  <a:cubicBezTo>
                    <a:pt x="468" y="46"/>
                    <a:pt x="387"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1">
              <a:extLst>
                <a:ext uri="{FF2B5EF4-FFF2-40B4-BE49-F238E27FC236}">
                  <a16:creationId xmlns:a16="http://schemas.microsoft.com/office/drawing/2014/main" id="{95DAC4C0-F66F-B154-BFE7-756F91771662}"/>
                </a:ext>
              </a:extLst>
            </p:cNvPr>
            <p:cNvSpPr/>
            <p:nvPr/>
          </p:nvSpPr>
          <p:spPr>
            <a:xfrm>
              <a:off x="1181825" y="3622625"/>
              <a:ext cx="25900" cy="44675"/>
            </a:xfrm>
            <a:custGeom>
              <a:avLst/>
              <a:gdLst/>
              <a:ahLst/>
              <a:cxnLst/>
              <a:rect l="l" t="t" r="r" b="b"/>
              <a:pathLst>
                <a:path w="1036" h="1787" extrusionOk="0">
                  <a:moveTo>
                    <a:pt x="302" y="0"/>
                  </a:moveTo>
                  <a:cubicBezTo>
                    <a:pt x="270" y="0"/>
                    <a:pt x="237" y="7"/>
                    <a:pt x="204" y="21"/>
                  </a:cubicBezTo>
                  <a:cubicBezTo>
                    <a:pt x="82" y="61"/>
                    <a:pt x="1" y="204"/>
                    <a:pt x="61" y="346"/>
                  </a:cubicBezTo>
                  <a:lnTo>
                    <a:pt x="508" y="1624"/>
                  </a:lnTo>
                  <a:cubicBezTo>
                    <a:pt x="549" y="1726"/>
                    <a:pt x="650" y="1787"/>
                    <a:pt x="752" y="1787"/>
                  </a:cubicBezTo>
                  <a:lnTo>
                    <a:pt x="833" y="1787"/>
                  </a:lnTo>
                  <a:cubicBezTo>
                    <a:pt x="955" y="1726"/>
                    <a:pt x="1036" y="1584"/>
                    <a:pt x="995" y="1462"/>
                  </a:cubicBezTo>
                  <a:lnTo>
                    <a:pt x="528" y="163"/>
                  </a:lnTo>
                  <a:cubicBezTo>
                    <a:pt x="497" y="70"/>
                    <a:pt x="407"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1">
              <a:extLst>
                <a:ext uri="{FF2B5EF4-FFF2-40B4-BE49-F238E27FC236}">
                  <a16:creationId xmlns:a16="http://schemas.microsoft.com/office/drawing/2014/main" id="{E331F919-3CEA-ABB8-0C4C-F91FAD35BB6A}"/>
                </a:ext>
              </a:extLst>
            </p:cNvPr>
            <p:cNvSpPr/>
            <p:nvPr/>
          </p:nvSpPr>
          <p:spPr>
            <a:xfrm>
              <a:off x="1212775" y="3610350"/>
              <a:ext cx="28450" cy="43750"/>
            </a:xfrm>
            <a:custGeom>
              <a:avLst/>
              <a:gdLst/>
              <a:ahLst/>
              <a:cxnLst/>
              <a:rect l="l" t="t" r="r" b="b"/>
              <a:pathLst>
                <a:path w="1138" h="1750" extrusionOk="0">
                  <a:moveTo>
                    <a:pt x="296" y="1"/>
                  </a:moveTo>
                  <a:cubicBezTo>
                    <a:pt x="260" y="1"/>
                    <a:pt x="221" y="8"/>
                    <a:pt x="183" y="25"/>
                  </a:cubicBezTo>
                  <a:cubicBezTo>
                    <a:pt x="62" y="65"/>
                    <a:pt x="1" y="228"/>
                    <a:pt x="62" y="349"/>
                  </a:cubicBezTo>
                  <a:lnTo>
                    <a:pt x="610" y="1608"/>
                  </a:lnTo>
                  <a:cubicBezTo>
                    <a:pt x="650" y="1689"/>
                    <a:pt x="752" y="1750"/>
                    <a:pt x="853" y="1750"/>
                  </a:cubicBezTo>
                  <a:cubicBezTo>
                    <a:pt x="874" y="1750"/>
                    <a:pt x="914" y="1750"/>
                    <a:pt x="955" y="1730"/>
                  </a:cubicBezTo>
                  <a:cubicBezTo>
                    <a:pt x="1076" y="1669"/>
                    <a:pt x="1137" y="1527"/>
                    <a:pt x="1076" y="1385"/>
                  </a:cubicBezTo>
                  <a:lnTo>
                    <a:pt x="528" y="146"/>
                  </a:lnTo>
                  <a:cubicBezTo>
                    <a:pt x="484" y="57"/>
                    <a:pt x="39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1">
              <a:extLst>
                <a:ext uri="{FF2B5EF4-FFF2-40B4-BE49-F238E27FC236}">
                  <a16:creationId xmlns:a16="http://schemas.microsoft.com/office/drawing/2014/main" id="{B948FBE3-F7A6-65C9-D616-A15011AEE23D}"/>
                </a:ext>
              </a:extLst>
            </p:cNvPr>
            <p:cNvSpPr/>
            <p:nvPr/>
          </p:nvSpPr>
          <p:spPr>
            <a:xfrm>
              <a:off x="1127525" y="3512500"/>
              <a:ext cx="22875" cy="28950"/>
            </a:xfrm>
            <a:custGeom>
              <a:avLst/>
              <a:gdLst/>
              <a:ahLst/>
              <a:cxnLst/>
              <a:rect l="l" t="t" r="r" b="b"/>
              <a:pathLst>
                <a:path w="915" h="1158" extrusionOk="0">
                  <a:moveTo>
                    <a:pt x="447" y="1"/>
                  </a:moveTo>
                  <a:cubicBezTo>
                    <a:pt x="204" y="1"/>
                    <a:pt x="1" y="265"/>
                    <a:pt x="1" y="590"/>
                  </a:cubicBezTo>
                  <a:cubicBezTo>
                    <a:pt x="1" y="914"/>
                    <a:pt x="204" y="1158"/>
                    <a:pt x="447" y="1158"/>
                  </a:cubicBezTo>
                  <a:cubicBezTo>
                    <a:pt x="711" y="1158"/>
                    <a:pt x="914" y="914"/>
                    <a:pt x="914" y="590"/>
                  </a:cubicBezTo>
                  <a:cubicBezTo>
                    <a:pt x="914" y="265"/>
                    <a:pt x="711" y="1"/>
                    <a:pt x="44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1">
              <a:extLst>
                <a:ext uri="{FF2B5EF4-FFF2-40B4-BE49-F238E27FC236}">
                  <a16:creationId xmlns:a16="http://schemas.microsoft.com/office/drawing/2014/main" id="{C0B6A812-D43B-0C3D-0219-022471CDB21C}"/>
                </a:ext>
              </a:extLst>
            </p:cNvPr>
            <p:cNvSpPr/>
            <p:nvPr/>
          </p:nvSpPr>
          <p:spPr>
            <a:xfrm>
              <a:off x="986450" y="3557675"/>
              <a:ext cx="27950" cy="45175"/>
            </a:xfrm>
            <a:custGeom>
              <a:avLst/>
              <a:gdLst/>
              <a:ahLst/>
              <a:cxnLst/>
              <a:rect l="l" t="t" r="r" b="b"/>
              <a:pathLst>
                <a:path w="1118" h="1807" extrusionOk="0">
                  <a:moveTo>
                    <a:pt x="914" y="0"/>
                  </a:moveTo>
                  <a:lnTo>
                    <a:pt x="1" y="954"/>
                  </a:lnTo>
                  <a:lnTo>
                    <a:pt x="1117" y="1807"/>
                  </a:lnTo>
                  <a:lnTo>
                    <a:pt x="1117" y="1807"/>
                  </a:lnTo>
                  <a:lnTo>
                    <a:pt x="914" y="0"/>
                  </a:ln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a:extLst>
                <a:ext uri="{FF2B5EF4-FFF2-40B4-BE49-F238E27FC236}">
                  <a16:creationId xmlns:a16="http://schemas.microsoft.com/office/drawing/2014/main" id="{4EF7DFDC-8571-61B9-A910-A89CA2CC86BC}"/>
                </a:ext>
              </a:extLst>
            </p:cNvPr>
            <p:cNvSpPr/>
            <p:nvPr/>
          </p:nvSpPr>
          <p:spPr>
            <a:xfrm>
              <a:off x="927100" y="3575175"/>
              <a:ext cx="90350" cy="44950"/>
            </a:xfrm>
            <a:custGeom>
              <a:avLst/>
              <a:gdLst/>
              <a:ahLst/>
              <a:cxnLst/>
              <a:rect l="l" t="t" r="r" b="b"/>
              <a:pathLst>
                <a:path w="3614" h="1798" extrusionOk="0">
                  <a:moveTo>
                    <a:pt x="1792" y="0"/>
                  </a:moveTo>
                  <a:cubicBezTo>
                    <a:pt x="1683" y="0"/>
                    <a:pt x="1572" y="10"/>
                    <a:pt x="1462" y="31"/>
                  </a:cubicBezTo>
                  <a:cubicBezTo>
                    <a:pt x="771" y="153"/>
                    <a:pt x="244" y="660"/>
                    <a:pt x="41" y="1310"/>
                  </a:cubicBezTo>
                  <a:cubicBezTo>
                    <a:pt x="0" y="1452"/>
                    <a:pt x="81" y="1594"/>
                    <a:pt x="223" y="1635"/>
                  </a:cubicBezTo>
                  <a:cubicBezTo>
                    <a:pt x="245" y="1642"/>
                    <a:pt x="266" y="1645"/>
                    <a:pt x="288" y="1645"/>
                  </a:cubicBezTo>
                  <a:cubicBezTo>
                    <a:pt x="392" y="1645"/>
                    <a:pt x="494" y="1569"/>
                    <a:pt x="528" y="1452"/>
                  </a:cubicBezTo>
                  <a:cubicBezTo>
                    <a:pt x="670" y="985"/>
                    <a:pt x="1056" y="620"/>
                    <a:pt x="1543" y="539"/>
                  </a:cubicBezTo>
                  <a:cubicBezTo>
                    <a:pt x="1629" y="521"/>
                    <a:pt x="1714" y="513"/>
                    <a:pt x="1799" y="513"/>
                  </a:cubicBezTo>
                  <a:cubicBezTo>
                    <a:pt x="2412" y="513"/>
                    <a:pt x="2961" y="949"/>
                    <a:pt x="3085" y="1574"/>
                  </a:cubicBezTo>
                  <a:cubicBezTo>
                    <a:pt x="3106" y="1696"/>
                    <a:pt x="3207" y="1797"/>
                    <a:pt x="3329" y="1797"/>
                  </a:cubicBezTo>
                  <a:cubicBezTo>
                    <a:pt x="3349" y="1797"/>
                    <a:pt x="3370" y="1797"/>
                    <a:pt x="3370" y="1777"/>
                  </a:cubicBezTo>
                  <a:cubicBezTo>
                    <a:pt x="3512" y="1756"/>
                    <a:pt x="3613" y="1635"/>
                    <a:pt x="3573" y="1493"/>
                  </a:cubicBezTo>
                  <a:cubicBezTo>
                    <a:pt x="3411" y="611"/>
                    <a:pt x="2643" y="0"/>
                    <a:pt x="17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a:extLst>
                <a:ext uri="{FF2B5EF4-FFF2-40B4-BE49-F238E27FC236}">
                  <a16:creationId xmlns:a16="http://schemas.microsoft.com/office/drawing/2014/main" id="{5DEFA1D8-4EF1-E0BF-44DB-1DA626CDD18D}"/>
                </a:ext>
              </a:extLst>
            </p:cNvPr>
            <p:cNvSpPr/>
            <p:nvPr/>
          </p:nvSpPr>
          <p:spPr>
            <a:xfrm>
              <a:off x="553625" y="3578475"/>
              <a:ext cx="273025" cy="393275"/>
            </a:xfrm>
            <a:custGeom>
              <a:avLst/>
              <a:gdLst/>
              <a:ahLst/>
              <a:cxnLst/>
              <a:rect l="l" t="t" r="r" b="b"/>
              <a:pathLst>
                <a:path w="10921" h="15731" extrusionOk="0">
                  <a:moveTo>
                    <a:pt x="4344" y="1"/>
                  </a:moveTo>
                  <a:lnTo>
                    <a:pt x="2334" y="7714"/>
                  </a:lnTo>
                  <a:lnTo>
                    <a:pt x="1238" y="6131"/>
                  </a:lnTo>
                  <a:lnTo>
                    <a:pt x="568" y="8830"/>
                  </a:lnTo>
                  <a:cubicBezTo>
                    <a:pt x="0" y="11083"/>
                    <a:pt x="853" y="13478"/>
                    <a:pt x="2679" y="14777"/>
                  </a:cubicBezTo>
                  <a:lnTo>
                    <a:pt x="2720" y="14798"/>
                  </a:lnTo>
                  <a:cubicBezTo>
                    <a:pt x="3596" y="15420"/>
                    <a:pt x="4602" y="15730"/>
                    <a:pt x="5607" y="15730"/>
                  </a:cubicBezTo>
                  <a:cubicBezTo>
                    <a:pt x="6698" y="15730"/>
                    <a:pt x="7788" y="15364"/>
                    <a:pt x="8708" y="14635"/>
                  </a:cubicBezTo>
                  <a:cubicBezTo>
                    <a:pt x="10149" y="13478"/>
                    <a:pt x="10920" y="11611"/>
                    <a:pt x="10738" y="9723"/>
                  </a:cubicBezTo>
                  <a:lnTo>
                    <a:pt x="10332" y="5237"/>
                  </a:lnTo>
                  <a:lnTo>
                    <a:pt x="8870" y="7287"/>
                  </a:lnTo>
                  <a:lnTo>
                    <a:pt x="8261" y="3817"/>
                  </a:lnTo>
                  <a:lnTo>
                    <a:pt x="6333" y="7125"/>
                  </a:lnTo>
                  <a:lnTo>
                    <a:pt x="4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a:extLst>
                <a:ext uri="{FF2B5EF4-FFF2-40B4-BE49-F238E27FC236}">
                  <a16:creationId xmlns:a16="http://schemas.microsoft.com/office/drawing/2014/main" id="{23F1FAFE-277E-78A9-31C1-0B732E87ABC1}"/>
                </a:ext>
              </a:extLst>
            </p:cNvPr>
            <p:cNvSpPr/>
            <p:nvPr/>
          </p:nvSpPr>
          <p:spPr>
            <a:xfrm>
              <a:off x="547025" y="3572300"/>
              <a:ext cx="285700" cy="406075"/>
            </a:xfrm>
            <a:custGeom>
              <a:avLst/>
              <a:gdLst/>
              <a:ahLst/>
              <a:cxnLst/>
              <a:rect l="l" t="t" r="r" b="b"/>
              <a:pathLst>
                <a:path w="11428" h="16243" extrusionOk="0">
                  <a:moveTo>
                    <a:pt x="4628" y="1222"/>
                  </a:moveTo>
                  <a:lnTo>
                    <a:pt x="6353" y="7433"/>
                  </a:lnTo>
                  <a:cubicBezTo>
                    <a:pt x="6374" y="7534"/>
                    <a:pt x="6455" y="7616"/>
                    <a:pt x="6556" y="7616"/>
                  </a:cubicBezTo>
                  <a:cubicBezTo>
                    <a:pt x="6570" y="7618"/>
                    <a:pt x="6583" y="7620"/>
                    <a:pt x="6596" y="7620"/>
                  </a:cubicBezTo>
                  <a:cubicBezTo>
                    <a:pt x="6684" y="7620"/>
                    <a:pt x="6767" y="7564"/>
                    <a:pt x="6820" y="7494"/>
                  </a:cubicBezTo>
                  <a:lnTo>
                    <a:pt x="8403" y="4794"/>
                  </a:lnTo>
                  <a:lnTo>
                    <a:pt x="8891" y="7575"/>
                  </a:lnTo>
                  <a:cubicBezTo>
                    <a:pt x="8911" y="7677"/>
                    <a:pt x="8992" y="7758"/>
                    <a:pt x="9094" y="7778"/>
                  </a:cubicBezTo>
                  <a:cubicBezTo>
                    <a:pt x="9115" y="7789"/>
                    <a:pt x="9138" y="7794"/>
                    <a:pt x="9163" y="7794"/>
                  </a:cubicBezTo>
                  <a:cubicBezTo>
                    <a:pt x="9232" y="7794"/>
                    <a:pt x="9307" y="7752"/>
                    <a:pt x="9337" y="7677"/>
                  </a:cubicBezTo>
                  <a:lnTo>
                    <a:pt x="10413" y="6195"/>
                  </a:lnTo>
                  <a:lnTo>
                    <a:pt x="10758" y="9990"/>
                  </a:lnTo>
                  <a:cubicBezTo>
                    <a:pt x="10920" y="11797"/>
                    <a:pt x="10169" y="13583"/>
                    <a:pt x="8809" y="14679"/>
                  </a:cubicBezTo>
                  <a:cubicBezTo>
                    <a:pt x="7945" y="15375"/>
                    <a:pt x="6910" y="15726"/>
                    <a:pt x="5871" y="15726"/>
                  </a:cubicBezTo>
                  <a:cubicBezTo>
                    <a:pt x="4910" y="15726"/>
                    <a:pt x="3944" y="15426"/>
                    <a:pt x="3106" y="14821"/>
                  </a:cubicBezTo>
                  <a:cubicBezTo>
                    <a:pt x="1360" y="13583"/>
                    <a:pt x="548" y="11290"/>
                    <a:pt x="1076" y="9138"/>
                  </a:cubicBezTo>
                  <a:lnTo>
                    <a:pt x="1624" y="6986"/>
                  </a:lnTo>
                  <a:lnTo>
                    <a:pt x="2395" y="8103"/>
                  </a:lnTo>
                  <a:cubicBezTo>
                    <a:pt x="2436" y="8184"/>
                    <a:pt x="2537" y="8225"/>
                    <a:pt x="2639" y="8225"/>
                  </a:cubicBezTo>
                  <a:cubicBezTo>
                    <a:pt x="2740" y="8204"/>
                    <a:pt x="2822" y="8123"/>
                    <a:pt x="2842" y="8022"/>
                  </a:cubicBezTo>
                  <a:lnTo>
                    <a:pt x="4628" y="1222"/>
                  </a:lnTo>
                  <a:close/>
                  <a:moveTo>
                    <a:pt x="4645" y="1"/>
                  </a:moveTo>
                  <a:cubicBezTo>
                    <a:pt x="4633" y="1"/>
                    <a:pt x="4620" y="2"/>
                    <a:pt x="4608" y="4"/>
                  </a:cubicBezTo>
                  <a:cubicBezTo>
                    <a:pt x="4506" y="4"/>
                    <a:pt x="4405" y="85"/>
                    <a:pt x="4364" y="187"/>
                  </a:cubicBezTo>
                  <a:lnTo>
                    <a:pt x="2497" y="7372"/>
                  </a:lnTo>
                  <a:lnTo>
                    <a:pt x="1726" y="6235"/>
                  </a:lnTo>
                  <a:cubicBezTo>
                    <a:pt x="1675" y="6168"/>
                    <a:pt x="1597" y="6129"/>
                    <a:pt x="1514" y="6129"/>
                  </a:cubicBezTo>
                  <a:cubicBezTo>
                    <a:pt x="1496" y="6129"/>
                    <a:pt x="1479" y="6130"/>
                    <a:pt x="1462" y="6134"/>
                  </a:cubicBezTo>
                  <a:cubicBezTo>
                    <a:pt x="1360" y="6154"/>
                    <a:pt x="1279" y="6215"/>
                    <a:pt x="1259" y="6317"/>
                  </a:cubicBezTo>
                  <a:lnTo>
                    <a:pt x="589" y="9016"/>
                  </a:lnTo>
                  <a:cubicBezTo>
                    <a:pt x="0" y="11371"/>
                    <a:pt x="893" y="13867"/>
                    <a:pt x="2822" y="15248"/>
                  </a:cubicBezTo>
                  <a:cubicBezTo>
                    <a:pt x="3755" y="15917"/>
                    <a:pt x="4811" y="16242"/>
                    <a:pt x="5846" y="16242"/>
                  </a:cubicBezTo>
                  <a:cubicBezTo>
                    <a:pt x="7003" y="16242"/>
                    <a:pt x="8160" y="15836"/>
                    <a:pt x="9134" y="15065"/>
                  </a:cubicBezTo>
                  <a:cubicBezTo>
                    <a:pt x="10616" y="13888"/>
                    <a:pt x="11428" y="11919"/>
                    <a:pt x="11245" y="9950"/>
                  </a:cubicBezTo>
                  <a:lnTo>
                    <a:pt x="10839" y="5464"/>
                  </a:lnTo>
                  <a:cubicBezTo>
                    <a:pt x="10839" y="5363"/>
                    <a:pt x="10758" y="5261"/>
                    <a:pt x="10656" y="5241"/>
                  </a:cubicBezTo>
                  <a:cubicBezTo>
                    <a:pt x="10630" y="5230"/>
                    <a:pt x="10604" y="5225"/>
                    <a:pt x="10579" y="5225"/>
                  </a:cubicBezTo>
                  <a:cubicBezTo>
                    <a:pt x="10505" y="5225"/>
                    <a:pt x="10438" y="5267"/>
                    <a:pt x="10393" y="5342"/>
                  </a:cubicBezTo>
                  <a:lnTo>
                    <a:pt x="9276" y="6885"/>
                  </a:lnTo>
                  <a:lnTo>
                    <a:pt x="8789" y="4023"/>
                  </a:lnTo>
                  <a:cubicBezTo>
                    <a:pt x="8769" y="3922"/>
                    <a:pt x="8688" y="3840"/>
                    <a:pt x="8586" y="3820"/>
                  </a:cubicBezTo>
                  <a:cubicBezTo>
                    <a:pt x="8566" y="3817"/>
                    <a:pt x="8546" y="3815"/>
                    <a:pt x="8527" y="3815"/>
                  </a:cubicBezTo>
                  <a:cubicBezTo>
                    <a:pt x="8432" y="3815"/>
                    <a:pt x="8356" y="3857"/>
                    <a:pt x="8322" y="3942"/>
                  </a:cubicBezTo>
                  <a:lnTo>
                    <a:pt x="6678" y="6723"/>
                  </a:lnTo>
                  <a:lnTo>
                    <a:pt x="4872" y="187"/>
                  </a:lnTo>
                  <a:cubicBezTo>
                    <a:pt x="4835" y="78"/>
                    <a:pt x="4750" y="1"/>
                    <a:pt x="4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a:extLst>
                <a:ext uri="{FF2B5EF4-FFF2-40B4-BE49-F238E27FC236}">
                  <a16:creationId xmlns:a16="http://schemas.microsoft.com/office/drawing/2014/main" id="{F6F02B35-6C7A-5384-F155-C9684487933F}"/>
                </a:ext>
              </a:extLst>
            </p:cNvPr>
            <p:cNvSpPr/>
            <p:nvPr/>
          </p:nvSpPr>
          <p:spPr>
            <a:xfrm>
              <a:off x="578975" y="3794450"/>
              <a:ext cx="235925" cy="189425"/>
            </a:xfrm>
            <a:custGeom>
              <a:avLst/>
              <a:gdLst/>
              <a:ahLst/>
              <a:cxnLst/>
              <a:rect l="l" t="t" r="r" b="b"/>
              <a:pathLst>
                <a:path w="9437" h="7577" extrusionOk="0">
                  <a:moveTo>
                    <a:pt x="3462" y="0"/>
                  </a:moveTo>
                  <a:cubicBezTo>
                    <a:pt x="3411" y="0"/>
                    <a:pt x="3360" y="3"/>
                    <a:pt x="3309" y="8"/>
                  </a:cubicBezTo>
                  <a:cubicBezTo>
                    <a:pt x="2599" y="90"/>
                    <a:pt x="2071" y="536"/>
                    <a:pt x="1604" y="983"/>
                  </a:cubicBezTo>
                  <a:cubicBezTo>
                    <a:pt x="1604" y="983"/>
                    <a:pt x="1604" y="983"/>
                    <a:pt x="1584" y="1003"/>
                  </a:cubicBezTo>
                  <a:cubicBezTo>
                    <a:pt x="204" y="2302"/>
                    <a:pt x="1" y="4251"/>
                    <a:pt x="1138" y="5793"/>
                  </a:cubicBezTo>
                  <a:cubicBezTo>
                    <a:pt x="1908" y="6825"/>
                    <a:pt x="3293" y="7577"/>
                    <a:pt x="4629" y="7577"/>
                  </a:cubicBezTo>
                  <a:cubicBezTo>
                    <a:pt x="5158" y="7577"/>
                    <a:pt x="5679" y="7459"/>
                    <a:pt x="6151" y="7194"/>
                  </a:cubicBezTo>
                  <a:cubicBezTo>
                    <a:pt x="7328" y="6565"/>
                    <a:pt x="8506" y="5529"/>
                    <a:pt x="9013" y="4291"/>
                  </a:cubicBezTo>
                  <a:cubicBezTo>
                    <a:pt x="9437" y="3268"/>
                    <a:pt x="8848" y="1877"/>
                    <a:pt x="7727" y="1877"/>
                  </a:cubicBezTo>
                  <a:cubicBezTo>
                    <a:pt x="7558" y="1877"/>
                    <a:pt x="7378" y="1908"/>
                    <a:pt x="7186" y="1977"/>
                  </a:cubicBezTo>
                  <a:cubicBezTo>
                    <a:pt x="7349" y="1490"/>
                    <a:pt x="7004" y="922"/>
                    <a:pt x="6415" y="678"/>
                  </a:cubicBezTo>
                  <a:cubicBezTo>
                    <a:pt x="6227" y="607"/>
                    <a:pt x="6020" y="573"/>
                    <a:pt x="5814" y="573"/>
                  </a:cubicBezTo>
                  <a:cubicBezTo>
                    <a:pt x="5377" y="573"/>
                    <a:pt x="4945" y="727"/>
                    <a:pt x="4710" y="1003"/>
                  </a:cubicBezTo>
                  <a:cubicBezTo>
                    <a:pt x="4899" y="493"/>
                    <a:pt x="4155" y="0"/>
                    <a:pt x="3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a:extLst>
                <a:ext uri="{FF2B5EF4-FFF2-40B4-BE49-F238E27FC236}">
                  <a16:creationId xmlns:a16="http://schemas.microsoft.com/office/drawing/2014/main" id="{885AE274-3CBA-5B12-FA0D-4378839A0875}"/>
                </a:ext>
              </a:extLst>
            </p:cNvPr>
            <p:cNvSpPr/>
            <p:nvPr/>
          </p:nvSpPr>
          <p:spPr>
            <a:xfrm>
              <a:off x="572400" y="3788325"/>
              <a:ext cx="245625" cy="201700"/>
            </a:xfrm>
            <a:custGeom>
              <a:avLst/>
              <a:gdLst/>
              <a:ahLst/>
              <a:cxnLst/>
              <a:rect l="l" t="t" r="r" b="b"/>
              <a:pathLst>
                <a:path w="9825" h="8068" extrusionOk="0">
                  <a:moveTo>
                    <a:pt x="3719" y="491"/>
                  </a:moveTo>
                  <a:cubicBezTo>
                    <a:pt x="4067" y="491"/>
                    <a:pt x="4485" y="664"/>
                    <a:pt x="4669" y="903"/>
                  </a:cubicBezTo>
                  <a:cubicBezTo>
                    <a:pt x="4770" y="1045"/>
                    <a:pt x="4750" y="1126"/>
                    <a:pt x="4729" y="1167"/>
                  </a:cubicBezTo>
                  <a:cubicBezTo>
                    <a:pt x="4689" y="1268"/>
                    <a:pt x="4729" y="1410"/>
                    <a:pt x="4831" y="1471"/>
                  </a:cubicBezTo>
                  <a:cubicBezTo>
                    <a:pt x="4877" y="1494"/>
                    <a:pt x="4922" y="1506"/>
                    <a:pt x="4966" y="1506"/>
                  </a:cubicBezTo>
                  <a:cubicBezTo>
                    <a:pt x="5038" y="1506"/>
                    <a:pt x="5105" y="1474"/>
                    <a:pt x="5156" y="1410"/>
                  </a:cubicBezTo>
                  <a:cubicBezTo>
                    <a:pt x="5345" y="1194"/>
                    <a:pt x="5697" y="1077"/>
                    <a:pt x="6055" y="1077"/>
                  </a:cubicBezTo>
                  <a:cubicBezTo>
                    <a:pt x="6234" y="1077"/>
                    <a:pt x="6414" y="1106"/>
                    <a:pt x="6577" y="1167"/>
                  </a:cubicBezTo>
                  <a:cubicBezTo>
                    <a:pt x="7043" y="1349"/>
                    <a:pt x="7328" y="1796"/>
                    <a:pt x="7206" y="2141"/>
                  </a:cubicBezTo>
                  <a:cubicBezTo>
                    <a:pt x="7185" y="2243"/>
                    <a:pt x="7206" y="2344"/>
                    <a:pt x="7267" y="2405"/>
                  </a:cubicBezTo>
                  <a:cubicBezTo>
                    <a:pt x="7325" y="2449"/>
                    <a:pt x="7394" y="2482"/>
                    <a:pt x="7459" y="2482"/>
                  </a:cubicBezTo>
                  <a:cubicBezTo>
                    <a:pt x="7484" y="2482"/>
                    <a:pt x="7508" y="2477"/>
                    <a:pt x="7531" y="2466"/>
                  </a:cubicBezTo>
                  <a:cubicBezTo>
                    <a:pt x="7701" y="2403"/>
                    <a:pt x="7854" y="2377"/>
                    <a:pt x="7991" y="2377"/>
                  </a:cubicBezTo>
                  <a:cubicBezTo>
                    <a:pt x="8343" y="2377"/>
                    <a:pt x="8588" y="2549"/>
                    <a:pt x="8748" y="2709"/>
                  </a:cubicBezTo>
                  <a:cubicBezTo>
                    <a:pt x="9154" y="3136"/>
                    <a:pt x="9276" y="3866"/>
                    <a:pt x="9053" y="4435"/>
                  </a:cubicBezTo>
                  <a:cubicBezTo>
                    <a:pt x="8606" y="5490"/>
                    <a:pt x="7612" y="6505"/>
                    <a:pt x="6292" y="7215"/>
                  </a:cubicBezTo>
                  <a:cubicBezTo>
                    <a:pt x="5863" y="7458"/>
                    <a:pt x="5388" y="7566"/>
                    <a:pt x="4904" y="7566"/>
                  </a:cubicBezTo>
                  <a:cubicBezTo>
                    <a:pt x="3650" y="7566"/>
                    <a:pt x="2336" y="6843"/>
                    <a:pt x="1604" y="5876"/>
                  </a:cubicBezTo>
                  <a:cubicBezTo>
                    <a:pt x="568" y="4475"/>
                    <a:pt x="731" y="2649"/>
                    <a:pt x="2050" y="1410"/>
                  </a:cubicBezTo>
                  <a:cubicBezTo>
                    <a:pt x="2517" y="964"/>
                    <a:pt x="2984" y="578"/>
                    <a:pt x="3613" y="497"/>
                  </a:cubicBezTo>
                  <a:cubicBezTo>
                    <a:pt x="3647" y="493"/>
                    <a:pt x="3683" y="491"/>
                    <a:pt x="3719" y="491"/>
                  </a:cubicBezTo>
                  <a:close/>
                  <a:moveTo>
                    <a:pt x="3724" y="1"/>
                  </a:moveTo>
                  <a:cubicBezTo>
                    <a:pt x="3666" y="1"/>
                    <a:pt x="3609" y="4"/>
                    <a:pt x="3552" y="10"/>
                  </a:cubicBezTo>
                  <a:cubicBezTo>
                    <a:pt x="2761" y="91"/>
                    <a:pt x="2213" y="558"/>
                    <a:pt x="1685" y="1065"/>
                  </a:cubicBezTo>
                  <a:cubicBezTo>
                    <a:pt x="183" y="2446"/>
                    <a:pt x="0" y="4556"/>
                    <a:pt x="1198" y="6180"/>
                  </a:cubicBezTo>
                  <a:cubicBezTo>
                    <a:pt x="2010" y="7276"/>
                    <a:pt x="3491" y="8068"/>
                    <a:pt x="4912" y="8068"/>
                  </a:cubicBezTo>
                  <a:cubicBezTo>
                    <a:pt x="5480" y="8068"/>
                    <a:pt x="6049" y="7946"/>
                    <a:pt x="6536" y="7662"/>
                  </a:cubicBezTo>
                  <a:cubicBezTo>
                    <a:pt x="7957" y="6891"/>
                    <a:pt x="9033" y="5774"/>
                    <a:pt x="9520" y="4638"/>
                  </a:cubicBezTo>
                  <a:cubicBezTo>
                    <a:pt x="9824" y="3887"/>
                    <a:pt x="9662" y="2933"/>
                    <a:pt x="9114" y="2364"/>
                  </a:cubicBezTo>
                  <a:cubicBezTo>
                    <a:pt x="8810" y="2043"/>
                    <a:pt x="8421" y="1877"/>
                    <a:pt x="7995" y="1877"/>
                  </a:cubicBezTo>
                  <a:cubicBezTo>
                    <a:pt x="7910" y="1877"/>
                    <a:pt x="7822" y="1884"/>
                    <a:pt x="7734" y="1898"/>
                  </a:cubicBezTo>
                  <a:cubicBezTo>
                    <a:pt x="7693" y="1390"/>
                    <a:pt x="7328" y="923"/>
                    <a:pt x="6759" y="700"/>
                  </a:cubicBezTo>
                  <a:cubicBezTo>
                    <a:pt x="6540" y="612"/>
                    <a:pt x="6302" y="570"/>
                    <a:pt x="6064" y="570"/>
                  </a:cubicBezTo>
                  <a:cubicBezTo>
                    <a:pt x="5752" y="570"/>
                    <a:pt x="5441" y="643"/>
                    <a:pt x="5176" y="781"/>
                  </a:cubicBezTo>
                  <a:cubicBezTo>
                    <a:pt x="5156" y="700"/>
                    <a:pt x="5115" y="639"/>
                    <a:pt x="5054" y="578"/>
                  </a:cubicBezTo>
                  <a:cubicBezTo>
                    <a:pt x="4781" y="232"/>
                    <a:pt x="4230" y="1"/>
                    <a:pt x="37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a:extLst>
                <a:ext uri="{FF2B5EF4-FFF2-40B4-BE49-F238E27FC236}">
                  <a16:creationId xmlns:a16="http://schemas.microsoft.com/office/drawing/2014/main" id="{330E5048-EB7A-7A69-CF8E-8260DE91730F}"/>
                </a:ext>
              </a:extLst>
            </p:cNvPr>
            <p:cNvSpPr/>
            <p:nvPr/>
          </p:nvSpPr>
          <p:spPr>
            <a:xfrm>
              <a:off x="1141750" y="3566800"/>
              <a:ext cx="272500" cy="393225"/>
            </a:xfrm>
            <a:custGeom>
              <a:avLst/>
              <a:gdLst/>
              <a:ahLst/>
              <a:cxnLst/>
              <a:rect l="l" t="t" r="r" b="b"/>
              <a:pathLst>
                <a:path w="10900" h="15729" extrusionOk="0">
                  <a:moveTo>
                    <a:pt x="6556" y="1"/>
                  </a:moveTo>
                  <a:lnTo>
                    <a:pt x="4587" y="7105"/>
                  </a:lnTo>
                  <a:lnTo>
                    <a:pt x="2639" y="3817"/>
                  </a:lnTo>
                  <a:lnTo>
                    <a:pt x="2050" y="7288"/>
                  </a:lnTo>
                  <a:lnTo>
                    <a:pt x="589" y="5238"/>
                  </a:lnTo>
                  <a:lnTo>
                    <a:pt x="183" y="9723"/>
                  </a:lnTo>
                  <a:cubicBezTo>
                    <a:pt x="0" y="11611"/>
                    <a:pt x="771" y="13478"/>
                    <a:pt x="2212" y="14615"/>
                  </a:cubicBezTo>
                  <a:cubicBezTo>
                    <a:pt x="3135" y="15357"/>
                    <a:pt x="4229" y="15728"/>
                    <a:pt x="5324" y="15728"/>
                  </a:cubicBezTo>
                  <a:cubicBezTo>
                    <a:pt x="6326" y="15728"/>
                    <a:pt x="7328" y="15418"/>
                    <a:pt x="8200" y="14798"/>
                  </a:cubicBezTo>
                  <a:lnTo>
                    <a:pt x="8221" y="14777"/>
                  </a:lnTo>
                  <a:cubicBezTo>
                    <a:pt x="10068" y="13478"/>
                    <a:pt x="10900" y="11083"/>
                    <a:pt x="10352" y="8810"/>
                  </a:cubicBezTo>
                  <a:lnTo>
                    <a:pt x="9682" y="6131"/>
                  </a:lnTo>
                  <a:lnTo>
                    <a:pt x="8586" y="7714"/>
                  </a:lnTo>
                  <a:lnTo>
                    <a:pt x="65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a:extLst>
                <a:ext uri="{FF2B5EF4-FFF2-40B4-BE49-F238E27FC236}">
                  <a16:creationId xmlns:a16="http://schemas.microsoft.com/office/drawing/2014/main" id="{532F980B-CE12-DD4D-E82C-C489849A5F8C}"/>
                </a:ext>
              </a:extLst>
            </p:cNvPr>
            <p:cNvSpPr/>
            <p:nvPr/>
          </p:nvSpPr>
          <p:spPr>
            <a:xfrm>
              <a:off x="1135650" y="3560200"/>
              <a:ext cx="285725" cy="405975"/>
            </a:xfrm>
            <a:custGeom>
              <a:avLst/>
              <a:gdLst/>
              <a:ahLst/>
              <a:cxnLst/>
              <a:rect l="l" t="t" r="r" b="b"/>
              <a:pathLst>
                <a:path w="11429" h="16239" extrusionOk="0">
                  <a:moveTo>
                    <a:pt x="6800" y="1239"/>
                  </a:moveTo>
                  <a:lnTo>
                    <a:pt x="8586" y="8039"/>
                  </a:lnTo>
                  <a:cubicBezTo>
                    <a:pt x="8607" y="8140"/>
                    <a:pt x="8688" y="8221"/>
                    <a:pt x="8789" y="8221"/>
                  </a:cubicBezTo>
                  <a:cubicBezTo>
                    <a:pt x="8807" y="8225"/>
                    <a:pt x="8824" y="8227"/>
                    <a:pt x="8840" y="8227"/>
                  </a:cubicBezTo>
                  <a:cubicBezTo>
                    <a:pt x="8918" y="8227"/>
                    <a:pt x="8982" y="8187"/>
                    <a:pt x="9033" y="8120"/>
                  </a:cubicBezTo>
                  <a:lnTo>
                    <a:pt x="9804" y="7004"/>
                  </a:lnTo>
                  <a:lnTo>
                    <a:pt x="10352" y="9135"/>
                  </a:lnTo>
                  <a:cubicBezTo>
                    <a:pt x="10880" y="11307"/>
                    <a:pt x="10068" y="13600"/>
                    <a:pt x="8302" y="14859"/>
                  </a:cubicBezTo>
                  <a:cubicBezTo>
                    <a:pt x="7481" y="15448"/>
                    <a:pt x="6530" y="15739"/>
                    <a:pt x="5580" y="15739"/>
                  </a:cubicBezTo>
                  <a:cubicBezTo>
                    <a:pt x="4535" y="15739"/>
                    <a:pt x="3491" y="15387"/>
                    <a:pt x="2619" y="14696"/>
                  </a:cubicBezTo>
                  <a:cubicBezTo>
                    <a:pt x="1259" y="13600"/>
                    <a:pt x="508" y="11794"/>
                    <a:pt x="670" y="10008"/>
                  </a:cubicBezTo>
                  <a:lnTo>
                    <a:pt x="1015" y="6192"/>
                  </a:lnTo>
                  <a:lnTo>
                    <a:pt x="2071" y="7694"/>
                  </a:lnTo>
                  <a:cubicBezTo>
                    <a:pt x="2121" y="7761"/>
                    <a:pt x="2200" y="7800"/>
                    <a:pt x="2283" y="7800"/>
                  </a:cubicBezTo>
                  <a:cubicBezTo>
                    <a:pt x="2300" y="7800"/>
                    <a:pt x="2317" y="7799"/>
                    <a:pt x="2335" y="7795"/>
                  </a:cubicBezTo>
                  <a:cubicBezTo>
                    <a:pt x="2436" y="7775"/>
                    <a:pt x="2517" y="7694"/>
                    <a:pt x="2538" y="7592"/>
                  </a:cubicBezTo>
                  <a:lnTo>
                    <a:pt x="3025" y="4811"/>
                  </a:lnTo>
                  <a:lnTo>
                    <a:pt x="4608" y="7511"/>
                  </a:lnTo>
                  <a:cubicBezTo>
                    <a:pt x="4661" y="7582"/>
                    <a:pt x="4744" y="7637"/>
                    <a:pt x="4832" y="7637"/>
                  </a:cubicBezTo>
                  <a:cubicBezTo>
                    <a:pt x="4845" y="7637"/>
                    <a:pt x="4859" y="7635"/>
                    <a:pt x="4872" y="7633"/>
                  </a:cubicBezTo>
                  <a:cubicBezTo>
                    <a:pt x="4953" y="7613"/>
                    <a:pt x="5055" y="7552"/>
                    <a:pt x="5075" y="7450"/>
                  </a:cubicBezTo>
                  <a:lnTo>
                    <a:pt x="6800" y="1239"/>
                  </a:lnTo>
                  <a:close/>
                  <a:moveTo>
                    <a:pt x="6800" y="1"/>
                  </a:moveTo>
                  <a:cubicBezTo>
                    <a:pt x="6699" y="21"/>
                    <a:pt x="6597" y="82"/>
                    <a:pt x="6557" y="204"/>
                  </a:cubicBezTo>
                  <a:lnTo>
                    <a:pt x="4750" y="6740"/>
                  </a:lnTo>
                  <a:lnTo>
                    <a:pt x="3106" y="3959"/>
                  </a:lnTo>
                  <a:cubicBezTo>
                    <a:pt x="3072" y="3874"/>
                    <a:pt x="2982" y="3832"/>
                    <a:pt x="2894" y="3832"/>
                  </a:cubicBezTo>
                  <a:cubicBezTo>
                    <a:pt x="2877" y="3832"/>
                    <a:pt x="2859" y="3834"/>
                    <a:pt x="2842" y="3837"/>
                  </a:cubicBezTo>
                  <a:cubicBezTo>
                    <a:pt x="2741" y="3857"/>
                    <a:pt x="2659" y="3939"/>
                    <a:pt x="2639" y="4040"/>
                  </a:cubicBezTo>
                  <a:lnTo>
                    <a:pt x="2132" y="6902"/>
                  </a:lnTo>
                  <a:lnTo>
                    <a:pt x="1036" y="5339"/>
                  </a:lnTo>
                  <a:cubicBezTo>
                    <a:pt x="985" y="5272"/>
                    <a:pt x="907" y="5233"/>
                    <a:pt x="824" y="5233"/>
                  </a:cubicBezTo>
                  <a:cubicBezTo>
                    <a:pt x="807" y="5233"/>
                    <a:pt x="789" y="5234"/>
                    <a:pt x="772" y="5238"/>
                  </a:cubicBezTo>
                  <a:cubicBezTo>
                    <a:pt x="670" y="5278"/>
                    <a:pt x="589" y="5359"/>
                    <a:pt x="589" y="5461"/>
                  </a:cubicBezTo>
                  <a:lnTo>
                    <a:pt x="163" y="9947"/>
                  </a:lnTo>
                  <a:cubicBezTo>
                    <a:pt x="0" y="11916"/>
                    <a:pt x="812" y="13884"/>
                    <a:pt x="2294" y="15082"/>
                  </a:cubicBezTo>
                  <a:cubicBezTo>
                    <a:pt x="3268" y="15853"/>
                    <a:pt x="4405" y="16239"/>
                    <a:pt x="5562" y="16239"/>
                  </a:cubicBezTo>
                  <a:cubicBezTo>
                    <a:pt x="6618" y="16239"/>
                    <a:pt x="7693" y="15914"/>
                    <a:pt x="8627" y="15244"/>
                  </a:cubicBezTo>
                  <a:cubicBezTo>
                    <a:pt x="10535" y="13884"/>
                    <a:pt x="11428" y="11388"/>
                    <a:pt x="10839" y="9013"/>
                  </a:cubicBezTo>
                  <a:lnTo>
                    <a:pt x="10170" y="6334"/>
                  </a:lnTo>
                  <a:cubicBezTo>
                    <a:pt x="10129" y="6232"/>
                    <a:pt x="10068" y="6151"/>
                    <a:pt x="9967" y="6151"/>
                  </a:cubicBezTo>
                  <a:cubicBezTo>
                    <a:pt x="9949" y="6148"/>
                    <a:pt x="9932" y="6146"/>
                    <a:pt x="9915" y="6146"/>
                  </a:cubicBezTo>
                  <a:cubicBezTo>
                    <a:pt x="9831" y="6146"/>
                    <a:pt x="9753" y="6185"/>
                    <a:pt x="9703" y="6253"/>
                  </a:cubicBezTo>
                  <a:lnTo>
                    <a:pt x="8931" y="7369"/>
                  </a:lnTo>
                  <a:lnTo>
                    <a:pt x="7044" y="204"/>
                  </a:lnTo>
                  <a:cubicBezTo>
                    <a:pt x="7023" y="82"/>
                    <a:pt x="6922" y="1"/>
                    <a:pt x="68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a:extLst>
                <a:ext uri="{FF2B5EF4-FFF2-40B4-BE49-F238E27FC236}">
                  <a16:creationId xmlns:a16="http://schemas.microsoft.com/office/drawing/2014/main" id="{48071C1D-C9AF-8E07-505F-F08D25B68FC8}"/>
                </a:ext>
              </a:extLst>
            </p:cNvPr>
            <p:cNvSpPr/>
            <p:nvPr/>
          </p:nvSpPr>
          <p:spPr>
            <a:xfrm>
              <a:off x="1153050" y="3782775"/>
              <a:ext cx="236350" cy="189325"/>
            </a:xfrm>
            <a:custGeom>
              <a:avLst/>
              <a:gdLst/>
              <a:ahLst/>
              <a:cxnLst/>
              <a:rect l="l" t="t" r="r" b="b"/>
              <a:pathLst>
                <a:path w="9454" h="7573" extrusionOk="0">
                  <a:moveTo>
                    <a:pt x="5992" y="0"/>
                  </a:moveTo>
                  <a:cubicBezTo>
                    <a:pt x="5299" y="0"/>
                    <a:pt x="4555" y="493"/>
                    <a:pt x="4744" y="1003"/>
                  </a:cubicBezTo>
                  <a:cubicBezTo>
                    <a:pt x="4496" y="727"/>
                    <a:pt x="4069" y="573"/>
                    <a:pt x="3636" y="573"/>
                  </a:cubicBezTo>
                  <a:cubicBezTo>
                    <a:pt x="3432" y="573"/>
                    <a:pt x="3227" y="607"/>
                    <a:pt x="3039" y="678"/>
                  </a:cubicBezTo>
                  <a:cubicBezTo>
                    <a:pt x="2451" y="902"/>
                    <a:pt x="2106" y="1490"/>
                    <a:pt x="2268" y="1977"/>
                  </a:cubicBezTo>
                  <a:cubicBezTo>
                    <a:pt x="2077" y="1908"/>
                    <a:pt x="1896" y="1877"/>
                    <a:pt x="1726" y="1877"/>
                  </a:cubicBezTo>
                  <a:cubicBezTo>
                    <a:pt x="602" y="1877"/>
                    <a:pt x="0" y="3268"/>
                    <a:pt x="441" y="4291"/>
                  </a:cubicBezTo>
                  <a:cubicBezTo>
                    <a:pt x="949" y="5530"/>
                    <a:pt x="2126" y="6544"/>
                    <a:pt x="3283" y="7194"/>
                  </a:cubicBezTo>
                  <a:cubicBezTo>
                    <a:pt x="3756" y="7456"/>
                    <a:pt x="4274" y="7573"/>
                    <a:pt x="4799" y="7573"/>
                  </a:cubicBezTo>
                  <a:cubicBezTo>
                    <a:pt x="6141" y="7573"/>
                    <a:pt x="7523" y="6809"/>
                    <a:pt x="8296" y="5773"/>
                  </a:cubicBezTo>
                  <a:cubicBezTo>
                    <a:pt x="9453" y="4251"/>
                    <a:pt x="9250" y="2302"/>
                    <a:pt x="7850" y="983"/>
                  </a:cubicBezTo>
                  <a:cubicBezTo>
                    <a:pt x="7850" y="983"/>
                    <a:pt x="7850" y="983"/>
                    <a:pt x="7829" y="963"/>
                  </a:cubicBezTo>
                  <a:cubicBezTo>
                    <a:pt x="7383" y="536"/>
                    <a:pt x="6855" y="90"/>
                    <a:pt x="6145" y="9"/>
                  </a:cubicBezTo>
                  <a:cubicBezTo>
                    <a:pt x="6094" y="3"/>
                    <a:pt x="6043" y="0"/>
                    <a:pt x="59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a:extLst>
                <a:ext uri="{FF2B5EF4-FFF2-40B4-BE49-F238E27FC236}">
                  <a16:creationId xmlns:a16="http://schemas.microsoft.com/office/drawing/2014/main" id="{21965055-62C4-6D2A-2E79-C5728B9012AD}"/>
                </a:ext>
              </a:extLst>
            </p:cNvPr>
            <p:cNvSpPr/>
            <p:nvPr/>
          </p:nvSpPr>
          <p:spPr>
            <a:xfrm>
              <a:off x="1150375" y="3776150"/>
              <a:ext cx="245625" cy="202225"/>
            </a:xfrm>
            <a:custGeom>
              <a:avLst/>
              <a:gdLst/>
              <a:ahLst/>
              <a:cxnLst/>
              <a:rect l="l" t="t" r="r" b="b"/>
              <a:pathLst>
                <a:path w="9825" h="8089" extrusionOk="0">
                  <a:moveTo>
                    <a:pt x="6100" y="511"/>
                  </a:moveTo>
                  <a:cubicBezTo>
                    <a:pt x="6138" y="511"/>
                    <a:pt x="6175" y="513"/>
                    <a:pt x="6211" y="517"/>
                  </a:cubicBezTo>
                  <a:cubicBezTo>
                    <a:pt x="6840" y="598"/>
                    <a:pt x="7307" y="984"/>
                    <a:pt x="7794" y="1431"/>
                  </a:cubicBezTo>
                  <a:cubicBezTo>
                    <a:pt x="9093" y="2648"/>
                    <a:pt x="9256" y="4495"/>
                    <a:pt x="8200" y="5896"/>
                  </a:cubicBezTo>
                  <a:cubicBezTo>
                    <a:pt x="7483" y="6863"/>
                    <a:pt x="6173" y="7586"/>
                    <a:pt x="4912" y="7586"/>
                  </a:cubicBezTo>
                  <a:cubicBezTo>
                    <a:pt x="4426" y="7586"/>
                    <a:pt x="3947" y="7479"/>
                    <a:pt x="3512" y="7236"/>
                  </a:cubicBezTo>
                  <a:cubicBezTo>
                    <a:pt x="2213" y="6505"/>
                    <a:pt x="1218" y="5490"/>
                    <a:pt x="771" y="4455"/>
                  </a:cubicBezTo>
                  <a:cubicBezTo>
                    <a:pt x="528" y="3887"/>
                    <a:pt x="670" y="3156"/>
                    <a:pt x="1076" y="2730"/>
                  </a:cubicBezTo>
                  <a:cubicBezTo>
                    <a:pt x="1238" y="2567"/>
                    <a:pt x="1482" y="2385"/>
                    <a:pt x="1827" y="2385"/>
                  </a:cubicBezTo>
                  <a:cubicBezTo>
                    <a:pt x="1969" y="2385"/>
                    <a:pt x="2111" y="2425"/>
                    <a:pt x="2294" y="2486"/>
                  </a:cubicBezTo>
                  <a:cubicBezTo>
                    <a:pt x="2314" y="2491"/>
                    <a:pt x="2336" y="2494"/>
                    <a:pt x="2358" y="2494"/>
                  </a:cubicBezTo>
                  <a:cubicBezTo>
                    <a:pt x="2424" y="2494"/>
                    <a:pt x="2497" y="2471"/>
                    <a:pt x="2558" y="2425"/>
                  </a:cubicBezTo>
                  <a:cubicBezTo>
                    <a:pt x="2618" y="2364"/>
                    <a:pt x="2639" y="2263"/>
                    <a:pt x="2618" y="2161"/>
                  </a:cubicBezTo>
                  <a:cubicBezTo>
                    <a:pt x="2497" y="1796"/>
                    <a:pt x="2781" y="1370"/>
                    <a:pt x="3248" y="1187"/>
                  </a:cubicBezTo>
                  <a:cubicBezTo>
                    <a:pt x="3403" y="1119"/>
                    <a:pt x="3582" y="1088"/>
                    <a:pt x="3760" y="1088"/>
                  </a:cubicBezTo>
                  <a:cubicBezTo>
                    <a:pt x="4118" y="1088"/>
                    <a:pt x="4479" y="1214"/>
                    <a:pt x="4669" y="1431"/>
                  </a:cubicBezTo>
                  <a:cubicBezTo>
                    <a:pt x="4719" y="1494"/>
                    <a:pt x="4786" y="1526"/>
                    <a:pt x="4858" y="1526"/>
                  </a:cubicBezTo>
                  <a:cubicBezTo>
                    <a:pt x="4902" y="1526"/>
                    <a:pt x="4948" y="1514"/>
                    <a:pt x="4993" y="1491"/>
                  </a:cubicBezTo>
                  <a:cubicBezTo>
                    <a:pt x="5095" y="1410"/>
                    <a:pt x="5135" y="1288"/>
                    <a:pt x="5095" y="1167"/>
                  </a:cubicBezTo>
                  <a:cubicBezTo>
                    <a:pt x="5075" y="1146"/>
                    <a:pt x="5054" y="1045"/>
                    <a:pt x="5156" y="903"/>
                  </a:cubicBezTo>
                  <a:cubicBezTo>
                    <a:pt x="5340" y="682"/>
                    <a:pt x="5740" y="511"/>
                    <a:pt x="6100" y="511"/>
                  </a:cubicBezTo>
                  <a:close/>
                  <a:moveTo>
                    <a:pt x="6101" y="0"/>
                  </a:moveTo>
                  <a:cubicBezTo>
                    <a:pt x="5594" y="0"/>
                    <a:pt x="5041" y="234"/>
                    <a:pt x="4750" y="598"/>
                  </a:cubicBezTo>
                  <a:cubicBezTo>
                    <a:pt x="4709" y="659"/>
                    <a:pt x="4669" y="720"/>
                    <a:pt x="4648" y="781"/>
                  </a:cubicBezTo>
                  <a:cubicBezTo>
                    <a:pt x="4380" y="653"/>
                    <a:pt x="4065" y="585"/>
                    <a:pt x="3745" y="585"/>
                  </a:cubicBezTo>
                  <a:cubicBezTo>
                    <a:pt x="3509" y="585"/>
                    <a:pt x="3269" y="622"/>
                    <a:pt x="3045" y="700"/>
                  </a:cubicBezTo>
                  <a:cubicBezTo>
                    <a:pt x="2497" y="923"/>
                    <a:pt x="2131" y="1410"/>
                    <a:pt x="2091" y="1897"/>
                  </a:cubicBezTo>
                  <a:cubicBezTo>
                    <a:pt x="2019" y="1889"/>
                    <a:pt x="1948" y="1885"/>
                    <a:pt x="1877" y="1885"/>
                  </a:cubicBezTo>
                  <a:cubicBezTo>
                    <a:pt x="1432" y="1885"/>
                    <a:pt x="1026" y="2051"/>
                    <a:pt x="711" y="2385"/>
                  </a:cubicBezTo>
                  <a:cubicBezTo>
                    <a:pt x="162" y="2953"/>
                    <a:pt x="0" y="3907"/>
                    <a:pt x="305" y="4658"/>
                  </a:cubicBezTo>
                  <a:cubicBezTo>
                    <a:pt x="792" y="5795"/>
                    <a:pt x="1867" y="6911"/>
                    <a:pt x="3268" y="7682"/>
                  </a:cubicBezTo>
                  <a:cubicBezTo>
                    <a:pt x="3775" y="7966"/>
                    <a:pt x="4344" y="8088"/>
                    <a:pt x="4892" y="8088"/>
                  </a:cubicBezTo>
                  <a:cubicBezTo>
                    <a:pt x="6333" y="8088"/>
                    <a:pt x="7794" y="7276"/>
                    <a:pt x="8606" y="6200"/>
                  </a:cubicBezTo>
                  <a:cubicBezTo>
                    <a:pt x="9824" y="4577"/>
                    <a:pt x="9621" y="2466"/>
                    <a:pt x="8119" y="1045"/>
                  </a:cubicBezTo>
                  <a:cubicBezTo>
                    <a:pt x="7612" y="578"/>
                    <a:pt x="7043" y="111"/>
                    <a:pt x="6272" y="10"/>
                  </a:cubicBezTo>
                  <a:cubicBezTo>
                    <a:pt x="6216" y="3"/>
                    <a:pt x="6159" y="0"/>
                    <a:pt x="6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51">
            <a:extLst>
              <a:ext uri="{FF2B5EF4-FFF2-40B4-BE49-F238E27FC236}">
                <a16:creationId xmlns:a16="http://schemas.microsoft.com/office/drawing/2014/main" id="{830F1E43-CE04-3CAD-8452-826E62B84D7B}"/>
              </a:ext>
            </a:extLst>
          </p:cNvPr>
          <p:cNvSpPr/>
          <p:nvPr/>
        </p:nvSpPr>
        <p:spPr>
          <a:xfrm rot="-720955">
            <a:off x="7149667" y="988334"/>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926" name="Google Shape;926;p51">
            <a:extLst>
              <a:ext uri="{FF2B5EF4-FFF2-40B4-BE49-F238E27FC236}">
                <a16:creationId xmlns:a16="http://schemas.microsoft.com/office/drawing/2014/main" id="{94C6739F-8444-3916-FE4D-8B821E61607B}"/>
              </a:ext>
            </a:extLst>
          </p:cNvPr>
          <p:cNvSpPr/>
          <p:nvPr/>
        </p:nvSpPr>
        <p:spPr>
          <a:xfrm>
            <a:off x="6336344" y="89134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a:extLst>
              <a:ext uri="{FF2B5EF4-FFF2-40B4-BE49-F238E27FC236}">
                <a16:creationId xmlns:a16="http://schemas.microsoft.com/office/drawing/2014/main" id="{77C7E530-9837-ACEF-B7C9-571875E9D0FD}"/>
              </a:ext>
            </a:extLst>
          </p:cNvPr>
          <p:cNvSpPr/>
          <p:nvPr/>
        </p:nvSpPr>
        <p:spPr>
          <a:xfrm>
            <a:off x="7122898" y="466547"/>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5347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1" name="Google Shape;1551;p6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a:t>
            </a:r>
            <a:endParaRPr dirty="0"/>
          </a:p>
        </p:txBody>
      </p:sp>
      <p:sp>
        <p:nvSpPr>
          <p:cNvPr id="1554" name="Google Shape;1554;p64"/>
          <p:cNvSpPr txBox="1"/>
          <p:nvPr/>
        </p:nvSpPr>
        <p:spPr>
          <a:xfrm>
            <a:off x="713224" y="1383030"/>
            <a:ext cx="2068768" cy="2825406"/>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3"/>
              </a:buClr>
              <a:buSzPts val="1400"/>
              <a:buFont typeface="Wingdings" panose="05000000000000000000" pitchFamily="2" charset="2"/>
              <a:buChar char="§"/>
            </a:pPr>
            <a:r>
              <a:rPr lang="en-US" dirty="0">
                <a:solidFill>
                  <a:schemeClr val="lt1"/>
                </a:solidFill>
                <a:latin typeface="Akshar"/>
                <a:ea typeface="Akshar"/>
                <a:cs typeface="Akshar"/>
                <a:sym typeface="Akshar"/>
              </a:rPr>
              <a:t>Data Source:</a:t>
            </a:r>
          </a:p>
          <a:p>
            <a:pPr marL="457200" lvl="8" indent="-317500">
              <a:buClr>
                <a:schemeClr val="accent3"/>
              </a:buClr>
              <a:buSzPts val="1400"/>
              <a:buFont typeface="Wingdings" panose="05000000000000000000" pitchFamily="2" charset="2"/>
              <a:buChar char="§"/>
            </a:pPr>
            <a:endParaRPr lang="en-US" dirty="0">
              <a:solidFill>
                <a:schemeClr val="lt1"/>
              </a:solidFill>
              <a:latin typeface="Akshar"/>
              <a:ea typeface="Akshar"/>
              <a:cs typeface="Akshar"/>
              <a:sym typeface="Akshar"/>
            </a:endParaRPr>
          </a:p>
          <a:p>
            <a:pPr marL="457200" lvl="8" indent="-317500">
              <a:buClr>
                <a:schemeClr val="accent3"/>
              </a:buClr>
              <a:buSzPts val="1400"/>
              <a:buFont typeface="Wingdings" panose="05000000000000000000" pitchFamily="2" charset="2"/>
              <a:buChar char="§"/>
            </a:pPr>
            <a:r>
              <a:rPr lang="en-US" dirty="0">
                <a:solidFill>
                  <a:schemeClr val="lt1"/>
                </a:solidFill>
                <a:latin typeface="Akshar"/>
                <a:ea typeface="Akshar"/>
                <a:cs typeface="Akshar"/>
                <a:sym typeface="Akshar"/>
              </a:rPr>
              <a:t>https://www.kaggle.com/datasets/nikhil1e9/myanimelist-anime-and-manga</a:t>
            </a:r>
          </a:p>
          <a:p>
            <a:pPr marL="457200" lvl="2" indent="-317500">
              <a:buClr>
                <a:schemeClr val="accent3"/>
              </a:buClr>
              <a:buSzPts val="1400"/>
              <a:buFont typeface="Wingdings" panose="05000000000000000000" pitchFamily="2" charset="2"/>
              <a:buChar char="§"/>
            </a:pPr>
            <a:endParaRPr lang="en-US" dirty="0">
              <a:solidFill>
                <a:schemeClr val="lt1"/>
              </a:solidFill>
              <a:latin typeface="Akshar"/>
              <a:ea typeface="Akshar"/>
              <a:cs typeface="Akshar"/>
              <a:sym typeface="Akshar"/>
            </a:endParaRPr>
          </a:p>
          <a:p>
            <a:pPr marL="457200" lvl="0" indent="-317500" algn="l" rtl="0">
              <a:spcBef>
                <a:spcPts val="0"/>
              </a:spcBef>
              <a:spcAft>
                <a:spcPts val="0"/>
              </a:spcAft>
              <a:buClr>
                <a:schemeClr val="accent3"/>
              </a:buClr>
              <a:buSzPts val="1400"/>
              <a:buFont typeface="Wingdings" panose="05000000000000000000" pitchFamily="2" charset="2"/>
              <a:buChar char="§"/>
            </a:pPr>
            <a:r>
              <a:rPr lang="en-US" dirty="0">
                <a:solidFill>
                  <a:schemeClr val="lt1"/>
                </a:solidFill>
                <a:latin typeface="Akshar"/>
                <a:ea typeface="Akshar"/>
                <a:cs typeface="Akshar"/>
                <a:sym typeface="Akshar"/>
              </a:rPr>
              <a:t>Cleaning up useless columns and rows</a:t>
            </a:r>
          </a:p>
          <a:p>
            <a:pPr marL="457200" lvl="0" indent="-317500" algn="l" rtl="0">
              <a:spcBef>
                <a:spcPts val="0"/>
              </a:spcBef>
              <a:spcAft>
                <a:spcPts val="0"/>
              </a:spcAft>
              <a:buClr>
                <a:schemeClr val="accent3"/>
              </a:buClr>
              <a:buSzPts val="1400"/>
              <a:buFont typeface="Wingdings" panose="05000000000000000000" pitchFamily="2" charset="2"/>
              <a:buChar char="§"/>
            </a:pPr>
            <a:endParaRPr lang="en-US" dirty="0">
              <a:solidFill>
                <a:schemeClr val="lt1"/>
              </a:solidFill>
              <a:latin typeface="Akshar"/>
              <a:ea typeface="Akshar"/>
              <a:cs typeface="Akshar"/>
              <a:sym typeface="Akshar"/>
            </a:endParaRPr>
          </a:p>
          <a:p>
            <a:pPr marL="457200" lvl="0" indent="-317500" algn="l" rtl="0">
              <a:spcBef>
                <a:spcPts val="0"/>
              </a:spcBef>
              <a:spcAft>
                <a:spcPts val="0"/>
              </a:spcAft>
              <a:buClr>
                <a:schemeClr val="accent3"/>
              </a:buClr>
              <a:buSzPts val="1400"/>
              <a:buFont typeface="Wingdings" panose="05000000000000000000" pitchFamily="2" charset="2"/>
              <a:buChar char="§"/>
            </a:pPr>
            <a:r>
              <a:rPr lang="en-US" dirty="0">
                <a:solidFill>
                  <a:schemeClr val="lt1"/>
                </a:solidFill>
                <a:latin typeface="Akshar"/>
                <a:ea typeface="Akshar"/>
                <a:cs typeface="Akshar"/>
                <a:sym typeface="Akshar"/>
              </a:rPr>
              <a:t>Merging data sets</a:t>
            </a:r>
          </a:p>
          <a:p>
            <a:pPr marL="457200" lvl="0" indent="-317500" algn="l" rtl="0">
              <a:spcBef>
                <a:spcPts val="0"/>
              </a:spcBef>
              <a:spcAft>
                <a:spcPts val="0"/>
              </a:spcAft>
              <a:buClr>
                <a:schemeClr val="accent3"/>
              </a:buClr>
              <a:buSzPts val="1400"/>
              <a:buFont typeface="Wingdings" panose="05000000000000000000" pitchFamily="2" charset="2"/>
              <a:buChar char="§"/>
            </a:pPr>
            <a:endParaRPr lang="en-US" dirty="0">
              <a:solidFill>
                <a:schemeClr val="lt1"/>
              </a:solidFill>
              <a:latin typeface="Akshar"/>
              <a:ea typeface="Akshar"/>
              <a:cs typeface="Akshar"/>
              <a:sym typeface="Akshar"/>
            </a:endParaRPr>
          </a:p>
          <a:p>
            <a:pPr marL="457200" lvl="0" indent="-317500" algn="l" rtl="0">
              <a:spcBef>
                <a:spcPts val="0"/>
              </a:spcBef>
              <a:spcAft>
                <a:spcPts val="0"/>
              </a:spcAft>
              <a:buClr>
                <a:schemeClr val="accent3"/>
              </a:buClr>
              <a:buSzPts val="1400"/>
              <a:buFont typeface="Wingdings" panose="05000000000000000000" pitchFamily="2" charset="2"/>
              <a:buChar char="§"/>
            </a:pPr>
            <a:r>
              <a:rPr lang="en-US" dirty="0">
                <a:solidFill>
                  <a:schemeClr val="lt1"/>
                </a:solidFill>
                <a:latin typeface="Akshar"/>
                <a:ea typeface="Akshar"/>
                <a:cs typeface="Akshar"/>
                <a:sym typeface="Akshar"/>
              </a:rPr>
              <a:t>Understanding notation</a:t>
            </a:r>
            <a:endParaRPr dirty="0">
              <a:solidFill>
                <a:schemeClr val="lt1"/>
              </a:solidFill>
              <a:latin typeface="Akshar"/>
              <a:ea typeface="Akshar"/>
              <a:cs typeface="Akshar"/>
              <a:sym typeface="Akshar"/>
            </a:endParaRPr>
          </a:p>
        </p:txBody>
      </p:sp>
      <p:sp>
        <p:nvSpPr>
          <p:cNvPr id="1555" name="Google Shape;1555;p64"/>
          <p:cNvSpPr/>
          <p:nvPr/>
        </p:nvSpPr>
        <p:spPr>
          <a:xfrm rot="-720955">
            <a:off x="5689467" y="4028859"/>
            <a:ext cx="969407" cy="359155"/>
          </a:xfrm>
          <a:prstGeom prst="rect">
            <a:avLst/>
          </a:prstGeom>
        </p:spPr>
        <p:txBody>
          <a:bodyPr>
            <a:prstTxWarp prst="textPlain">
              <a:avLst/>
            </a:prstTxWarp>
          </a:bodyPr>
          <a:lstStyle/>
          <a:p>
            <a:pPr lvl="0" algn="ctr"/>
            <a:r>
              <a:rPr b="0" i="0" dirty="0" err="1">
                <a:ln w="9525" cap="flat" cmpd="sng">
                  <a:solidFill>
                    <a:schemeClr val="accent6"/>
                  </a:solidFill>
                  <a:prstDash val="solid"/>
                  <a:round/>
                  <a:headEnd type="none" w="sm" len="sm"/>
                  <a:tailEnd type="none" w="sm" len="sm"/>
                </a:ln>
                <a:solidFill>
                  <a:schemeClr val="accent2"/>
                </a:solidFill>
                <a:latin typeface="Anton"/>
              </a:rPr>
              <a:t>コスプレ</a:t>
            </a:r>
            <a:endParaRPr b="0" i="0" dirty="0">
              <a:ln w="9525" cap="flat" cmpd="sng">
                <a:solidFill>
                  <a:schemeClr val="accent6"/>
                </a:solidFill>
                <a:prstDash val="solid"/>
                <a:round/>
                <a:headEnd type="none" w="sm" len="sm"/>
                <a:tailEnd type="none" w="sm" len="sm"/>
              </a:ln>
              <a:solidFill>
                <a:schemeClr val="accent2"/>
              </a:solidFill>
              <a:latin typeface="Anton"/>
            </a:endParaRPr>
          </a:p>
        </p:txBody>
      </p:sp>
      <p:sp>
        <p:nvSpPr>
          <p:cNvPr id="1556" name="Google Shape;1556;p64"/>
          <p:cNvSpPr/>
          <p:nvPr/>
        </p:nvSpPr>
        <p:spPr>
          <a:xfrm>
            <a:off x="6331797" y="4608571"/>
            <a:ext cx="243077" cy="243077"/>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p:cNvSpPr/>
          <p:nvPr/>
        </p:nvSpPr>
        <p:spPr>
          <a:xfrm>
            <a:off x="8087544" y="43989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p:cNvSpPr/>
          <p:nvPr/>
        </p:nvSpPr>
        <p:spPr>
          <a:xfrm>
            <a:off x="7492373" y="352434"/>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2" name="Picture 8" descr="Anime GIFs - Find &amp; Share on GIPHY">
            <a:extLst>
              <a:ext uri="{FF2B5EF4-FFF2-40B4-BE49-F238E27FC236}">
                <a16:creationId xmlns:a16="http://schemas.microsoft.com/office/drawing/2014/main" id="{CDBD0E9D-A081-84A5-AE6F-14BCD5C53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5" y="1985435"/>
            <a:ext cx="1535398" cy="867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hare more than 150 follow anime - dedaotaonec">
            <a:extLst>
              <a:ext uri="{FF2B5EF4-FFF2-40B4-BE49-F238E27FC236}">
                <a16:creationId xmlns:a16="http://schemas.microsoft.com/office/drawing/2014/main" id="{321E8938-60A9-76EF-DCBC-13D3ECB63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844" y="373740"/>
            <a:ext cx="2880171" cy="151209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ttack on titan GIF by Funimation">
            <a:extLst>
              <a:ext uri="{FF2B5EF4-FFF2-40B4-BE49-F238E27FC236}">
                <a16:creationId xmlns:a16="http://schemas.microsoft.com/office/drawing/2014/main" id="{EA53D6CF-EA4B-7DBA-A4AE-683671410A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204" y="2778861"/>
            <a:ext cx="3684955" cy="20727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1"/>
          <p:cNvSpPr/>
          <p:nvPr/>
        </p:nvSpPr>
        <p:spPr>
          <a:xfrm>
            <a:off x="2115275" y="651750"/>
            <a:ext cx="1794300" cy="1794300"/>
          </a:xfrm>
          <a:prstGeom prst="ellipse">
            <a:avLst/>
          </a:prstGeom>
          <a:solidFill>
            <a:schemeClr val="accent6"/>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1"/>
          <p:cNvSpPr txBox="1">
            <a:spLocks noGrp="1"/>
          </p:cNvSpPr>
          <p:nvPr>
            <p:ph type="title"/>
          </p:nvPr>
        </p:nvSpPr>
        <p:spPr>
          <a:xfrm>
            <a:off x="765275" y="2627650"/>
            <a:ext cx="44943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Volume vs Popularity</a:t>
            </a:r>
            <a:endParaRPr sz="4000" dirty="0"/>
          </a:p>
        </p:txBody>
      </p:sp>
      <p:sp>
        <p:nvSpPr>
          <p:cNvPr id="862" name="Google Shape;862;p51"/>
          <p:cNvSpPr txBox="1">
            <a:spLocks noGrp="1"/>
          </p:cNvSpPr>
          <p:nvPr>
            <p:ph type="title" idx="2"/>
          </p:nvPr>
        </p:nvSpPr>
        <p:spPr>
          <a:xfrm>
            <a:off x="1997475" y="1001750"/>
            <a:ext cx="1959600" cy="11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63" name="Google Shape;863;p51"/>
          <p:cNvSpPr txBox="1">
            <a:spLocks noGrp="1"/>
          </p:cNvSpPr>
          <p:nvPr>
            <p:ph type="subTitle" idx="1"/>
          </p:nvPr>
        </p:nvSpPr>
        <p:spPr>
          <a:xfrm>
            <a:off x="765275" y="3687675"/>
            <a:ext cx="449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Is the amount of volumes of a manga series significant to the popularity of that series? </a:t>
            </a:r>
            <a:endParaRPr dirty="0"/>
          </a:p>
        </p:txBody>
      </p:sp>
      <p:grpSp>
        <p:nvGrpSpPr>
          <p:cNvPr id="864" name="Google Shape;864;p51"/>
          <p:cNvGrpSpPr/>
          <p:nvPr/>
        </p:nvGrpSpPr>
        <p:grpSpPr>
          <a:xfrm>
            <a:off x="5871591" y="1593393"/>
            <a:ext cx="2306347" cy="2481638"/>
            <a:chOff x="382200" y="2863700"/>
            <a:chExt cx="1202475" cy="1293800"/>
          </a:xfrm>
        </p:grpSpPr>
        <p:sp>
          <p:nvSpPr>
            <p:cNvPr id="865" name="Google Shape;865;p51"/>
            <p:cNvSpPr/>
            <p:nvPr/>
          </p:nvSpPr>
          <p:spPr>
            <a:xfrm>
              <a:off x="772825" y="3821025"/>
              <a:ext cx="428300" cy="330575"/>
            </a:xfrm>
            <a:custGeom>
              <a:avLst/>
              <a:gdLst/>
              <a:ahLst/>
              <a:cxnLst/>
              <a:rect l="l" t="t" r="r" b="b"/>
              <a:pathLst>
                <a:path w="17132" h="13223" extrusionOk="0">
                  <a:moveTo>
                    <a:pt x="2355" y="1"/>
                  </a:moveTo>
                  <a:lnTo>
                    <a:pt x="1" y="11652"/>
                  </a:lnTo>
                  <a:cubicBezTo>
                    <a:pt x="1" y="11652"/>
                    <a:pt x="3412" y="13222"/>
                    <a:pt x="7867" y="13222"/>
                  </a:cubicBezTo>
                  <a:cubicBezTo>
                    <a:pt x="10734" y="13222"/>
                    <a:pt x="14032" y="12572"/>
                    <a:pt x="17132" y="10434"/>
                  </a:cubicBezTo>
                  <a:lnTo>
                    <a:pt x="150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1"/>
            <p:cNvSpPr/>
            <p:nvPr/>
          </p:nvSpPr>
          <p:spPr>
            <a:xfrm>
              <a:off x="766225" y="3814950"/>
              <a:ext cx="442025" cy="342550"/>
            </a:xfrm>
            <a:custGeom>
              <a:avLst/>
              <a:gdLst/>
              <a:ahLst/>
              <a:cxnLst/>
              <a:rect l="l" t="t" r="r" b="b"/>
              <a:pathLst>
                <a:path w="17681" h="13702" extrusionOk="0">
                  <a:moveTo>
                    <a:pt x="15123" y="508"/>
                  </a:moveTo>
                  <a:lnTo>
                    <a:pt x="17112" y="10555"/>
                  </a:lnTo>
                  <a:cubicBezTo>
                    <a:pt x="14120" y="12575"/>
                    <a:pt x="10932" y="13194"/>
                    <a:pt x="8150" y="13194"/>
                  </a:cubicBezTo>
                  <a:cubicBezTo>
                    <a:pt x="4363" y="13194"/>
                    <a:pt x="1330" y="12048"/>
                    <a:pt x="569" y="11732"/>
                  </a:cubicBezTo>
                  <a:lnTo>
                    <a:pt x="2822" y="508"/>
                  </a:lnTo>
                  <a:close/>
                  <a:moveTo>
                    <a:pt x="2619" y="0"/>
                  </a:moveTo>
                  <a:cubicBezTo>
                    <a:pt x="2497" y="0"/>
                    <a:pt x="2396" y="82"/>
                    <a:pt x="2376" y="203"/>
                  </a:cubicBezTo>
                  <a:lnTo>
                    <a:pt x="21" y="11834"/>
                  </a:lnTo>
                  <a:cubicBezTo>
                    <a:pt x="1" y="11956"/>
                    <a:pt x="62" y="12077"/>
                    <a:pt x="163" y="12118"/>
                  </a:cubicBezTo>
                  <a:cubicBezTo>
                    <a:pt x="224" y="12159"/>
                    <a:pt x="3675" y="13701"/>
                    <a:pt x="8140" y="13701"/>
                  </a:cubicBezTo>
                  <a:cubicBezTo>
                    <a:pt x="11063" y="13701"/>
                    <a:pt x="14412" y="13052"/>
                    <a:pt x="17538" y="10880"/>
                  </a:cubicBezTo>
                  <a:cubicBezTo>
                    <a:pt x="17639" y="10819"/>
                    <a:pt x="17680" y="10717"/>
                    <a:pt x="17660" y="10616"/>
                  </a:cubicBezTo>
                  <a:lnTo>
                    <a:pt x="15589" y="203"/>
                  </a:lnTo>
                  <a:cubicBezTo>
                    <a:pt x="15569" y="82"/>
                    <a:pt x="15468" y="0"/>
                    <a:pt x="15346" y="0"/>
                  </a:cubicBezTo>
                  <a:close/>
                </a:path>
              </a:pathLst>
            </a:custGeom>
            <a:solidFill>
              <a:srgbClr val="332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766225" y="3814950"/>
              <a:ext cx="442025" cy="342550"/>
            </a:xfrm>
            <a:custGeom>
              <a:avLst/>
              <a:gdLst/>
              <a:ahLst/>
              <a:cxnLst/>
              <a:rect l="l" t="t" r="r" b="b"/>
              <a:pathLst>
                <a:path w="17681" h="13702" extrusionOk="0">
                  <a:moveTo>
                    <a:pt x="15123" y="508"/>
                  </a:moveTo>
                  <a:lnTo>
                    <a:pt x="17112" y="10555"/>
                  </a:lnTo>
                  <a:cubicBezTo>
                    <a:pt x="14120" y="12575"/>
                    <a:pt x="10932" y="13194"/>
                    <a:pt x="8150" y="13194"/>
                  </a:cubicBezTo>
                  <a:cubicBezTo>
                    <a:pt x="4363" y="13194"/>
                    <a:pt x="1330" y="12048"/>
                    <a:pt x="569" y="11732"/>
                  </a:cubicBezTo>
                  <a:lnTo>
                    <a:pt x="2822" y="508"/>
                  </a:lnTo>
                  <a:close/>
                  <a:moveTo>
                    <a:pt x="2619" y="0"/>
                  </a:moveTo>
                  <a:cubicBezTo>
                    <a:pt x="2497" y="0"/>
                    <a:pt x="2396" y="82"/>
                    <a:pt x="2376" y="203"/>
                  </a:cubicBezTo>
                  <a:lnTo>
                    <a:pt x="21" y="11834"/>
                  </a:lnTo>
                  <a:cubicBezTo>
                    <a:pt x="1" y="11956"/>
                    <a:pt x="62" y="12077"/>
                    <a:pt x="163" y="12118"/>
                  </a:cubicBezTo>
                  <a:cubicBezTo>
                    <a:pt x="224" y="12159"/>
                    <a:pt x="3675" y="13701"/>
                    <a:pt x="8140" y="13701"/>
                  </a:cubicBezTo>
                  <a:cubicBezTo>
                    <a:pt x="11063" y="13701"/>
                    <a:pt x="14412" y="13052"/>
                    <a:pt x="17538" y="10880"/>
                  </a:cubicBezTo>
                  <a:cubicBezTo>
                    <a:pt x="17639" y="10819"/>
                    <a:pt x="17680" y="10717"/>
                    <a:pt x="17660" y="10616"/>
                  </a:cubicBezTo>
                  <a:lnTo>
                    <a:pt x="15589" y="203"/>
                  </a:lnTo>
                  <a:cubicBezTo>
                    <a:pt x="15569" y="82"/>
                    <a:pt x="15468" y="0"/>
                    <a:pt x="15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382200" y="3345100"/>
              <a:ext cx="301150" cy="287700"/>
            </a:xfrm>
            <a:custGeom>
              <a:avLst/>
              <a:gdLst/>
              <a:ahLst/>
              <a:cxnLst/>
              <a:rect l="l" t="t" r="r" b="b"/>
              <a:pathLst>
                <a:path w="12046" h="11508" extrusionOk="0">
                  <a:moveTo>
                    <a:pt x="3905" y="0"/>
                  </a:moveTo>
                  <a:cubicBezTo>
                    <a:pt x="3329" y="0"/>
                    <a:pt x="2704" y="58"/>
                    <a:pt x="2026" y="181"/>
                  </a:cubicBezTo>
                  <a:cubicBezTo>
                    <a:pt x="2006" y="242"/>
                    <a:pt x="0" y="11508"/>
                    <a:pt x="10442" y="11508"/>
                  </a:cubicBezTo>
                  <a:cubicBezTo>
                    <a:pt x="10451" y="11508"/>
                    <a:pt x="10461" y="11508"/>
                    <a:pt x="10470" y="11507"/>
                  </a:cubicBezTo>
                  <a:cubicBezTo>
                    <a:pt x="10470" y="11507"/>
                    <a:pt x="12046" y="0"/>
                    <a:pt x="39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401900" y="3338950"/>
              <a:ext cx="271000" cy="299950"/>
            </a:xfrm>
            <a:custGeom>
              <a:avLst/>
              <a:gdLst/>
              <a:ahLst/>
              <a:cxnLst/>
              <a:rect l="l" t="t" r="r" b="b"/>
              <a:pathLst>
                <a:path w="10840" h="11998" extrusionOk="0">
                  <a:moveTo>
                    <a:pt x="3111" y="506"/>
                  </a:moveTo>
                  <a:cubicBezTo>
                    <a:pt x="4775" y="506"/>
                    <a:pt x="6129" y="1001"/>
                    <a:pt x="7165" y="1990"/>
                  </a:cubicBezTo>
                  <a:cubicBezTo>
                    <a:pt x="9987" y="4690"/>
                    <a:pt x="9581" y="10312"/>
                    <a:pt x="9459" y="11490"/>
                  </a:cubicBezTo>
                  <a:cubicBezTo>
                    <a:pt x="6719" y="11449"/>
                    <a:pt x="4628" y="10617"/>
                    <a:pt x="3268" y="8973"/>
                  </a:cubicBezTo>
                  <a:cubicBezTo>
                    <a:pt x="832" y="6070"/>
                    <a:pt x="1319" y="1584"/>
                    <a:pt x="1462" y="651"/>
                  </a:cubicBezTo>
                  <a:cubicBezTo>
                    <a:pt x="2041" y="554"/>
                    <a:pt x="2591" y="506"/>
                    <a:pt x="3111" y="506"/>
                  </a:cubicBezTo>
                  <a:close/>
                  <a:moveTo>
                    <a:pt x="3099" y="1"/>
                  </a:moveTo>
                  <a:cubicBezTo>
                    <a:pt x="2495" y="1"/>
                    <a:pt x="1854" y="62"/>
                    <a:pt x="1177" y="184"/>
                  </a:cubicBezTo>
                  <a:cubicBezTo>
                    <a:pt x="1076" y="204"/>
                    <a:pt x="995" y="285"/>
                    <a:pt x="974" y="387"/>
                  </a:cubicBezTo>
                  <a:cubicBezTo>
                    <a:pt x="974" y="448"/>
                    <a:pt x="0" y="5847"/>
                    <a:pt x="2862" y="9277"/>
                  </a:cubicBezTo>
                  <a:cubicBezTo>
                    <a:pt x="4364" y="11084"/>
                    <a:pt x="6637" y="11997"/>
                    <a:pt x="9641" y="11997"/>
                  </a:cubicBezTo>
                  <a:cubicBezTo>
                    <a:pt x="9784" y="11997"/>
                    <a:pt x="9905" y="11916"/>
                    <a:pt x="9926" y="11794"/>
                  </a:cubicBezTo>
                  <a:cubicBezTo>
                    <a:pt x="9966" y="11510"/>
                    <a:pt x="10839" y="4812"/>
                    <a:pt x="7510" y="1625"/>
                  </a:cubicBezTo>
                  <a:cubicBezTo>
                    <a:pt x="6385" y="545"/>
                    <a:pt x="4906" y="1"/>
                    <a:pt x="30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486125" y="3428200"/>
              <a:ext cx="112675" cy="139150"/>
            </a:xfrm>
            <a:custGeom>
              <a:avLst/>
              <a:gdLst/>
              <a:ahLst/>
              <a:cxnLst/>
              <a:rect l="l" t="t" r="r" b="b"/>
              <a:pathLst>
                <a:path w="4507" h="5566" extrusionOk="0">
                  <a:moveTo>
                    <a:pt x="303" y="0"/>
                  </a:moveTo>
                  <a:cubicBezTo>
                    <a:pt x="179" y="0"/>
                    <a:pt x="78" y="79"/>
                    <a:pt x="41" y="207"/>
                  </a:cubicBezTo>
                  <a:cubicBezTo>
                    <a:pt x="1" y="328"/>
                    <a:pt x="102" y="470"/>
                    <a:pt x="224" y="511"/>
                  </a:cubicBezTo>
                  <a:cubicBezTo>
                    <a:pt x="264" y="511"/>
                    <a:pt x="3979" y="1465"/>
                    <a:pt x="3776" y="5281"/>
                  </a:cubicBezTo>
                  <a:cubicBezTo>
                    <a:pt x="3776" y="5423"/>
                    <a:pt x="3877" y="5545"/>
                    <a:pt x="4019" y="5545"/>
                  </a:cubicBezTo>
                  <a:cubicBezTo>
                    <a:pt x="4019" y="5565"/>
                    <a:pt x="4019" y="5565"/>
                    <a:pt x="4040" y="5565"/>
                  </a:cubicBezTo>
                  <a:cubicBezTo>
                    <a:pt x="4162" y="5565"/>
                    <a:pt x="4283" y="5443"/>
                    <a:pt x="4283" y="5322"/>
                  </a:cubicBezTo>
                  <a:cubicBezTo>
                    <a:pt x="4507" y="1079"/>
                    <a:pt x="386" y="24"/>
                    <a:pt x="346" y="4"/>
                  </a:cubicBezTo>
                  <a:cubicBezTo>
                    <a:pt x="331" y="1"/>
                    <a:pt x="317" y="0"/>
                    <a:pt x="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517575" y="3468300"/>
              <a:ext cx="76150" cy="77725"/>
            </a:xfrm>
            <a:custGeom>
              <a:avLst/>
              <a:gdLst/>
              <a:ahLst/>
              <a:cxnLst/>
              <a:rect l="l" t="t" r="r" b="b"/>
              <a:pathLst>
                <a:path w="3046" h="3109" extrusionOk="0">
                  <a:moveTo>
                    <a:pt x="452" y="0"/>
                  </a:moveTo>
                  <a:cubicBezTo>
                    <a:pt x="326" y="0"/>
                    <a:pt x="222" y="96"/>
                    <a:pt x="204" y="226"/>
                  </a:cubicBezTo>
                  <a:cubicBezTo>
                    <a:pt x="184" y="267"/>
                    <a:pt x="1" y="1607"/>
                    <a:pt x="793" y="2459"/>
                  </a:cubicBezTo>
                  <a:cubicBezTo>
                    <a:pt x="1199" y="2885"/>
                    <a:pt x="1767" y="3109"/>
                    <a:pt x="2498" y="3109"/>
                  </a:cubicBezTo>
                  <a:cubicBezTo>
                    <a:pt x="2599" y="3109"/>
                    <a:pt x="2701" y="3088"/>
                    <a:pt x="2802" y="3088"/>
                  </a:cubicBezTo>
                  <a:cubicBezTo>
                    <a:pt x="2944" y="3068"/>
                    <a:pt x="3046" y="2946"/>
                    <a:pt x="3025" y="2824"/>
                  </a:cubicBezTo>
                  <a:cubicBezTo>
                    <a:pt x="3025" y="2682"/>
                    <a:pt x="2904" y="2581"/>
                    <a:pt x="2761" y="2581"/>
                  </a:cubicBezTo>
                  <a:cubicBezTo>
                    <a:pt x="2664" y="2589"/>
                    <a:pt x="2570" y="2593"/>
                    <a:pt x="2478" y="2593"/>
                  </a:cubicBezTo>
                  <a:cubicBezTo>
                    <a:pt x="1904" y="2593"/>
                    <a:pt x="1456" y="2429"/>
                    <a:pt x="1158" y="2114"/>
                  </a:cubicBezTo>
                  <a:cubicBezTo>
                    <a:pt x="549" y="1444"/>
                    <a:pt x="691" y="308"/>
                    <a:pt x="691" y="287"/>
                  </a:cubicBezTo>
                  <a:cubicBezTo>
                    <a:pt x="711" y="145"/>
                    <a:pt x="630" y="23"/>
                    <a:pt x="488" y="3"/>
                  </a:cubicBezTo>
                  <a:cubicBezTo>
                    <a:pt x="476" y="1"/>
                    <a:pt x="464" y="0"/>
                    <a:pt x="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283000" y="3345100"/>
              <a:ext cx="301675" cy="287700"/>
            </a:xfrm>
            <a:custGeom>
              <a:avLst/>
              <a:gdLst/>
              <a:ahLst/>
              <a:cxnLst/>
              <a:rect l="l" t="t" r="r" b="b"/>
              <a:pathLst>
                <a:path w="12067" h="11508" extrusionOk="0">
                  <a:moveTo>
                    <a:pt x="8158" y="0"/>
                  </a:moveTo>
                  <a:cubicBezTo>
                    <a:pt x="0" y="0"/>
                    <a:pt x="1576" y="11507"/>
                    <a:pt x="1576" y="11507"/>
                  </a:cubicBezTo>
                  <a:cubicBezTo>
                    <a:pt x="1585" y="11508"/>
                    <a:pt x="1595" y="11508"/>
                    <a:pt x="1604" y="11508"/>
                  </a:cubicBezTo>
                  <a:cubicBezTo>
                    <a:pt x="12066" y="11508"/>
                    <a:pt x="10040" y="181"/>
                    <a:pt x="10040" y="181"/>
                  </a:cubicBezTo>
                  <a:cubicBezTo>
                    <a:pt x="9361" y="58"/>
                    <a:pt x="8735" y="0"/>
                    <a:pt x="8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p:cNvSpPr/>
            <p:nvPr/>
          </p:nvSpPr>
          <p:spPr>
            <a:xfrm>
              <a:off x="1293475" y="3338950"/>
              <a:ext cx="270475" cy="299950"/>
            </a:xfrm>
            <a:custGeom>
              <a:avLst/>
              <a:gdLst/>
              <a:ahLst/>
              <a:cxnLst/>
              <a:rect l="l" t="t" r="r" b="b"/>
              <a:pathLst>
                <a:path w="10819" h="11998" extrusionOk="0">
                  <a:moveTo>
                    <a:pt x="7733" y="509"/>
                  </a:moveTo>
                  <a:cubicBezTo>
                    <a:pt x="8261" y="509"/>
                    <a:pt x="8809" y="549"/>
                    <a:pt x="9398" y="651"/>
                  </a:cubicBezTo>
                  <a:cubicBezTo>
                    <a:pt x="9520" y="1584"/>
                    <a:pt x="9986" y="6090"/>
                    <a:pt x="7571" y="8973"/>
                  </a:cubicBezTo>
                  <a:cubicBezTo>
                    <a:pt x="6211" y="10617"/>
                    <a:pt x="4120" y="11449"/>
                    <a:pt x="1401" y="11490"/>
                  </a:cubicBezTo>
                  <a:cubicBezTo>
                    <a:pt x="1279" y="10312"/>
                    <a:pt x="853" y="4690"/>
                    <a:pt x="3694" y="1990"/>
                  </a:cubicBezTo>
                  <a:cubicBezTo>
                    <a:pt x="4709" y="996"/>
                    <a:pt x="6069" y="509"/>
                    <a:pt x="7733" y="509"/>
                  </a:cubicBezTo>
                  <a:close/>
                  <a:moveTo>
                    <a:pt x="7743" y="1"/>
                  </a:moveTo>
                  <a:cubicBezTo>
                    <a:pt x="5941" y="1"/>
                    <a:pt x="4470" y="545"/>
                    <a:pt x="3329" y="1625"/>
                  </a:cubicBezTo>
                  <a:cubicBezTo>
                    <a:pt x="0" y="4812"/>
                    <a:pt x="873" y="11510"/>
                    <a:pt x="913" y="11794"/>
                  </a:cubicBezTo>
                  <a:cubicBezTo>
                    <a:pt x="934" y="11916"/>
                    <a:pt x="1056" y="11997"/>
                    <a:pt x="1198" y="11997"/>
                  </a:cubicBezTo>
                  <a:cubicBezTo>
                    <a:pt x="4181" y="11997"/>
                    <a:pt x="6455" y="11084"/>
                    <a:pt x="7957" y="9297"/>
                  </a:cubicBezTo>
                  <a:cubicBezTo>
                    <a:pt x="10819" y="5908"/>
                    <a:pt x="9905" y="610"/>
                    <a:pt x="9865" y="387"/>
                  </a:cubicBezTo>
                  <a:cubicBezTo>
                    <a:pt x="9844" y="285"/>
                    <a:pt x="9763" y="204"/>
                    <a:pt x="9662" y="184"/>
                  </a:cubicBezTo>
                  <a:cubicBezTo>
                    <a:pt x="8985" y="62"/>
                    <a:pt x="8345" y="1"/>
                    <a:pt x="77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p:cNvSpPr/>
            <p:nvPr/>
          </p:nvSpPr>
          <p:spPr>
            <a:xfrm>
              <a:off x="1367550" y="3428200"/>
              <a:ext cx="112675" cy="139150"/>
            </a:xfrm>
            <a:custGeom>
              <a:avLst/>
              <a:gdLst/>
              <a:ahLst/>
              <a:cxnLst/>
              <a:rect l="l" t="t" r="r" b="b"/>
              <a:pathLst>
                <a:path w="4507" h="5566" extrusionOk="0">
                  <a:moveTo>
                    <a:pt x="4205" y="0"/>
                  </a:moveTo>
                  <a:cubicBezTo>
                    <a:pt x="4191" y="0"/>
                    <a:pt x="4176" y="1"/>
                    <a:pt x="4162" y="4"/>
                  </a:cubicBezTo>
                  <a:cubicBezTo>
                    <a:pt x="4121" y="24"/>
                    <a:pt x="0" y="1079"/>
                    <a:pt x="224" y="5322"/>
                  </a:cubicBezTo>
                  <a:cubicBezTo>
                    <a:pt x="224" y="5443"/>
                    <a:pt x="346" y="5565"/>
                    <a:pt x="488" y="5565"/>
                  </a:cubicBezTo>
                  <a:cubicBezTo>
                    <a:pt x="488" y="5565"/>
                    <a:pt x="488" y="5565"/>
                    <a:pt x="488" y="5545"/>
                  </a:cubicBezTo>
                  <a:cubicBezTo>
                    <a:pt x="630" y="5545"/>
                    <a:pt x="731" y="5423"/>
                    <a:pt x="731" y="5281"/>
                  </a:cubicBezTo>
                  <a:cubicBezTo>
                    <a:pt x="528" y="1465"/>
                    <a:pt x="4121" y="531"/>
                    <a:pt x="4283" y="511"/>
                  </a:cubicBezTo>
                  <a:cubicBezTo>
                    <a:pt x="4425" y="470"/>
                    <a:pt x="4507" y="328"/>
                    <a:pt x="4466" y="186"/>
                  </a:cubicBezTo>
                  <a:cubicBezTo>
                    <a:pt x="4430" y="77"/>
                    <a:pt x="4328" y="0"/>
                    <a:pt x="42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p:cNvSpPr/>
            <p:nvPr/>
          </p:nvSpPr>
          <p:spPr>
            <a:xfrm>
              <a:off x="1372625" y="3468300"/>
              <a:ext cx="76150" cy="77725"/>
            </a:xfrm>
            <a:custGeom>
              <a:avLst/>
              <a:gdLst/>
              <a:ahLst/>
              <a:cxnLst/>
              <a:rect l="l" t="t" r="r" b="b"/>
              <a:pathLst>
                <a:path w="3046" h="3109" extrusionOk="0">
                  <a:moveTo>
                    <a:pt x="2594" y="0"/>
                  </a:moveTo>
                  <a:cubicBezTo>
                    <a:pt x="2582" y="0"/>
                    <a:pt x="2570" y="1"/>
                    <a:pt x="2558" y="3"/>
                  </a:cubicBezTo>
                  <a:cubicBezTo>
                    <a:pt x="2436" y="23"/>
                    <a:pt x="2335" y="145"/>
                    <a:pt x="2355" y="287"/>
                  </a:cubicBezTo>
                  <a:cubicBezTo>
                    <a:pt x="2355" y="308"/>
                    <a:pt x="2497" y="1444"/>
                    <a:pt x="1888" y="2114"/>
                  </a:cubicBezTo>
                  <a:cubicBezTo>
                    <a:pt x="1590" y="2429"/>
                    <a:pt x="1142" y="2593"/>
                    <a:pt x="568" y="2593"/>
                  </a:cubicBezTo>
                  <a:cubicBezTo>
                    <a:pt x="477" y="2593"/>
                    <a:pt x="382" y="2589"/>
                    <a:pt x="285" y="2581"/>
                  </a:cubicBezTo>
                  <a:cubicBezTo>
                    <a:pt x="143" y="2581"/>
                    <a:pt x="21" y="2682"/>
                    <a:pt x="21" y="2824"/>
                  </a:cubicBezTo>
                  <a:cubicBezTo>
                    <a:pt x="0" y="2946"/>
                    <a:pt x="102" y="3068"/>
                    <a:pt x="244" y="3088"/>
                  </a:cubicBezTo>
                  <a:cubicBezTo>
                    <a:pt x="346" y="3088"/>
                    <a:pt x="447" y="3109"/>
                    <a:pt x="549" y="3109"/>
                  </a:cubicBezTo>
                  <a:cubicBezTo>
                    <a:pt x="1279" y="3109"/>
                    <a:pt x="1848" y="2885"/>
                    <a:pt x="2254" y="2459"/>
                  </a:cubicBezTo>
                  <a:cubicBezTo>
                    <a:pt x="3045" y="1607"/>
                    <a:pt x="2862" y="267"/>
                    <a:pt x="2842" y="226"/>
                  </a:cubicBezTo>
                  <a:cubicBezTo>
                    <a:pt x="2824" y="96"/>
                    <a:pt x="2720" y="0"/>
                    <a:pt x="2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a:off x="433350" y="2870250"/>
              <a:ext cx="305500" cy="471775"/>
            </a:xfrm>
            <a:custGeom>
              <a:avLst/>
              <a:gdLst/>
              <a:ahLst/>
              <a:cxnLst/>
              <a:rect l="l" t="t" r="r" b="b"/>
              <a:pathLst>
                <a:path w="12220" h="18871" extrusionOk="0">
                  <a:moveTo>
                    <a:pt x="951" y="1"/>
                  </a:moveTo>
                  <a:cubicBezTo>
                    <a:pt x="352" y="1"/>
                    <a:pt x="1" y="35"/>
                    <a:pt x="1" y="35"/>
                  </a:cubicBezTo>
                  <a:cubicBezTo>
                    <a:pt x="2923" y="4297"/>
                    <a:pt x="2497" y="7240"/>
                    <a:pt x="1807" y="8803"/>
                  </a:cubicBezTo>
                  <a:cubicBezTo>
                    <a:pt x="1218" y="10163"/>
                    <a:pt x="934" y="11625"/>
                    <a:pt x="1097" y="13046"/>
                  </a:cubicBezTo>
                  <a:cubicBezTo>
                    <a:pt x="1259" y="14365"/>
                    <a:pt x="1685" y="15847"/>
                    <a:pt x="2822" y="16780"/>
                  </a:cubicBezTo>
                  <a:cubicBezTo>
                    <a:pt x="3979" y="17816"/>
                    <a:pt x="5379" y="18526"/>
                    <a:pt x="6861" y="18871"/>
                  </a:cubicBezTo>
                  <a:cubicBezTo>
                    <a:pt x="7450" y="15339"/>
                    <a:pt x="9277" y="12234"/>
                    <a:pt x="11854" y="10001"/>
                  </a:cubicBezTo>
                  <a:cubicBezTo>
                    <a:pt x="11854" y="9839"/>
                    <a:pt x="11854" y="9696"/>
                    <a:pt x="11875" y="9534"/>
                  </a:cubicBezTo>
                  <a:cubicBezTo>
                    <a:pt x="12220" y="5678"/>
                    <a:pt x="9967" y="2044"/>
                    <a:pt x="6293" y="826"/>
                  </a:cubicBezTo>
                  <a:cubicBezTo>
                    <a:pt x="4101" y="123"/>
                    <a:pt x="2084"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a:off x="426750" y="2863700"/>
              <a:ext cx="319200" cy="484425"/>
            </a:xfrm>
            <a:custGeom>
              <a:avLst/>
              <a:gdLst/>
              <a:ahLst/>
              <a:cxnLst/>
              <a:rect l="l" t="t" r="r" b="b"/>
              <a:pathLst>
                <a:path w="12768" h="19377" extrusionOk="0">
                  <a:moveTo>
                    <a:pt x="1101" y="516"/>
                  </a:moveTo>
                  <a:cubicBezTo>
                    <a:pt x="2198" y="516"/>
                    <a:pt x="4258" y="617"/>
                    <a:pt x="6476" y="1332"/>
                  </a:cubicBezTo>
                  <a:cubicBezTo>
                    <a:pt x="10007" y="2489"/>
                    <a:pt x="12240" y="5960"/>
                    <a:pt x="11895" y="9776"/>
                  </a:cubicBezTo>
                  <a:cubicBezTo>
                    <a:pt x="11875" y="9877"/>
                    <a:pt x="11875" y="9999"/>
                    <a:pt x="11855" y="10121"/>
                  </a:cubicBezTo>
                  <a:lnTo>
                    <a:pt x="11855" y="10141"/>
                  </a:lnTo>
                  <a:cubicBezTo>
                    <a:pt x="9297" y="12394"/>
                    <a:pt x="7551" y="15459"/>
                    <a:pt x="6922" y="18808"/>
                  </a:cubicBezTo>
                  <a:cubicBezTo>
                    <a:pt x="5542" y="18443"/>
                    <a:pt x="4263" y="17773"/>
                    <a:pt x="3248" y="16839"/>
                  </a:cubicBezTo>
                  <a:cubicBezTo>
                    <a:pt x="2355" y="16109"/>
                    <a:pt x="1827" y="14911"/>
                    <a:pt x="1624" y="13287"/>
                  </a:cubicBezTo>
                  <a:cubicBezTo>
                    <a:pt x="1462" y="11968"/>
                    <a:pt x="1685" y="10567"/>
                    <a:pt x="2315" y="9167"/>
                  </a:cubicBezTo>
                  <a:cubicBezTo>
                    <a:pt x="3066" y="7462"/>
                    <a:pt x="3370" y="4580"/>
                    <a:pt x="711" y="520"/>
                  </a:cubicBezTo>
                  <a:cubicBezTo>
                    <a:pt x="822" y="518"/>
                    <a:pt x="953" y="516"/>
                    <a:pt x="1101" y="516"/>
                  </a:cubicBezTo>
                  <a:close/>
                  <a:moveTo>
                    <a:pt x="1227" y="1"/>
                  </a:moveTo>
                  <a:cubicBezTo>
                    <a:pt x="643" y="1"/>
                    <a:pt x="285" y="33"/>
                    <a:pt x="244" y="33"/>
                  </a:cubicBezTo>
                  <a:cubicBezTo>
                    <a:pt x="143" y="53"/>
                    <a:pt x="62" y="114"/>
                    <a:pt x="21" y="195"/>
                  </a:cubicBezTo>
                  <a:cubicBezTo>
                    <a:pt x="1" y="277"/>
                    <a:pt x="1" y="358"/>
                    <a:pt x="41" y="439"/>
                  </a:cubicBezTo>
                  <a:cubicBezTo>
                    <a:pt x="2842" y="4498"/>
                    <a:pt x="2558" y="7320"/>
                    <a:pt x="1848" y="8964"/>
                  </a:cubicBezTo>
                  <a:cubicBezTo>
                    <a:pt x="1198" y="10466"/>
                    <a:pt x="955" y="11927"/>
                    <a:pt x="1117" y="13348"/>
                  </a:cubicBezTo>
                  <a:cubicBezTo>
                    <a:pt x="1340" y="15114"/>
                    <a:pt x="1929" y="16413"/>
                    <a:pt x="2903" y="17225"/>
                  </a:cubicBezTo>
                  <a:cubicBezTo>
                    <a:pt x="4060" y="18260"/>
                    <a:pt x="5501" y="19011"/>
                    <a:pt x="7064" y="19377"/>
                  </a:cubicBezTo>
                  <a:lnTo>
                    <a:pt x="7125" y="19377"/>
                  </a:lnTo>
                  <a:cubicBezTo>
                    <a:pt x="7166" y="19377"/>
                    <a:pt x="7227" y="19356"/>
                    <a:pt x="7267" y="19336"/>
                  </a:cubicBezTo>
                  <a:cubicBezTo>
                    <a:pt x="7308" y="19295"/>
                    <a:pt x="7348" y="19234"/>
                    <a:pt x="7369" y="19174"/>
                  </a:cubicBezTo>
                  <a:cubicBezTo>
                    <a:pt x="7937" y="15804"/>
                    <a:pt x="9683" y="12699"/>
                    <a:pt x="12281" y="10446"/>
                  </a:cubicBezTo>
                  <a:cubicBezTo>
                    <a:pt x="12321" y="10405"/>
                    <a:pt x="12362" y="10344"/>
                    <a:pt x="12362" y="10263"/>
                  </a:cubicBezTo>
                  <a:lnTo>
                    <a:pt x="12362" y="10141"/>
                  </a:lnTo>
                  <a:cubicBezTo>
                    <a:pt x="12382" y="10040"/>
                    <a:pt x="12382" y="9918"/>
                    <a:pt x="12382" y="9816"/>
                  </a:cubicBezTo>
                  <a:cubicBezTo>
                    <a:pt x="12768" y="5777"/>
                    <a:pt x="10393" y="2083"/>
                    <a:pt x="6618" y="865"/>
                  </a:cubicBezTo>
                  <a:cubicBezTo>
                    <a:pt x="4398" y="125"/>
                    <a:pt x="2375" y="1"/>
                    <a:pt x="1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a:off x="452625" y="3118300"/>
              <a:ext cx="135025" cy="188225"/>
            </a:xfrm>
            <a:custGeom>
              <a:avLst/>
              <a:gdLst/>
              <a:ahLst/>
              <a:cxnLst/>
              <a:rect l="l" t="t" r="r" b="b"/>
              <a:pathLst>
                <a:path w="5401" h="7529" extrusionOk="0">
                  <a:moveTo>
                    <a:pt x="2023" y="0"/>
                  </a:moveTo>
                  <a:cubicBezTo>
                    <a:pt x="1881" y="0"/>
                    <a:pt x="1755" y="91"/>
                    <a:pt x="1706" y="221"/>
                  </a:cubicBezTo>
                  <a:cubicBezTo>
                    <a:pt x="1686" y="282"/>
                    <a:pt x="1" y="5356"/>
                    <a:pt x="4872" y="7508"/>
                  </a:cubicBezTo>
                  <a:cubicBezTo>
                    <a:pt x="4913" y="7528"/>
                    <a:pt x="4974" y="7528"/>
                    <a:pt x="5014" y="7528"/>
                  </a:cubicBezTo>
                  <a:cubicBezTo>
                    <a:pt x="5136" y="7528"/>
                    <a:pt x="5278" y="7447"/>
                    <a:pt x="5319" y="7325"/>
                  </a:cubicBezTo>
                  <a:cubicBezTo>
                    <a:pt x="5400" y="7163"/>
                    <a:pt x="5319" y="6960"/>
                    <a:pt x="5156" y="6879"/>
                  </a:cubicBezTo>
                  <a:cubicBezTo>
                    <a:pt x="853" y="4991"/>
                    <a:pt x="2274" y="627"/>
                    <a:pt x="2335" y="444"/>
                  </a:cubicBezTo>
                  <a:cubicBezTo>
                    <a:pt x="2396" y="262"/>
                    <a:pt x="2315" y="79"/>
                    <a:pt x="2132" y="18"/>
                  </a:cubicBezTo>
                  <a:cubicBezTo>
                    <a:pt x="2096" y="6"/>
                    <a:pt x="2059" y="0"/>
                    <a:pt x="202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1225975" y="2870200"/>
              <a:ext cx="308550" cy="473350"/>
            </a:xfrm>
            <a:custGeom>
              <a:avLst/>
              <a:gdLst/>
              <a:ahLst/>
              <a:cxnLst/>
              <a:rect l="l" t="t" r="r" b="b"/>
              <a:pathLst>
                <a:path w="12342" h="18934" extrusionOk="0">
                  <a:moveTo>
                    <a:pt x="11357" y="0"/>
                  </a:moveTo>
                  <a:cubicBezTo>
                    <a:pt x="9917" y="0"/>
                    <a:pt x="7106" y="199"/>
                    <a:pt x="4324" y="1519"/>
                  </a:cubicBezTo>
                  <a:cubicBezTo>
                    <a:pt x="1502" y="2858"/>
                    <a:pt x="0" y="5923"/>
                    <a:pt x="406" y="9008"/>
                  </a:cubicBezTo>
                  <a:cubicBezTo>
                    <a:pt x="447" y="9475"/>
                    <a:pt x="488" y="9922"/>
                    <a:pt x="488" y="10389"/>
                  </a:cubicBezTo>
                  <a:cubicBezTo>
                    <a:pt x="2862" y="12621"/>
                    <a:pt x="4527" y="15585"/>
                    <a:pt x="5075" y="18934"/>
                  </a:cubicBezTo>
                  <a:cubicBezTo>
                    <a:pt x="6699" y="18629"/>
                    <a:pt x="8262" y="17919"/>
                    <a:pt x="9520" y="16782"/>
                  </a:cubicBezTo>
                  <a:cubicBezTo>
                    <a:pt x="10636" y="15849"/>
                    <a:pt x="11063" y="14367"/>
                    <a:pt x="11225" y="13048"/>
                  </a:cubicBezTo>
                  <a:cubicBezTo>
                    <a:pt x="11387" y="11627"/>
                    <a:pt x="11103" y="10165"/>
                    <a:pt x="10515" y="8805"/>
                  </a:cubicBezTo>
                  <a:cubicBezTo>
                    <a:pt x="9825" y="7242"/>
                    <a:pt x="9398" y="4299"/>
                    <a:pt x="12341" y="37"/>
                  </a:cubicBezTo>
                  <a:cubicBezTo>
                    <a:pt x="12341" y="37"/>
                    <a:pt x="11976" y="0"/>
                    <a:pt x="1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a:off x="1218875" y="2863800"/>
              <a:ext cx="322250" cy="486350"/>
            </a:xfrm>
            <a:custGeom>
              <a:avLst/>
              <a:gdLst/>
              <a:ahLst/>
              <a:cxnLst/>
              <a:rect l="l" t="t" r="r" b="b"/>
              <a:pathLst>
                <a:path w="12890" h="19454" extrusionOk="0">
                  <a:moveTo>
                    <a:pt x="11688" y="508"/>
                  </a:moveTo>
                  <a:cubicBezTo>
                    <a:pt x="11870" y="508"/>
                    <a:pt x="12028" y="511"/>
                    <a:pt x="12159" y="516"/>
                  </a:cubicBezTo>
                  <a:cubicBezTo>
                    <a:pt x="9500" y="4576"/>
                    <a:pt x="9824" y="7458"/>
                    <a:pt x="10575" y="9163"/>
                  </a:cubicBezTo>
                  <a:cubicBezTo>
                    <a:pt x="11184" y="10563"/>
                    <a:pt x="11408" y="11964"/>
                    <a:pt x="11245" y="13283"/>
                  </a:cubicBezTo>
                  <a:cubicBezTo>
                    <a:pt x="11062" y="14907"/>
                    <a:pt x="10514" y="16105"/>
                    <a:pt x="9621" y="16856"/>
                  </a:cubicBezTo>
                  <a:cubicBezTo>
                    <a:pt x="8505" y="17850"/>
                    <a:pt x="7104" y="18561"/>
                    <a:pt x="5562" y="18906"/>
                  </a:cubicBezTo>
                  <a:cubicBezTo>
                    <a:pt x="4973" y="15719"/>
                    <a:pt x="3370" y="12756"/>
                    <a:pt x="1035" y="10523"/>
                  </a:cubicBezTo>
                  <a:cubicBezTo>
                    <a:pt x="1015" y="10056"/>
                    <a:pt x="975" y="9630"/>
                    <a:pt x="934" y="9244"/>
                  </a:cubicBezTo>
                  <a:cubicBezTo>
                    <a:pt x="528" y="6179"/>
                    <a:pt x="2050" y="3256"/>
                    <a:pt x="4709" y="1998"/>
                  </a:cubicBezTo>
                  <a:cubicBezTo>
                    <a:pt x="7475" y="705"/>
                    <a:pt x="10289" y="508"/>
                    <a:pt x="11688" y="508"/>
                  </a:cubicBezTo>
                  <a:close/>
                  <a:moveTo>
                    <a:pt x="11701" y="1"/>
                  </a:moveTo>
                  <a:cubicBezTo>
                    <a:pt x="10261" y="1"/>
                    <a:pt x="7389" y="190"/>
                    <a:pt x="4506" y="1551"/>
                  </a:cubicBezTo>
                  <a:cubicBezTo>
                    <a:pt x="1644" y="2891"/>
                    <a:pt x="0" y="6017"/>
                    <a:pt x="427" y="9305"/>
                  </a:cubicBezTo>
                  <a:cubicBezTo>
                    <a:pt x="487" y="9711"/>
                    <a:pt x="508" y="10137"/>
                    <a:pt x="528" y="10645"/>
                  </a:cubicBezTo>
                  <a:cubicBezTo>
                    <a:pt x="528" y="10705"/>
                    <a:pt x="569" y="10787"/>
                    <a:pt x="609" y="10827"/>
                  </a:cubicBezTo>
                  <a:cubicBezTo>
                    <a:pt x="2984" y="13060"/>
                    <a:pt x="4588" y="16044"/>
                    <a:pt x="5115" y="19251"/>
                  </a:cubicBezTo>
                  <a:cubicBezTo>
                    <a:pt x="5115" y="19312"/>
                    <a:pt x="5156" y="19373"/>
                    <a:pt x="5217" y="19413"/>
                  </a:cubicBezTo>
                  <a:cubicBezTo>
                    <a:pt x="5257" y="19433"/>
                    <a:pt x="5298" y="19454"/>
                    <a:pt x="5359" y="19454"/>
                  </a:cubicBezTo>
                  <a:lnTo>
                    <a:pt x="5399" y="19454"/>
                  </a:lnTo>
                  <a:cubicBezTo>
                    <a:pt x="7145" y="19129"/>
                    <a:pt x="8708" y="18358"/>
                    <a:pt x="9966" y="17241"/>
                  </a:cubicBezTo>
                  <a:cubicBezTo>
                    <a:pt x="10941" y="16409"/>
                    <a:pt x="11550" y="15110"/>
                    <a:pt x="11753" y="13344"/>
                  </a:cubicBezTo>
                  <a:cubicBezTo>
                    <a:pt x="11935" y="11923"/>
                    <a:pt x="11692" y="10462"/>
                    <a:pt x="11042" y="8960"/>
                  </a:cubicBezTo>
                  <a:cubicBezTo>
                    <a:pt x="10311" y="7316"/>
                    <a:pt x="10048" y="4494"/>
                    <a:pt x="12828" y="435"/>
                  </a:cubicBezTo>
                  <a:cubicBezTo>
                    <a:pt x="12869" y="354"/>
                    <a:pt x="12889" y="273"/>
                    <a:pt x="12849" y="191"/>
                  </a:cubicBezTo>
                  <a:cubicBezTo>
                    <a:pt x="12808" y="110"/>
                    <a:pt x="12727" y="49"/>
                    <a:pt x="12646" y="29"/>
                  </a:cubicBezTo>
                  <a:cubicBezTo>
                    <a:pt x="12600" y="29"/>
                    <a:pt x="12258" y="1"/>
                    <a:pt x="1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1381750" y="3116775"/>
              <a:ext cx="135000" cy="188725"/>
            </a:xfrm>
            <a:custGeom>
              <a:avLst/>
              <a:gdLst/>
              <a:ahLst/>
              <a:cxnLst/>
              <a:rect l="l" t="t" r="r" b="b"/>
              <a:pathLst>
                <a:path w="5400" h="7549" extrusionOk="0">
                  <a:moveTo>
                    <a:pt x="3388" y="0"/>
                  </a:moveTo>
                  <a:cubicBezTo>
                    <a:pt x="3355" y="0"/>
                    <a:pt x="3321" y="6"/>
                    <a:pt x="3289" y="18"/>
                  </a:cubicBezTo>
                  <a:cubicBezTo>
                    <a:pt x="3106" y="79"/>
                    <a:pt x="3005" y="282"/>
                    <a:pt x="3066" y="465"/>
                  </a:cubicBezTo>
                  <a:cubicBezTo>
                    <a:pt x="3127" y="647"/>
                    <a:pt x="4568" y="4991"/>
                    <a:pt x="265" y="6899"/>
                  </a:cubicBezTo>
                  <a:cubicBezTo>
                    <a:pt x="82" y="6960"/>
                    <a:pt x="1" y="7163"/>
                    <a:pt x="82" y="7346"/>
                  </a:cubicBezTo>
                  <a:cubicBezTo>
                    <a:pt x="143" y="7467"/>
                    <a:pt x="265" y="7549"/>
                    <a:pt x="386" y="7549"/>
                  </a:cubicBezTo>
                  <a:cubicBezTo>
                    <a:pt x="447" y="7549"/>
                    <a:pt x="488" y="7528"/>
                    <a:pt x="529" y="7508"/>
                  </a:cubicBezTo>
                  <a:cubicBezTo>
                    <a:pt x="5400" y="5356"/>
                    <a:pt x="3736" y="282"/>
                    <a:pt x="3715" y="241"/>
                  </a:cubicBezTo>
                  <a:cubicBezTo>
                    <a:pt x="3666" y="95"/>
                    <a:pt x="3526" y="0"/>
                    <a:pt x="338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599275" y="3026900"/>
              <a:ext cx="758650" cy="824100"/>
            </a:xfrm>
            <a:custGeom>
              <a:avLst/>
              <a:gdLst/>
              <a:ahLst/>
              <a:cxnLst/>
              <a:rect l="l" t="t" r="r" b="b"/>
              <a:pathLst>
                <a:path w="30346" h="32964" extrusionOk="0">
                  <a:moveTo>
                    <a:pt x="15163" y="0"/>
                  </a:moveTo>
                  <a:cubicBezTo>
                    <a:pt x="11368" y="0"/>
                    <a:pt x="7876" y="1401"/>
                    <a:pt x="5217" y="3735"/>
                  </a:cubicBezTo>
                  <a:cubicBezTo>
                    <a:pt x="2640" y="5968"/>
                    <a:pt x="813" y="9073"/>
                    <a:pt x="224" y="12605"/>
                  </a:cubicBezTo>
                  <a:cubicBezTo>
                    <a:pt x="82" y="13437"/>
                    <a:pt x="1" y="14290"/>
                    <a:pt x="1" y="15162"/>
                  </a:cubicBezTo>
                  <a:lnTo>
                    <a:pt x="1" y="17801"/>
                  </a:lnTo>
                  <a:cubicBezTo>
                    <a:pt x="1" y="26184"/>
                    <a:pt x="6780" y="32963"/>
                    <a:pt x="15163" y="32963"/>
                  </a:cubicBezTo>
                  <a:cubicBezTo>
                    <a:pt x="23546" y="32963"/>
                    <a:pt x="30346" y="26184"/>
                    <a:pt x="30346" y="17801"/>
                  </a:cubicBezTo>
                  <a:lnTo>
                    <a:pt x="30346" y="15162"/>
                  </a:lnTo>
                  <a:cubicBezTo>
                    <a:pt x="30346" y="14330"/>
                    <a:pt x="30285" y="13478"/>
                    <a:pt x="30143" y="12666"/>
                  </a:cubicBezTo>
                  <a:cubicBezTo>
                    <a:pt x="29595" y="9317"/>
                    <a:pt x="27930" y="6353"/>
                    <a:pt x="25556" y="4121"/>
                  </a:cubicBezTo>
                  <a:cubicBezTo>
                    <a:pt x="22856" y="1563"/>
                    <a:pt x="19202" y="0"/>
                    <a:pt x="15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592700" y="3020300"/>
              <a:ext cx="771825" cy="837300"/>
            </a:xfrm>
            <a:custGeom>
              <a:avLst/>
              <a:gdLst/>
              <a:ahLst/>
              <a:cxnLst/>
              <a:rect l="l" t="t" r="r" b="b"/>
              <a:pathLst>
                <a:path w="30873" h="33492" extrusionOk="0">
                  <a:moveTo>
                    <a:pt x="15426" y="508"/>
                  </a:moveTo>
                  <a:cubicBezTo>
                    <a:pt x="19242" y="508"/>
                    <a:pt x="22875" y="1949"/>
                    <a:pt x="25656" y="4567"/>
                  </a:cubicBezTo>
                  <a:cubicBezTo>
                    <a:pt x="28031" y="6800"/>
                    <a:pt x="29635" y="9784"/>
                    <a:pt x="30162" y="12970"/>
                  </a:cubicBezTo>
                  <a:cubicBezTo>
                    <a:pt x="30284" y="13803"/>
                    <a:pt x="30365" y="14635"/>
                    <a:pt x="30365" y="15426"/>
                  </a:cubicBezTo>
                  <a:lnTo>
                    <a:pt x="30365" y="18065"/>
                  </a:lnTo>
                  <a:cubicBezTo>
                    <a:pt x="30365" y="26286"/>
                    <a:pt x="23667" y="32984"/>
                    <a:pt x="15426" y="32984"/>
                  </a:cubicBezTo>
                  <a:cubicBezTo>
                    <a:pt x="7206" y="32984"/>
                    <a:pt x="507" y="26286"/>
                    <a:pt x="507" y="18065"/>
                  </a:cubicBezTo>
                  <a:lnTo>
                    <a:pt x="507" y="15426"/>
                  </a:lnTo>
                  <a:cubicBezTo>
                    <a:pt x="507" y="14594"/>
                    <a:pt x="589" y="13742"/>
                    <a:pt x="731" y="12910"/>
                  </a:cubicBezTo>
                  <a:cubicBezTo>
                    <a:pt x="1299" y="9540"/>
                    <a:pt x="3045" y="6435"/>
                    <a:pt x="5643" y="4182"/>
                  </a:cubicBezTo>
                  <a:cubicBezTo>
                    <a:pt x="8363" y="1807"/>
                    <a:pt x="11834" y="508"/>
                    <a:pt x="15426" y="508"/>
                  </a:cubicBezTo>
                  <a:close/>
                  <a:moveTo>
                    <a:pt x="15426" y="0"/>
                  </a:moveTo>
                  <a:cubicBezTo>
                    <a:pt x="11712" y="0"/>
                    <a:pt x="8119" y="1360"/>
                    <a:pt x="5298" y="3796"/>
                  </a:cubicBezTo>
                  <a:cubicBezTo>
                    <a:pt x="2618" y="6130"/>
                    <a:pt x="832" y="9337"/>
                    <a:pt x="223" y="12808"/>
                  </a:cubicBezTo>
                  <a:cubicBezTo>
                    <a:pt x="81" y="13701"/>
                    <a:pt x="0" y="14574"/>
                    <a:pt x="0" y="15426"/>
                  </a:cubicBezTo>
                  <a:lnTo>
                    <a:pt x="0" y="18065"/>
                  </a:lnTo>
                  <a:cubicBezTo>
                    <a:pt x="0" y="26570"/>
                    <a:pt x="6922" y="33491"/>
                    <a:pt x="15426" y="33491"/>
                  </a:cubicBezTo>
                  <a:cubicBezTo>
                    <a:pt x="23951" y="33491"/>
                    <a:pt x="30873" y="26570"/>
                    <a:pt x="30873" y="18065"/>
                  </a:cubicBezTo>
                  <a:lnTo>
                    <a:pt x="30873" y="15426"/>
                  </a:lnTo>
                  <a:cubicBezTo>
                    <a:pt x="30873" y="14594"/>
                    <a:pt x="30792" y="13742"/>
                    <a:pt x="30649" y="12889"/>
                  </a:cubicBezTo>
                  <a:cubicBezTo>
                    <a:pt x="30101" y="9601"/>
                    <a:pt x="28457" y="6496"/>
                    <a:pt x="26001" y="4202"/>
                  </a:cubicBezTo>
                  <a:cubicBezTo>
                    <a:pt x="23119" y="1482"/>
                    <a:pt x="19384" y="0"/>
                    <a:pt x="15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1120425" y="3090550"/>
              <a:ext cx="204525" cy="252000"/>
            </a:xfrm>
            <a:custGeom>
              <a:avLst/>
              <a:gdLst/>
              <a:ahLst/>
              <a:cxnLst/>
              <a:rect l="l" t="t" r="r" b="b"/>
              <a:pathLst>
                <a:path w="8181" h="10080" extrusionOk="0">
                  <a:moveTo>
                    <a:pt x="395" y="1"/>
                  </a:moveTo>
                  <a:cubicBezTo>
                    <a:pt x="268" y="1"/>
                    <a:pt x="142" y="80"/>
                    <a:pt x="82" y="215"/>
                  </a:cubicBezTo>
                  <a:cubicBezTo>
                    <a:pt x="1" y="377"/>
                    <a:pt x="82" y="580"/>
                    <a:pt x="244" y="661"/>
                  </a:cubicBezTo>
                  <a:cubicBezTo>
                    <a:pt x="305" y="681"/>
                    <a:pt x="6374" y="3523"/>
                    <a:pt x="7490" y="9795"/>
                  </a:cubicBezTo>
                  <a:cubicBezTo>
                    <a:pt x="7511" y="9957"/>
                    <a:pt x="7653" y="10079"/>
                    <a:pt x="7815" y="10079"/>
                  </a:cubicBezTo>
                  <a:lnTo>
                    <a:pt x="7876" y="10079"/>
                  </a:lnTo>
                  <a:cubicBezTo>
                    <a:pt x="8059" y="10039"/>
                    <a:pt x="8180" y="9876"/>
                    <a:pt x="8160" y="9694"/>
                  </a:cubicBezTo>
                  <a:cubicBezTo>
                    <a:pt x="6983" y="3036"/>
                    <a:pt x="792" y="154"/>
                    <a:pt x="528" y="32"/>
                  </a:cubicBezTo>
                  <a:cubicBezTo>
                    <a:pt x="486" y="11"/>
                    <a:pt x="440" y="1"/>
                    <a:pt x="395"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a:off x="962600" y="2957875"/>
              <a:ext cx="33525" cy="69050"/>
            </a:xfrm>
            <a:custGeom>
              <a:avLst/>
              <a:gdLst/>
              <a:ahLst/>
              <a:cxnLst/>
              <a:rect l="l" t="t" r="r" b="b"/>
              <a:pathLst>
                <a:path w="1341" h="2762" extrusionOk="0">
                  <a:moveTo>
                    <a:pt x="671" y="1"/>
                  </a:moveTo>
                  <a:cubicBezTo>
                    <a:pt x="305" y="1"/>
                    <a:pt x="1" y="305"/>
                    <a:pt x="1" y="671"/>
                  </a:cubicBezTo>
                  <a:cubicBezTo>
                    <a:pt x="1" y="1036"/>
                    <a:pt x="305" y="2761"/>
                    <a:pt x="671" y="2761"/>
                  </a:cubicBezTo>
                  <a:cubicBezTo>
                    <a:pt x="1036" y="2761"/>
                    <a:pt x="1341" y="1036"/>
                    <a:pt x="1341" y="671"/>
                  </a:cubicBezTo>
                  <a:cubicBezTo>
                    <a:pt x="1341" y="305"/>
                    <a:pt x="1036" y="1"/>
                    <a:pt x="671" y="1"/>
                  </a:cubicBezTo>
                  <a:close/>
                </a:path>
              </a:pathLst>
            </a:custGeom>
            <a:solidFill>
              <a:srgbClr val="FF69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a:off x="956525" y="2951275"/>
              <a:ext cx="45700" cy="81725"/>
            </a:xfrm>
            <a:custGeom>
              <a:avLst/>
              <a:gdLst/>
              <a:ahLst/>
              <a:cxnLst/>
              <a:rect l="l" t="t" r="r" b="b"/>
              <a:pathLst>
                <a:path w="1828" h="3269" extrusionOk="0">
                  <a:moveTo>
                    <a:pt x="914" y="508"/>
                  </a:moveTo>
                  <a:cubicBezTo>
                    <a:pt x="1137" y="508"/>
                    <a:pt x="1320" y="691"/>
                    <a:pt x="1320" y="935"/>
                  </a:cubicBezTo>
                  <a:cubicBezTo>
                    <a:pt x="1320" y="1280"/>
                    <a:pt x="1096" y="2376"/>
                    <a:pt x="914" y="2700"/>
                  </a:cubicBezTo>
                  <a:cubicBezTo>
                    <a:pt x="731" y="2376"/>
                    <a:pt x="508" y="1280"/>
                    <a:pt x="508" y="935"/>
                  </a:cubicBezTo>
                  <a:cubicBezTo>
                    <a:pt x="508" y="691"/>
                    <a:pt x="691" y="508"/>
                    <a:pt x="914" y="508"/>
                  </a:cubicBezTo>
                  <a:close/>
                  <a:moveTo>
                    <a:pt x="914" y="1"/>
                  </a:moveTo>
                  <a:cubicBezTo>
                    <a:pt x="406" y="1"/>
                    <a:pt x="0" y="427"/>
                    <a:pt x="0" y="935"/>
                  </a:cubicBezTo>
                  <a:cubicBezTo>
                    <a:pt x="0" y="955"/>
                    <a:pt x="183" y="3269"/>
                    <a:pt x="914" y="3269"/>
                  </a:cubicBezTo>
                  <a:cubicBezTo>
                    <a:pt x="1645" y="3269"/>
                    <a:pt x="1827" y="955"/>
                    <a:pt x="1827" y="935"/>
                  </a:cubicBezTo>
                  <a:cubicBezTo>
                    <a:pt x="1827" y="427"/>
                    <a:pt x="1421" y="1"/>
                    <a:pt x="9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972250" y="2988200"/>
              <a:ext cx="45700" cy="38475"/>
            </a:xfrm>
            <a:custGeom>
              <a:avLst/>
              <a:gdLst/>
              <a:ahLst/>
              <a:cxnLst/>
              <a:rect l="l" t="t" r="r" b="b"/>
              <a:pathLst>
                <a:path w="1828" h="1539" extrusionOk="0">
                  <a:moveTo>
                    <a:pt x="1290" y="0"/>
                  </a:moveTo>
                  <a:cubicBezTo>
                    <a:pt x="1175" y="0"/>
                    <a:pt x="1061" y="41"/>
                    <a:pt x="975" y="127"/>
                  </a:cubicBezTo>
                  <a:cubicBezTo>
                    <a:pt x="772" y="310"/>
                    <a:pt x="1" y="1305"/>
                    <a:pt x="183" y="1508"/>
                  </a:cubicBezTo>
                  <a:cubicBezTo>
                    <a:pt x="204" y="1529"/>
                    <a:pt x="237" y="1538"/>
                    <a:pt x="279" y="1538"/>
                  </a:cubicBezTo>
                  <a:cubicBezTo>
                    <a:pt x="598" y="1538"/>
                    <a:pt x="1445" y="981"/>
                    <a:pt x="1624" y="838"/>
                  </a:cubicBezTo>
                  <a:cubicBezTo>
                    <a:pt x="1807" y="655"/>
                    <a:pt x="1827" y="351"/>
                    <a:pt x="1645" y="148"/>
                  </a:cubicBezTo>
                  <a:cubicBezTo>
                    <a:pt x="1548" y="51"/>
                    <a:pt x="1418" y="0"/>
                    <a:pt x="1290" y="0"/>
                  </a:cubicBezTo>
                  <a:close/>
                </a:path>
              </a:pathLst>
            </a:custGeom>
            <a:solidFill>
              <a:srgbClr val="FF69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966675" y="2981725"/>
              <a:ext cx="56350" cy="51275"/>
            </a:xfrm>
            <a:custGeom>
              <a:avLst/>
              <a:gdLst/>
              <a:ahLst/>
              <a:cxnLst/>
              <a:rect l="l" t="t" r="r" b="b"/>
              <a:pathLst>
                <a:path w="2254" h="2051" extrusionOk="0">
                  <a:moveTo>
                    <a:pt x="1523" y="508"/>
                  </a:moveTo>
                  <a:cubicBezTo>
                    <a:pt x="1584" y="508"/>
                    <a:pt x="1644" y="528"/>
                    <a:pt x="1685" y="589"/>
                  </a:cubicBezTo>
                  <a:cubicBezTo>
                    <a:pt x="1726" y="630"/>
                    <a:pt x="1746" y="691"/>
                    <a:pt x="1746" y="752"/>
                  </a:cubicBezTo>
                  <a:cubicBezTo>
                    <a:pt x="1746" y="813"/>
                    <a:pt x="1705" y="853"/>
                    <a:pt x="1665" y="894"/>
                  </a:cubicBezTo>
                  <a:cubicBezTo>
                    <a:pt x="1523" y="1036"/>
                    <a:pt x="1015" y="1361"/>
                    <a:pt x="711" y="1482"/>
                  </a:cubicBezTo>
                  <a:cubicBezTo>
                    <a:pt x="853" y="1198"/>
                    <a:pt x="1218" y="711"/>
                    <a:pt x="1360" y="569"/>
                  </a:cubicBezTo>
                  <a:cubicBezTo>
                    <a:pt x="1401" y="528"/>
                    <a:pt x="1462" y="508"/>
                    <a:pt x="1523" y="508"/>
                  </a:cubicBezTo>
                  <a:close/>
                  <a:moveTo>
                    <a:pt x="1543" y="1"/>
                  </a:moveTo>
                  <a:cubicBezTo>
                    <a:pt x="1340" y="1"/>
                    <a:pt x="1157" y="62"/>
                    <a:pt x="1015" y="204"/>
                  </a:cubicBezTo>
                  <a:cubicBezTo>
                    <a:pt x="893" y="305"/>
                    <a:pt x="650" y="610"/>
                    <a:pt x="447" y="934"/>
                  </a:cubicBezTo>
                  <a:cubicBezTo>
                    <a:pt x="203" y="1300"/>
                    <a:pt x="0" y="1685"/>
                    <a:pt x="224" y="1929"/>
                  </a:cubicBezTo>
                  <a:cubicBezTo>
                    <a:pt x="285" y="2010"/>
                    <a:pt x="386" y="2051"/>
                    <a:pt x="508" y="2051"/>
                  </a:cubicBezTo>
                  <a:cubicBezTo>
                    <a:pt x="1056" y="2051"/>
                    <a:pt x="1990" y="1279"/>
                    <a:pt x="2010" y="1279"/>
                  </a:cubicBezTo>
                  <a:cubicBezTo>
                    <a:pt x="2152" y="1137"/>
                    <a:pt x="2233" y="955"/>
                    <a:pt x="2253" y="772"/>
                  </a:cubicBezTo>
                  <a:cubicBezTo>
                    <a:pt x="2253" y="569"/>
                    <a:pt x="2193" y="386"/>
                    <a:pt x="2050" y="244"/>
                  </a:cubicBezTo>
                  <a:cubicBezTo>
                    <a:pt x="1929" y="102"/>
                    <a:pt x="1746" y="1"/>
                    <a:pt x="1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624650" y="3182175"/>
              <a:ext cx="710950" cy="666275"/>
            </a:xfrm>
            <a:custGeom>
              <a:avLst/>
              <a:gdLst/>
              <a:ahLst/>
              <a:cxnLst/>
              <a:rect l="l" t="t" r="r" b="b"/>
              <a:pathLst>
                <a:path w="28438" h="26651" extrusionOk="0">
                  <a:moveTo>
                    <a:pt x="14635" y="0"/>
                  </a:moveTo>
                  <a:cubicBezTo>
                    <a:pt x="13783" y="5724"/>
                    <a:pt x="7937" y="10474"/>
                    <a:pt x="1" y="11793"/>
                  </a:cubicBezTo>
                  <a:lnTo>
                    <a:pt x="1" y="12077"/>
                  </a:lnTo>
                  <a:lnTo>
                    <a:pt x="1" y="13498"/>
                  </a:lnTo>
                  <a:lnTo>
                    <a:pt x="1" y="14736"/>
                  </a:lnTo>
                  <a:cubicBezTo>
                    <a:pt x="1" y="21313"/>
                    <a:pt x="5420" y="26651"/>
                    <a:pt x="12118" y="26651"/>
                  </a:cubicBezTo>
                  <a:lnTo>
                    <a:pt x="16300" y="26651"/>
                  </a:lnTo>
                  <a:cubicBezTo>
                    <a:pt x="22998" y="26651"/>
                    <a:pt x="28438" y="21313"/>
                    <a:pt x="28438" y="14736"/>
                  </a:cubicBezTo>
                  <a:lnTo>
                    <a:pt x="28438" y="13640"/>
                  </a:lnTo>
                  <a:lnTo>
                    <a:pt x="28438" y="12219"/>
                  </a:lnTo>
                  <a:lnTo>
                    <a:pt x="28438" y="11651"/>
                  </a:lnTo>
                  <a:cubicBezTo>
                    <a:pt x="20928" y="10129"/>
                    <a:pt x="15488" y="5521"/>
                    <a:pt x="14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618050" y="3175575"/>
              <a:ext cx="723650" cy="679475"/>
            </a:xfrm>
            <a:custGeom>
              <a:avLst/>
              <a:gdLst/>
              <a:ahLst/>
              <a:cxnLst/>
              <a:rect l="l" t="t" r="r" b="b"/>
              <a:pathLst>
                <a:path w="28946" h="27179" extrusionOk="0">
                  <a:moveTo>
                    <a:pt x="14899" y="1482"/>
                  </a:moveTo>
                  <a:cubicBezTo>
                    <a:pt x="16280" y="6556"/>
                    <a:pt x="21435" y="10657"/>
                    <a:pt x="28438" y="12118"/>
                  </a:cubicBezTo>
                  <a:lnTo>
                    <a:pt x="28438" y="15000"/>
                  </a:lnTo>
                  <a:cubicBezTo>
                    <a:pt x="28438" y="21435"/>
                    <a:pt x="23120" y="26671"/>
                    <a:pt x="16564" y="26671"/>
                  </a:cubicBezTo>
                  <a:lnTo>
                    <a:pt x="12382" y="26671"/>
                  </a:lnTo>
                  <a:cubicBezTo>
                    <a:pt x="5847" y="26671"/>
                    <a:pt x="508" y="21435"/>
                    <a:pt x="508" y="15000"/>
                  </a:cubicBezTo>
                  <a:lnTo>
                    <a:pt x="508" y="12280"/>
                  </a:lnTo>
                  <a:cubicBezTo>
                    <a:pt x="7856" y="11002"/>
                    <a:pt x="13458" y="6739"/>
                    <a:pt x="14899" y="1482"/>
                  </a:cubicBezTo>
                  <a:close/>
                  <a:moveTo>
                    <a:pt x="14899" y="0"/>
                  </a:moveTo>
                  <a:cubicBezTo>
                    <a:pt x="14778" y="0"/>
                    <a:pt x="14676" y="102"/>
                    <a:pt x="14656" y="224"/>
                  </a:cubicBezTo>
                  <a:cubicBezTo>
                    <a:pt x="13803" y="5866"/>
                    <a:pt x="7998" y="10515"/>
                    <a:pt x="224" y="11814"/>
                  </a:cubicBezTo>
                  <a:cubicBezTo>
                    <a:pt x="102" y="11834"/>
                    <a:pt x="1" y="11935"/>
                    <a:pt x="1" y="12057"/>
                  </a:cubicBezTo>
                  <a:lnTo>
                    <a:pt x="1" y="15000"/>
                  </a:lnTo>
                  <a:cubicBezTo>
                    <a:pt x="1" y="21719"/>
                    <a:pt x="5562" y="27179"/>
                    <a:pt x="12382" y="27179"/>
                  </a:cubicBezTo>
                  <a:lnTo>
                    <a:pt x="16564" y="27179"/>
                  </a:lnTo>
                  <a:cubicBezTo>
                    <a:pt x="23404" y="27179"/>
                    <a:pt x="28945" y="21719"/>
                    <a:pt x="28945" y="15000"/>
                  </a:cubicBezTo>
                  <a:lnTo>
                    <a:pt x="28945" y="11915"/>
                  </a:lnTo>
                  <a:cubicBezTo>
                    <a:pt x="28945" y="11793"/>
                    <a:pt x="28864" y="11671"/>
                    <a:pt x="28742" y="11651"/>
                  </a:cubicBezTo>
                  <a:cubicBezTo>
                    <a:pt x="21313" y="10169"/>
                    <a:pt x="15975" y="5684"/>
                    <a:pt x="15163" y="224"/>
                  </a:cubicBezTo>
                  <a:cubicBezTo>
                    <a:pt x="15143" y="102"/>
                    <a:pt x="15041" y="0"/>
                    <a:pt x="148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p:nvPr/>
          </p:nvSpPr>
          <p:spPr>
            <a:xfrm>
              <a:off x="953975" y="3530275"/>
              <a:ext cx="46725" cy="19300"/>
            </a:xfrm>
            <a:custGeom>
              <a:avLst/>
              <a:gdLst/>
              <a:ahLst/>
              <a:cxnLst/>
              <a:rect l="l" t="t" r="r" b="b"/>
              <a:pathLst>
                <a:path w="1869" h="772" extrusionOk="0">
                  <a:moveTo>
                    <a:pt x="935" y="0"/>
                  </a:moveTo>
                  <a:cubicBezTo>
                    <a:pt x="427" y="0"/>
                    <a:pt x="1" y="183"/>
                    <a:pt x="1" y="386"/>
                  </a:cubicBezTo>
                  <a:cubicBezTo>
                    <a:pt x="1" y="609"/>
                    <a:pt x="427" y="772"/>
                    <a:pt x="935" y="772"/>
                  </a:cubicBezTo>
                  <a:cubicBezTo>
                    <a:pt x="1462" y="772"/>
                    <a:pt x="1868" y="609"/>
                    <a:pt x="1868" y="386"/>
                  </a:cubicBezTo>
                  <a:cubicBezTo>
                    <a:pt x="1868" y="183"/>
                    <a:pt x="1462" y="0"/>
                    <a:pt x="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733250" y="3454750"/>
              <a:ext cx="157325" cy="139400"/>
            </a:xfrm>
            <a:custGeom>
              <a:avLst/>
              <a:gdLst/>
              <a:ahLst/>
              <a:cxnLst/>
              <a:rect l="l" t="t" r="r" b="b"/>
              <a:pathLst>
                <a:path w="6293" h="5576" extrusionOk="0">
                  <a:moveTo>
                    <a:pt x="3145" y="0"/>
                  </a:moveTo>
                  <a:cubicBezTo>
                    <a:pt x="2822" y="0"/>
                    <a:pt x="2493" y="58"/>
                    <a:pt x="2172" y="180"/>
                  </a:cubicBezTo>
                  <a:cubicBezTo>
                    <a:pt x="731" y="707"/>
                    <a:pt x="0" y="2311"/>
                    <a:pt x="528" y="3752"/>
                  </a:cubicBezTo>
                  <a:cubicBezTo>
                    <a:pt x="938" y="4872"/>
                    <a:pt x="1999" y="5576"/>
                    <a:pt x="3128" y="5576"/>
                  </a:cubicBezTo>
                  <a:cubicBezTo>
                    <a:pt x="3451" y="5576"/>
                    <a:pt x="3780" y="5518"/>
                    <a:pt x="4101" y="5396"/>
                  </a:cubicBezTo>
                  <a:cubicBezTo>
                    <a:pt x="5542" y="4868"/>
                    <a:pt x="6293" y="3265"/>
                    <a:pt x="5765" y="1824"/>
                  </a:cubicBezTo>
                  <a:cubicBezTo>
                    <a:pt x="5339" y="703"/>
                    <a:pt x="4275" y="0"/>
                    <a:pt x="3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p:nvPr/>
          </p:nvSpPr>
          <p:spPr>
            <a:xfrm>
              <a:off x="824075" y="3473450"/>
              <a:ext cx="30975" cy="30975"/>
            </a:xfrm>
            <a:custGeom>
              <a:avLst/>
              <a:gdLst/>
              <a:ahLst/>
              <a:cxnLst/>
              <a:rect l="l" t="t" r="r" b="b"/>
              <a:pathLst>
                <a:path w="1239" h="1239" extrusionOk="0">
                  <a:moveTo>
                    <a:pt x="650" y="0"/>
                  </a:moveTo>
                  <a:cubicBezTo>
                    <a:pt x="488" y="345"/>
                    <a:pt x="346" y="447"/>
                    <a:pt x="1" y="609"/>
                  </a:cubicBezTo>
                  <a:cubicBezTo>
                    <a:pt x="346" y="771"/>
                    <a:pt x="468" y="893"/>
                    <a:pt x="610" y="1238"/>
                  </a:cubicBezTo>
                  <a:cubicBezTo>
                    <a:pt x="772" y="893"/>
                    <a:pt x="894" y="792"/>
                    <a:pt x="1239" y="629"/>
                  </a:cubicBezTo>
                  <a:cubicBezTo>
                    <a:pt x="914" y="467"/>
                    <a:pt x="792" y="345"/>
                    <a:pt x="65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p:cNvSpPr/>
            <p:nvPr/>
          </p:nvSpPr>
          <p:spPr>
            <a:xfrm>
              <a:off x="790600" y="3555650"/>
              <a:ext cx="16750" cy="17275"/>
            </a:xfrm>
            <a:custGeom>
              <a:avLst/>
              <a:gdLst/>
              <a:ahLst/>
              <a:cxnLst/>
              <a:rect l="l" t="t" r="r" b="b"/>
              <a:pathLst>
                <a:path w="670" h="691" extrusionOk="0">
                  <a:moveTo>
                    <a:pt x="203" y="0"/>
                  </a:moveTo>
                  <a:cubicBezTo>
                    <a:pt x="203" y="224"/>
                    <a:pt x="142" y="305"/>
                    <a:pt x="0" y="467"/>
                  </a:cubicBezTo>
                  <a:cubicBezTo>
                    <a:pt x="203" y="487"/>
                    <a:pt x="305" y="528"/>
                    <a:pt x="467" y="690"/>
                  </a:cubicBezTo>
                  <a:cubicBezTo>
                    <a:pt x="467" y="467"/>
                    <a:pt x="528" y="366"/>
                    <a:pt x="670" y="224"/>
                  </a:cubicBezTo>
                  <a:cubicBezTo>
                    <a:pt x="447" y="203"/>
                    <a:pt x="365" y="163"/>
                    <a:pt x="203"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p:cNvSpPr/>
            <p:nvPr/>
          </p:nvSpPr>
          <p:spPr>
            <a:xfrm>
              <a:off x="1066125" y="3454750"/>
              <a:ext cx="157325" cy="139400"/>
            </a:xfrm>
            <a:custGeom>
              <a:avLst/>
              <a:gdLst/>
              <a:ahLst/>
              <a:cxnLst/>
              <a:rect l="l" t="t" r="r" b="b"/>
              <a:pathLst>
                <a:path w="6293" h="5576" extrusionOk="0">
                  <a:moveTo>
                    <a:pt x="3128" y="0"/>
                  </a:moveTo>
                  <a:cubicBezTo>
                    <a:pt x="1999" y="0"/>
                    <a:pt x="939" y="703"/>
                    <a:pt x="528" y="1824"/>
                  </a:cubicBezTo>
                  <a:cubicBezTo>
                    <a:pt x="1" y="3265"/>
                    <a:pt x="731" y="4868"/>
                    <a:pt x="2173" y="5396"/>
                  </a:cubicBezTo>
                  <a:cubicBezTo>
                    <a:pt x="2498" y="5518"/>
                    <a:pt x="2830" y="5576"/>
                    <a:pt x="3156" y="5576"/>
                  </a:cubicBezTo>
                  <a:cubicBezTo>
                    <a:pt x="4294" y="5576"/>
                    <a:pt x="5355" y="4872"/>
                    <a:pt x="5765" y="3752"/>
                  </a:cubicBezTo>
                  <a:cubicBezTo>
                    <a:pt x="6293" y="2311"/>
                    <a:pt x="5562" y="707"/>
                    <a:pt x="4101" y="180"/>
                  </a:cubicBezTo>
                  <a:cubicBezTo>
                    <a:pt x="3780" y="58"/>
                    <a:pt x="3451" y="0"/>
                    <a:pt x="31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a:off x="1098100" y="3477500"/>
              <a:ext cx="34025" cy="34525"/>
            </a:xfrm>
            <a:custGeom>
              <a:avLst/>
              <a:gdLst/>
              <a:ahLst/>
              <a:cxnLst/>
              <a:rect l="l" t="t" r="r" b="b"/>
              <a:pathLst>
                <a:path w="1361" h="1381" extrusionOk="0">
                  <a:moveTo>
                    <a:pt x="670" y="0"/>
                  </a:moveTo>
                  <a:cubicBezTo>
                    <a:pt x="508" y="386"/>
                    <a:pt x="366" y="528"/>
                    <a:pt x="0" y="711"/>
                  </a:cubicBezTo>
                  <a:cubicBezTo>
                    <a:pt x="386" y="873"/>
                    <a:pt x="528" y="995"/>
                    <a:pt x="691" y="1381"/>
                  </a:cubicBezTo>
                  <a:cubicBezTo>
                    <a:pt x="853" y="995"/>
                    <a:pt x="995" y="853"/>
                    <a:pt x="1360" y="670"/>
                  </a:cubicBezTo>
                  <a:cubicBezTo>
                    <a:pt x="995" y="508"/>
                    <a:pt x="853" y="386"/>
                    <a:pt x="670"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p:cNvSpPr/>
            <p:nvPr/>
          </p:nvSpPr>
          <p:spPr>
            <a:xfrm>
              <a:off x="1162025" y="3555650"/>
              <a:ext cx="17300" cy="17275"/>
            </a:xfrm>
            <a:custGeom>
              <a:avLst/>
              <a:gdLst/>
              <a:ahLst/>
              <a:cxnLst/>
              <a:rect l="l" t="t" r="r" b="b"/>
              <a:pathLst>
                <a:path w="692" h="691" extrusionOk="0">
                  <a:moveTo>
                    <a:pt x="468" y="0"/>
                  </a:moveTo>
                  <a:cubicBezTo>
                    <a:pt x="326" y="163"/>
                    <a:pt x="224" y="203"/>
                    <a:pt x="1" y="224"/>
                  </a:cubicBezTo>
                  <a:cubicBezTo>
                    <a:pt x="163" y="366"/>
                    <a:pt x="204" y="467"/>
                    <a:pt x="224" y="690"/>
                  </a:cubicBezTo>
                  <a:cubicBezTo>
                    <a:pt x="366" y="528"/>
                    <a:pt x="468" y="487"/>
                    <a:pt x="691" y="467"/>
                  </a:cubicBezTo>
                  <a:cubicBezTo>
                    <a:pt x="529" y="305"/>
                    <a:pt x="488" y="224"/>
                    <a:pt x="468" y="0"/>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1"/>
            <p:cNvSpPr/>
            <p:nvPr/>
          </p:nvSpPr>
          <p:spPr>
            <a:xfrm>
              <a:off x="826625" y="3414800"/>
              <a:ext cx="76650" cy="35825"/>
            </a:xfrm>
            <a:custGeom>
              <a:avLst/>
              <a:gdLst/>
              <a:ahLst/>
              <a:cxnLst/>
              <a:rect l="l" t="t" r="r" b="b"/>
              <a:pathLst>
                <a:path w="3066" h="1433" extrusionOk="0">
                  <a:moveTo>
                    <a:pt x="825" y="1"/>
                  </a:moveTo>
                  <a:cubicBezTo>
                    <a:pt x="434" y="1"/>
                    <a:pt x="151" y="101"/>
                    <a:pt x="102" y="296"/>
                  </a:cubicBezTo>
                  <a:cubicBezTo>
                    <a:pt x="0" y="621"/>
                    <a:pt x="569" y="1067"/>
                    <a:pt x="1360" y="1291"/>
                  </a:cubicBezTo>
                  <a:cubicBezTo>
                    <a:pt x="1680" y="1387"/>
                    <a:pt x="1985" y="1432"/>
                    <a:pt x="2242" y="1432"/>
                  </a:cubicBezTo>
                  <a:cubicBezTo>
                    <a:pt x="2638" y="1432"/>
                    <a:pt x="2923" y="1325"/>
                    <a:pt x="2984" y="1128"/>
                  </a:cubicBezTo>
                  <a:cubicBezTo>
                    <a:pt x="3065" y="824"/>
                    <a:pt x="2497" y="377"/>
                    <a:pt x="1705" y="134"/>
                  </a:cubicBezTo>
                  <a:cubicBezTo>
                    <a:pt x="1390" y="45"/>
                    <a:pt x="1084" y="1"/>
                    <a:pt x="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1"/>
            <p:cNvSpPr/>
            <p:nvPr/>
          </p:nvSpPr>
          <p:spPr>
            <a:xfrm>
              <a:off x="819000" y="3408450"/>
              <a:ext cx="89350" cy="48775"/>
            </a:xfrm>
            <a:custGeom>
              <a:avLst/>
              <a:gdLst/>
              <a:ahLst/>
              <a:cxnLst/>
              <a:rect l="l" t="t" r="r" b="b"/>
              <a:pathLst>
                <a:path w="3574" h="1951" extrusionOk="0">
                  <a:moveTo>
                    <a:pt x="1137" y="509"/>
                  </a:moveTo>
                  <a:cubicBezTo>
                    <a:pt x="1340" y="509"/>
                    <a:pt x="1625" y="530"/>
                    <a:pt x="1949" y="631"/>
                  </a:cubicBezTo>
                  <a:cubicBezTo>
                    <a:pt x="2680" y="854"/>
                    <a:pt x="3045" y="1220"/>
                    <a:pt x="3045" y="1321"/>
                  </a:cubicBezTo>
                  <a:cubicBezTo>
                    <a:pt x="3010" y="1368"/>
                    <a:pt x="2827" y="1428"/>
                    <a:pt x="2538" y="1428"/>
                  </a:cubicBezTo>
                  <a:cubicBezTo>
                    <a:pt x="2326" y="1428"/>
                    <a:pt x="2056" y="1396"/>
                    <a:pt x="1746" y="1301"/>
                  </a:cubicBezTo>
                  <a:cubicBezTo>
                    <a:pt x="934" y="1078"/>
                    <a:pt x="630" y="712"/>
                    <a:pt x="650" y="611"/>
                  </a:cubicBezTo>
                  <a:cubicBezTo>
                    <a:pt x="671" y="570"/>
                    <a:pt x="853" y="509"/>
                    <a:pt x="1137" y="509"/>
                  </a:cubicBezTo>
                  <a:close/>
                  <a:moveTo>
                    <a:pt x="1138" y="1"/>
                  </a:moveTo>
                  <a:cubicBezTo>
                    <a:pt x="647" y="1"/>
                    <a:pt x="252" y="140"/>
                    <a:pt x="163" y="469"/>
                  </a:cubicBezTo>
                  <a:cubicBezTo>
                    <a:pt x="1" y="1017"/>
                    <a:pt x="772" y="1545"/>
                    <a:pt x="1604" y="1788"/>
                  </a:cubicBezTo>
                  <a:cubicBezTo>
                    <a:pt x="1929" y="1890"/>
                    <a:pt x="2254" y="1951"/>
                    <a:pt x="2558" y="1951"/>
                  </a:cubicBezTo>
                  <a:cubicBezTo>
                    <a:pt x="2619" y="1951"/>
                    <a:pt x="2700" y="1930"/>
                    <a:pt x="2761" y="1930"/>
                  </a:cubicBezTo>
                  <a:cubicBezTo>
                    <a:pt x="3330" y="1869"/>
                    <a:pt x="3492" y="1605"/>
                    <a:pt x="3533" y="1463"/>
                  </a:cubicBezTo>
                  <a:cubicBezTo>
                    <a:pt x="3573" y="1301"/>
                    <a:pt x="3573" y="997"/>
                    <a:pt x="3147" y="651"/>
                  </a:cubicBezTo>
                  <a:cubicBezTo>
                    <a:pt x="2863" y="449"/>
                    <a:pt x="2497" y="266"/>
                    <a:pt x="2091" y="144"/>
                  </a:cubicBezTo>
                  <a:cubicBezTo>
                    <a:pt x="1769" y="52"/>
                    <a:pt x="1436" y="1"/>
                    <a:pt x="1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p:cNvSpPr/>
            <p:nvPr/>
          </p:nvSpPr>
          <p:spPr>
            <a:xfrm>
              <a:off x="1046350" y="3414800"/>
              <a:ext cx="76650" cy="35825"/>
            </a:xfrm>
            <a:custGeom>
              <a:avLst/>
              <a:gdLst/>
              <a:ahLst/>
              <a:cxnLst/>
              <a:rect l="l" t="t" r="r" b="b"/>
              <a:pathLst>
                <a:path w="3066" h="1433" extrusionOk="0">
                  <a:moveTo>
                    <a:pt x="2250" y="1"/>
                  </a:moveTo>
                  <a:cubicBezTo>
                    <a:pt x="1991" y="1"/>
                    <a:pt x="1684" y="45"/>
                    <a:pt x="1360" y="134"/>
                  </a:cubicBezTo>
                  <a:cubicBezTo>
                    <a:pt x="568" y="377"/>
                    <a:pt x="0" y="824"/>
                    <a:pt x="102" y="1128"/>
                  </a:cubicBezTo>
                  <a:cubicBezTo>
                    <a:pt x="151" y="1325"/>
                    <a:pt x="438" y="1432"/>
                    <a:pt x="833" y="1432"/>
                  </a:cubicBezTo>
                  <a:cubicBezTo>
                    <a:pt x="1090" y="1432"/>
                    <a:pt x="1393" y="1387"/>
                    <a:pt x="1705" y="1291"/>
                  </a:cubicBezTo>
                  <a:cubicBezTo>
                    <a:pt x="2497" y="1067"/>
                    <a:pt x="3065" y="621"/>
                    <a:pt x="2984" y="296"/>
                  </a:cubicBezTo>
                  <a:cubicBezTo>
                    <a:pt x="2923" y="101"/>
                    <a:pt x="2641" y="1"/>
                    <a:pt x="2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p:cNvSpPr/>
            <p:nvPr/>
          </p:nvSpPr>
          <p:spPr>
            <a:xfrm>
              <a:off x="1041275" y="3408350"/>
              <a:ext cx="86800" cy="48875"/>
            </a:xfrm>
            <a:custGeom>
              <a:avLst/>
              <a:gdLst/>
              <a:ahLst/>
              <a:cxnLst/>
              <a:rect l="l" t="t" r="r" b="b"/>
              <a:pathLst>
                <a:path w="3472" h="1955" extrusionOk="0">
                  <a:moveTo>
                    <a:pt x="2451" y="508"/>
                  </a:moveTo>
                  <a:cubicBezTo>
                    <a:pt x="2742" y="508"/>
                    <a:pt x="2920" y="568"/>
                    <a:pt x="2943" y="615"/>
                  </a:cubicBezTo>
                  <a:cubicBezTo>
                    <a:pt x="2943" y="716"/>
                    <a:pt x="2639" y="1082"/>
                    <a:pt x="1847" y="1305"/>
                  </a:cubicBezTo>
                  <a:cubicBezTo>
                    <a:pt x="1529" y="1400"/>
                    <a:pt x="1254" y="1432"/>
                    <a:pt x="1040" y="1432"/>
                  </a:cubicBezTo>
                  <a:cubicBezTo>
                    <a:pt x="750" y="1432"/>
                    <a:pt x="572" y="1372"/>
                    <a:pt x="548" y="1325"/>
                  </a:cubicBezTo>
                  <a:cubicBezTo>
                    <a:pt x="528" y="1224"/>
                    <a:pt x="893" y="858"/>
                    <a:pt x="1644" y="635"/>
                  </a:cubicBezTo>
                  <a:cubicBezTo>
                    <a:pt x="1963" y="541"/>
                    <a:pt x="2237" y="508"/>
                    <a:pt x="2451" y="508"/>
                  </a:cubicBezTo>
                  <a:close/>
                  <a:moveTo>
                    <a:pt x="2494" y="1"/>
                  </a:moveTo>
                  <a:cubicBezTo>
                    <a:pt x="2197" y="1"/>
                    <a:pt x="1842" y="46"/>
                    <a:pt x="1502" y="148"/>
                  </a:cubicBezTo>
                  <a:cubicBezTo>
                    <a:pt x="1076" y="270"/>
                    <a:pt x="711" y="453"/>
                    <a:pt x="447" y="655"/>
                  </a:cubicBezTo>
                  <a:cubicBezTo>
                    <a:pt x="0" y="1001"/>
                    <a:pt x="20" y="1305"/>
                    <a:pt x="61" y="1467"/>
                  </a:cubicBezTo>
                  <a:cubicBezTo>
                    <a:pt x="102" y="1609"/>
                    <a:pt x="264" y="1873"/>
                    <a:pt x="812" y="1934"/>
                  </a:cubicBezTo>
                  <a:cubicBezTo>
                    <a:pt x="893" y="1934"/>
                    <a:pt x="954" y="1955"/>
                    <a:pt x="1035" y="1955"/>
                  </a:cubicBezTo>
                  <a:cubicBezTo>
                    <a:pt x="1319" y="1955"/>
                    <a:pt x="1644" y="1894"/>
                    <a:pt x="1989" y="1792"/>
                  </a:cubicBezTo>
                  <a:cubicBezTo>
                    <a:pt x="2395" y="1670"/>
                    <a:pt x="2781" y="1488"/>
                    <a:pt x="3045" y="1285"/>
                  </a:cubicBezTo>
                  <a:cubicBezTo>
                    <a:pt x="3471" y="940"/>
                    <a:pt x="3471" y="635"/>
                    <a:pt x="3430" y="473"/>
                  </a:cubicBezTo>
                  <a:cubicBezTo>
                    <a:pt x="3390" y="331"/>
                    <a:pt x="3227" y="67"/>
                    <a:pt x="2659" y="6"/>
                  </a:cubicBezTo>
                  <a:cubicBezTo>
                    <a:pt x="2606" y="3"/>
                    <a:pt x="2551" y="1"/>
                    <a:pt x="24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p:cNvSpPr/>
            <p:nvPr/>
          </p:nvSpPr>
          <p:spPr>
            <a:xfrm>
              <a:off x="950425" y="3542425"/>
              <a:ext cx="55850" cy="15275"/>
            </a:xfrm>
            <a:custGeom>
              <a:avLst/>
              <a:gdLst/>
              <a:ahLst/>
              <a:cxnLst/>
              <a:rect l="l" t="t" r="r" b="b"/>
              <a:pathLst>
                <a:path w="2234" h="611" extrusionOk="0">
                  <a:moveTo>
                    <a:pt x="194" y="1"/>
                  </a:moveTo>
                  <a:cubicBezTo>
                    <a:pt x="137" y="1"/>
                    <a:pt x="81" y="23"/>
                    <a:pt x="41" y="62"/>
                  </a:cubicBezTo>
                  <a:cubicBezTo>
                    <a:pt x="1" y="144"/>
                    <a:pt x="1" y="245"/>
                    <a:pt x="82" y="306"/>
                  </a:cubicBezTo>
                  <a:cubicBezTo>
                    <a:pt x="102" y="326"/>
                    <a:pt x="508" y="610"/>
                    <a:pt x="1097" y="610"/>
                  </a:cubicBezTo>
                  <a:cubicBezTo>
                    <a:pt x="1401" y="610"/>
                    <a:pt x="1746" y="529"/>
                    <a:pt x="2112" y="306"/>
                  </a:cubicBezTo>
                  <a:cubicBezTo>
                    <a:pt x="2193" y="265"/>
                    <a:pt x="2234" y="164"/>
                    <a:pt x="2173" y="83"/>
                  </a:cubicBezTo>
                  <a:cubicBezTo>
                    <a:pt x="2146" y="29"/>
                    <a:pt x="2091" y="2"/>
                    <a:pt x="2034" y="2"/>
                  </a:cubicBezTo>
                  <a:cubicBezTo>
                    <a:pt x="2006" y="2"/>
                    <a:pt x="1976" y="8"/>
                    <a:pt x="1949" y="22"/>
                  </a:cubicBezTo>
                  <a:cubicBezTo>
                    <a:pt x="1640" y="211"/>
                    <a:pt x="1349" y="275"/>
                    <a:pt x="1098" y="275"/>
                  </a:cubicBezTo>
                  <a:cubicBezTo>
                    <a:pt x="624" y="275"/>
                    <a:pt x="298" y="48"/>
                    <a:pt x="285" y="22"/>
                  </a:cubicBezTo>
                  <a:cubicBezTo>
                    <a:pt x="256" y="7"/>
                    <a:pt x="225"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p:cNvSpPr/>
            <p:nvPr/>
          </p:nvSpPr>
          <p:spPr>
            <a:xfrm>
              <a:off x="702800" y="3449050"/>
              <a:ext cx="187275" cy="55375"/>
            </a:xfrm>
            <a:custGeom>
              <a:avLst/>
              <a:gdLst/>
              <a:ahLst/>
              <a:cxnLst/>
              <a:rect l="l" t="t" r="r" b="b"/>
              <a:pathLst>
                <a:path w="7491" h="2215" extrusionOk="0">
                  <a:moveTo>
                    <a:pt x="4074" y="0"/>
                  </a:moveTo>
                  <a:cubicBezTo>
                    <a:pt x="2890" y="0"/>
                    <a:pt x="1494" y="459"/>
                    <a:pt x="61" y="1930"/>
                  </a:cubicBezTo>
                  <a:cubicBezTo>
                    <a:pt x="1" y="2011"/>
                    <a:pt x="1" y="2113"/>
                    <a:pt x="61" y="2174"/>
                  </a:cubicBezTo>
                  <a:cubicBezTo>
                    <a:pt x="102" y="2214"/>
                    <a:pt x="143" y="2214"/>
                    <a:pt x="183" y="2214"/>
                  </a:cubicBezTo>
                  <a:cubicBezTo>
                    <a:pt x="224" y="2214"/>
                    <a:pt x="264" y="2214"/>
                    <a:pt x="305" y="2174"/>
                  </a:cubicBezTo>
                  <a:cubicBezTo>
                    <a:pt x="1679" y="761"/>
                    <a:pt x="2995" y="321"/>
                    <a:pt x="4102" y="321"/>
                  </a:cubicBezTo>
                  <a:cubicBezTo>
                    <a:pt x="5875" y="321"/>
                    <a:pt x="7111" y="1449"/>
                    <a:pt x="7186" y="1524"/>
                  </a:cubicBezTo>
                  <a:cubicBezTo>
                    <a:pt x="7224" y="1552"/>
                    <a:pt x="7266" y="1567"/>
                    <a:pt x="7306" y="1567"/>
                  </a:cubicBezTo>
                  <a:cubicBezTo>
                    <a:pt x="7353" y="1567"/>
                    <a:pt x="7397" y="1547"/>
                    <a:pt x="7430" y="1504"/>
                  </a:cubicBezTo>
                  <a:cubicBezTo>
                    <a:pt x="7490" y="1443"/>
                    <a:pt x="7490" y="1341"/>
                    <a:pt x="7430" y="1260"/>
                  </a:cubicBezTo>
                  <a:cubicBezTo>
                    <a:pt x="7404" y="1248"/>
                    <a:pt x="6026" y="0"/>
                    <a:pt x="4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a:off x="678450" y="3595175"/>
              <a:ext cx="33000" cy="43725"/>
            </a:xfrm>
            <a:custGeom>
              <a:avLst/>
              <a:gdLst/>
              <a:ahLst/>
              <a:cxnLst/>
              <a:rect l="l" t="t" r="r" b="b"/>
              <a:pathLst>
                <a:path w="1320" h="1749" extrusionOk="0">
                  <a:moveTo>
                    <a:pt x="1019" y="1"/>
                  </a:moveTo>
                  <a:cubicBezTo>
                    <a:pt x="933" y="1"/>
                    <a:pt x="852" y="46"/>
                    <a:pt x="812" y="124"/>
                  </a:cubicBezTo>
                  <a:lnTo>
                    <a:pt x="82" y="1362"/>
                  </a:lnTo>
                  <a:cubicBezTo>
                    <a:pt x="0" y="1484"/>
                    <a:pt x="41" y="1647"/>
                    <a:pt x="163" y="1707"/>
                  </a:cubicBezTo>
                  <a:cubicBezTo>
                    <a:pt x="203" y="1728"/>
                    <a:pt x="264" y="1748"/>
                    <a:pt x="305" y="1748"/>
                  </a:cubicBezTo>
                  <a:cubicBezTo>
                    <a:pt x="386" y="1748"/>
                    <a:pt x="467" y="1707"/>
                    <a:pt x="528" y="1626"/>
                  </a:cubicBezTo>
                  <a:lnTo>
                    <a:pt x="1238" y="388"/>
                  </a:lnTo>
                  <a:cubicBezTo>
                    <a:pt x="1320" y="266"/>
                    <a:pt x="1279" y="104"/>
                    <a:pt x="1157" y="43"/>
                  </a:cubicBezTo>
                  <a:cubicBezTo>
                    <a:pt x="1114" y="14"/>
                    <a:pt x="1066" y="1"/>
                    <a:pt x="1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p:cNvSpPr/>
            <p:nvPr/>
          </p:nvSpPr>
          <p:spPr>
            <a:xfrm>
              <a:off x="746450" y="3622625"/>
              <a:ext cx="25900" cy="44675"/>
            </a:xfrm>
            <a:custGeom>
              <a:avLst/>
              <a:gdLst/>
              <a:ahLst/>
              <a:cxnLst/>
              <a:rect l="l" t="t" r="r" b="b"/>
              <a:pathLst>
                <a:path w="1036" h="1787" extrusionOk="0">
                  <a:moveTo>
                    <a:pt x="734" y="0"/>
                  </a:moveTo>
                  <a:cubicBezTo>
                    <a:pt x="629" y="0"/>
                    <a:pt x="539" y="70"/>
                    <a:pt x="508" y="163"/>
                  </a:cubicBezTo>
                  <a:lnTo>
                    <a:pt x="41" y="1462"/>
                  </a:lnTo>
                  <a:cubicBezTo>
                    <a:pt x="0" y="1584"/>
                    <a:pt x="81" y="1726"/>
                    <a:pt x="203" y="1787"/>
                  </a:cubicBezTo>
                  <a:lnTo>
                    <a:pt x="284" y="1787"/>
                  </a:lnTo>
                  <a:cubicBezTo>
                    <a:pt x="386" y="1787"/>
                    <a:pt x="487" y="1726"/>
                    <a:pt x="528" y="1624"/>
                  </a:cubicBezTo>
                  <a:lnTo>
                    <a:pt x="974" y="346"/>
                  </a:lnTo>
                  <a:cubicBezTo>
                    <a:pt x="1035" y="204"/>
                    <a:pt x="954" y="61"/>
                    <a:pt x="832" y="21"/>
                  </a:cubicBezTo>
                  <a:cubicBezTo>
                    <a:pt x="799" y="7"/>
                    <a:pt x="766"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p:cNvSpPr/>
            <p:nvPr/>
          </p:nvSpPr>
          <p:spPr>
            <a:xfrm>
              <a:off x="712950" y="3610350"/>
              <a:ext cx="28450" cy="43750"/>
            </a:xfrm>
            <a:custGeom>
              <a:avLst/>
              <a:gdLst/>
              <a:ahLst/>
              <a:cxnLst/>
              <a:rect l="l" t="t" r="r" b="b"/>
              <a:pathLst>
                <a:path w="1138" h="1750" extrusionOk="0">
                  <a:moveTo>
                    <a:pt x="842" y="1"/>
                  </a:moveTo>
                  <a:cubicBezTo>
                    <a:pt x="742" y="1"/>
                    <a:pt x="654" y="57"/>
                    <a:pt x="609" y="146"/>
                  </a:cubicBezTo>
                  <a:lnTo>
                    <a:pt x="61" y="1385"/>
                  </a:lnTo>
                  <a:cubicBezTo>
                    <a:pt x="1" y="1527"/>
                    <a:pt x="61" y="1669"/>
                    <a:pt x="183" y="1730"/>
                  </a:cubicBezTo>
                  <a:cubicBezTo>
                    <a:pt x="224" y="1750"/>
                    <a:pt x="264" y="1750"/>
                    <a:pt x="285" y="1750"/>
                  </a:cubicBezTo>
                  <a:cubicBezTo>
                    <a:pt x="386" y="1750"/>
                    <a:pt x="488" y="1689"/>
                    <a:pt x="528" y="1608"/>
                  </a:cubicBezTo>
                  <a:lnTo>
                    <a:pt x="1076" y="349"/>
                  </a:lnTo>
                  <a:cubicBezTo>
                    <a:pt x="1137" y="228"/>
                    <a:pt x="1076" y="65"/>
                    <a:pt x="955" y="25"/>
                  </a:cubicBezTo>
                  <a:cubicBezTo>
                    <a:pt x="916" y="8"/>
                    <a:pt x="878" y="1"/>
                    <a:pt x="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p:cNvSpPr/>
            <p:nvPr/>
          </p:nvSpPr>
          <p:spPr>
            <a:xfrm>
              <a:off x="803775" y="3512500"/>
              <a:ext cx="22875" cy="28950"/>
            </a:xfrm>
            <a:custGeom>
              <a:avLst/>
              <a:gdLst/>
              <a:ahLst/>
              <a:cxnLst/>
              <a:rect l="l" t="t" r="r" b="b"/>
              <a:pathLst>
                <a:path w="915" h="1158" extrusionOk="0">
                  <a:moveTo>
                    <a:pt x="468" y="1"/>
                  </a:moveTo>
                  <a:cubicBezTo>
                    <a:pt x="204" y="1"/>
                    <a:pt x="1" y="265"/>
                    <a:pt x="1" y="590"/>
                  </a:cubicBezTo>
                  <a:cubicBezTo>
                    <a:pt x="1" y="914"/>
                    <a:pt x="204" y="1158"/>
                    <a:pt x="468" y="1158"/>
                  </a:cubicBezTo>
                  <a:cubicBezTo>
                    <a:pt x="711" y="1158"/>
                    <a:pt x="914" y="914"/>
                    <a:pt x="914" y="590"/>
                  </a:cubicBezTo>
                  <a:cubicBezTo>
                    <a:pt x="914" y="265"/>
                    <a:pt x="711" y="1"/>
                    <a:pt x="468"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p:cNvSpPr/>
            <p:nvPr/>
          </p:nvSpPr>
          <p:spPr>
            <a:xfrm>
              <a:off x="1064100" y="3449050"/>
              <a:ext cx="187275" cy="55375"/>
            </a:xfrm>
            <a:custGeom>
              <a:avLst/>
              <a:gdLst/>
              <a:ahLst/>
              <a:cxnLst/>
              <a:rect l="l" t="t" r="r" b="b"/>
              <a:pathLst>
                <a:path w="7491" h="2215" extrusionOk="0">
                  <a:moveTo>
                    <a:pt x="3417" y="0"/>
                  </a:moveTo>
                  <a:cubicBezTo>
                    <a:pt x="1465" y="0"/>
                    <a:pt x="87" y="1248"/>
                    <a:pt x="61" y="1260"/>
                  </a:cubicBezTo>
                  <a:cubicBezTo>
                    <a:pt x="1" y="1341"/>
                    <a:pt x="1" y="1443"/>
                    <a:pt x="61" y="1504"/>
                  </a:cubicBezTo>
                  <a:cubicBezTo>
                    <a:pt x="94" y="1547"/>
                    <a:pt x="138" y="1567"/>
                    <a:pt x="185" y="1567"/>
                  </a:cubicBezTo>
                  <a:cubicBezTo>
                    <a:pt x="225" y="1567"/>
                    <a:pt x="267" y="1552"/>
                    <a:pt x="305" y="1524"/>
                  </a:cubicBezTo>
                  <a:cubicBezTo>
                    <a:pt x="380" y="1449"/>
                    <a:pt x="1616" y="321"/>
                    <a:pt x="3389" y="321"/>
                  </a:cubicBezTo>
                  <a:cubicBezTo>
                    <a:pt x="4496" y="321"/>
                    <a:pt x="5812" y="761"/>
                    <a:pt x="7186" y="2174"/>
                  </a:cubicBezTo>
                  <a:cubicBezTo>
                    <a:pt x="7226" y="2214"/>
                    <a:pt x="7267" y="2214"/>
                    <a:pt x="7308" y="2214"/>
                  </a:cubicBezTo>
                  <a:cubicBezTo>
                    <a:pt x="7348" y="2214"/>
                    <a:pt x="7389" y="2214"/>
                    <a:pt x="7429" y="2174"/>
                  </a:cubicBezTo>
                  <a:cubicBezTo>
                    <a:pt x="7490" y="2113"/>
                    <a:pt x="7490" y="2011"/>
                    <a:pt x="7429" y="1930"/>
                  </a:cubicBezTo>
                  <a:cubicBezTo>
                    <a:pt x="5997" y="459"/>
                    <a:pt x="4601" y="0"/>
                    <a:pt x="3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p:cNvSpPr/>
            <p:nvPr/>
          </p:nvSpPr>
          <p:spPr>
            <a:xfrm>
              <a:off x="702800" y="3578900"/>
              <a:ext cx="187275" cy="13300"/>
            </a:xfrm>
            <a:custGeom>
              <a:avLst/>
              <a:gdLst/>
              <a:ahLst/>
              <a:cxnLst/>
              <a:rect l="l" t="t" r="r" b="b"/>
              <a:pathLst>
                <a:path w="7491" h="532" extrusionOk="0">
                  <a:moveTo>
                    <a:pt x="172" y="1"/>
                  </a:moveTo>
                  <a:cubicBezTo>
                    <a:pt x="86" y="1"/>
                    <a:pt x="21" y="73"/>
                    <a:pt x="21" y="146"/>
                  </a:cubicBezTo>
                  <a:cubicBezTo>
                    <a:pt x="1" y="248"/>
                    <a:pt x="82" y="329"/>
                    <a:pt x="163" y="349"/>
                  </a:cubicBezTo>
                  <a:cubicBezTo>
                    <a:pt x="1564" y="491"/>
                    <a:pt x="2923" y="532"/>
                    <a:pt x="4080" y="532"/>
                  </a:cubicBezTo>
                  <a:cubicBezTo>
                    <a:pt x="5968" y="532"/>
                    <a:pt x="7308" y="410"/>
                    <a:pt x="7328" y="410"/>
                  </a:cubicBezTo>
                  <a:cubicBezTo>
                    <a:pt x="7409" y="390"/>
                    <a:pt x="7490" y="308"/>
                    <a:pt x="7470" y="227"/>
                  </a:cubicBezTo>
                  <a:cubicBezTo>
                    <a:pt x="7470" y="126"/>
                    <a:pt x="7389" y="65"/>
                    <a:pt x="7287" y="65"/>
                  </a:cubicBezTo>
                  <a:cubicBezTo>
                    <a:pt x="7275" y="65"/>
                    <a:pt x="5935" y="193"/>
                    <a:pt x="4032" y="193"/>
                  </a:cubicBezTo>
                  <a:cubicBezTo>
                    <a:pt x="2902" y="193"/>
                    <a:pt x="1572" y="148"/>
                    <a:pt x="204" y="4"/>
                  </a:cubicBezTo>
                  <a:cubicBezTo>
                    <a:pt x="193" y="2"/>
                    <a:pt x="182" y="1"/>
                    <a:pt x="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p:cNvSpPr/>
            <p:nvPr/>
          </p:nvSpPr>
          <p:spPr>
            <a:xfrm>
              <a:off x="1064100" y="3578900"/>
              <a:ext cx="187275" cy="13300"/>
            </a:xfrm>
            <a:custGeom>
              <a:avLst/>
              <a:gdLst/>
              <a:ahLst/>
              <a:cxnLst/>
              <a:rect l="l" t="t" r="r" b="b"/>
              <a:pathLst>
                <a:path w="7491" h="532" extrusionOk="0">
                  <a:moveTo>
                    <a:pt x="7319" y="1"/>
                  </a:moveTo>
                  <a:cubicBezTo>
                    <a:pt x="7309" y="1"/>
                    <a:pt x="7298" y="2"/>
                    <a:pt x="7287" y="4"/>
                  </a:cubicBezTo>
                  <a:cubicBezTo>
                    <a:pt x="5919" y="148"/>
                    <a:pt x="4589" y="193"/>
                    <a:pt x="3459" y="193"/>
                  </a:cubicBezTo>
                  <a:cubicBezTo>
                    <a:pt x="1555" y="193"/>
                    <a:pt x="216" y="65"/>
                    <a:pt x="203" y="65"/>
                  </a:cubicBezTo>
                  <a:cubicBezTo>
                    <a:pt x="102" y="65"/>
                    <a:pt x="21" y="126"/>
                    <a:pt x="21" y="227"/>
                  </a:cubicBezTo>
                  <a:cubicBezTo>
                    <a:pt x="1" y="308"/>
                    <a:pt x="82" y="390"/>
                    <a:pt x="163" y="410"/>
                  </a:cubicBezTo>
                  <a:cubicBezTo>
                    <a:pt x="183" y="410"/>
                    <a:pt x="1523" y="532"/>
                    <a:pt x="3411" y="532"/>
                  </a:cubicBezTo>
                  <a:cubicBezTo>
                    <a:pt x="4567" y="532"/>
                    <a:pt x="5927" y="491"/>
                    <a:pt x="7328" y="349"/>
                  </a:cubicBezTo>
                  <a:cubicBezTo>
                    <a:pt x="7409" y="329"/>
                    <a:pt x="7490" y="248"/>
                    <a:pt x="7470" y="146"/>
                  </a:cubicBezTo>
                  <a:cubicBezTo>
                    <a:pt x="7470" y="73"/>
                    <a:pt x="7405" y="1"/>
                    <a:pt x="73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p:cNvSpPr/>
            <p:nvPr/>
          </p:nvSpPr>
          <p:spPr>
            <a:xfrm>
              <a:off x="1242725" y="3595175"/>
              <a:ext cx="33000" cy="43725"/>
            </a:xfrm>
            <a:custGeom>
              <a:avLst/>
              <a:gdLst/>
              <a:ahLst/>
              <a:cxnLst/>
              <a:rect l="l" t="t" r="r" b="b"/>
              <a:pathLst>
                <a:path w="1320" h="1749" extrusionOk="0">
                  <a:moveTo>
                    <a:pt x="301" y="1"/>
                  </a:moveTo>
                  <a:cubicBezTo>
                    <a:pt x="254" y="1"/>
                    <a:pt x="206" y="14"/>
                    <a:pt x="163" y="43"/>
                  </a:cubicBezTo>
                  <a:cubicBezTo>
                    <a:pt x="41" y="104"/>
                    <a:pt x="0" y="266"/>
                    <a:pt x="81" y="388"/>
                  </a:cubicBezTo>
                  <a:lnTo>
                    <a:pt x="792" y="1626"/>
                  </a:lnTo>
                  <a:cubicBezTo>
                    <a:pt x="853" y="1707"/>
                    <a:pt x="934" y="1748"/>
                    <a:pt x="1015" y="1748"/>
                  </a:cubicBezTo>
                  <a:cubicBezTo>
                    <a:pt x="1056" y="1748"/>
                    <a:pt x="1117" y="1728"/>
                    <a:pt x="1157" y="1707"/>
                  </a:cubicBezTo>
                  <a:cubicBezTo>
                    <a:pt x="1279" y="1647"/>
                    <a:pt x="1320" y="1484"/>
                    <a:pt x="1238" y="1362"/>
                  </a:cubicBezTo>
                  <a:lnTo>
                    <a:pt x="508" y="124"/>
                  </a:lnTo>
                  <a:cubicBezTo>
                    <a:pt x="468" y="46"/>
                    <a:pt x="387"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1"/>
            <p:cNvSpPr/>
            <p:nvPr/>
          </p:nvSpPr>
          <p:spPr>
            <a:xfrm>
              <a:off x="1181825" y="3622625"/>
              <a:ext cx="25900" cy="44675"/>
            </a:xfrm>
            <a:custGeom>
              <a:avLst/>
              <a:gdLst/>
              <a:ahLst/>
              <a:cxnLst/>
              <a:rect l="l" t="t" r="r" b="b"/>
              <a:pathLst>
                <a:path w="1036" h="1787" extrusionOk="0">
                  <a:moveTo>
                    <a:pt x="302" y="0"/>
                  </a:moveTo>
                  <a:cubicBezTo>
                    <a:pt x="270" y="0"/>
                    <a:pt x="237" y="7"/>
                    <a:pt x="204" y="21"/>
                  </a:cubicBezTo>
                  <a:cubicBezTo>
                    <a:pt x="82" y="61"/>
                    <a:pt x="1" y="204"/>
                    <a:pt x="61" y="346"/>
                  </a:cubicBezTo>
                  <a:lnTo>
                    <a:pt x="508" y="1624"/>
                  </a:lnTo>
                  <a:cubicBezTo>
                    <a:pt x="549" y="1726"/>
                    <a:pt x="650" y="1787"/>
                    <a:pt x="752" y="1787"/>
                  </a:cubicBezTo>
                  <a:lnTo>
                    <a:pt x="833" y="1787"/>
                  </a:lnTo>
                  <a:cubicBezTo>
                    <a:pt x="955" y="1726"/>
                    <a:pt x="1036" y="1584"/>
                    <a:pt x="995" y="1462"/>
                  </a:cubicBezTo>
                  <a:lnTo>
                    <a:pt x="528" y="163"/>
                  </a:lnTo>
                  <a:cubicBezTo>
                    <a:pt x="497" y="70"/>
                    <a:pt x="407"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1"/>
            <p:cNvSpPr/>
            <p:nvPr/>
          </p:nvSpPr>
          <p:spPr>
            <a:xfrm>
              <a:off x="1212775" y="3610350"/>
              <a:ext cx="28450" cy="43750"/>
            </a:xfrm>
            <a:custGeom>
              <a:avLst/>
              <a:gdLst/>
              <a:ahLst/>
              <a:cxnLst/>
              <a:rect l="l" t="t" r="r" b="b"/>
              <a:pathLst>
                <a:path w="1138" h="1750" extrusionOk="0">
                  <a:moveTo>
                    <a:pt x="296" y="1"/>
                  </a:moveTo>
                  <a:cubicBezTo>
                    <a:pt x="260" y="1"/>
                    <a:pt x="221" y="8"/>
                    <a:pt x="183" y="25"/>
                  </a:cubicBezTo>
                  <a:cubicBezTo>
                    <a:pt x="62" y="65"/>
                    <a:pt x="1" y="228"/>
                    <a:pt x="62" y="349"/>
                  </a:cubicBezTo>
                  <a:lnTo>
                    <a:pt x="610" y="1608"/>
                  </a:lnTo>
                  <a:cubicBezTo>
                    <a:pt x="650" y="1689"/>
                    <a:pt x="752" y="1750"/>
                    <a:pt x="853" y="1750"/>
                  </a:cubicBezTo>
                  <a:cubicBezTo>
                    <a:pt x="874" y="1750"/>
                    <a:pt x="914" y="1750"/>
                    <a:pt x="955" y="1730"/>
                  </a:cubicBezTo>
                  <a:cubicBezTo>
                    <a:pt x="1076" y="1669"/>
                    <a:pt x="1137" y="1527"/>
                    <a:pt x="1076" y="1385"/>
                  </a:cubicBezTo>
                  <a:lnTo>
                    <a:pt x="528" y="146"/>
                  </a:lnTo>
                  <a:cubicBezTo>
                    <a:pt x="484" y="57"/>
                    <a:pt x="396" y="1"/>
                    <a:pt x="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1"/>
            <p:cNvSpPr/>
            <p:nvPr/>
          </p:nvSpPr>
          <p:spPr>
            <a:xfrm>
              <a:off x="1127525" y="3512500"/>
              <a:ext cx="22875" cy="28950"/>
            </a:xfrm>
            <a:custGeom>
              <a:avLst/>
              <a:gdLst/>
              <a:ahLst/>
              <a:cxnLst/>
              <a:rect l="l" t="t" r="r" b="b"/>
              <a:pathLst>
                <a:path w="915" h="1158" extrusionOk="0">
                  <a:moveTo>
                    <a:pt x="447" y="1"/>
                  </a:moveTo>
                  <a:cubicBezTo>
                    <a:pt x="204" y="1"/>
                    <a:pt x="1" y="265"/>
                    <a:pt x="1" y="590"/>
                  </a:cubicBezTo>
                  <a:cubicBezTo>
                    <a:pt x="1" y="914"/>
                    <a:pt x="204" y="1158"/>
                    <a:pt x="447" y="1158"/>
                  </a:cubicBezTo>
                  <a:cubicBezTo>
                    <a:pt x="711" y="1158"/>
                    <a:pt x="914" y="914"/>
                    <a:pt x="914" y="590"/>
                  </a:cubicBezTo>
                  <a:cubicBezTo>
                    <a:pt x="914" y="265"/>
                    <a:pt x="711" y="1"/>
                    <a:pt x="447" y="1"/>
                  </a:cubicBez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1"/>
            <p:cNvSpPr/>
            <p:nvPr/>
          </p:nvSpPr>
          <p:spPr>
            <a:xfrm>
              <a:off x="986450" y="3557675"/>
              <a:ext cx="27950" cy="45175"/>
            </a:xfrm>
            <a:custGeom>
              <a:avLst/>
              <a:gdLst/>
              <a:ahLst/>
              <a:cxnLst/>
              <a:rect l="l" t="t" r="r" b="b"/>
              <a:pathLst>
                <a:path w="1118" h="1807" extrusionOk="0">
                  <a:moveTo>
                    <a:pt x="914" y="0"/>
                  </a:moveTo>
                  <a:lnTo>
                    <a:pt x="1" y="954"/>
                  </a:lnTo>
                  <a:lnTo>
                    <a:pt x="1117" y="1807"/>
                  </a:lnTo>
                  <a:lnTo>
                    <a:pt x="1117" y="1807"/>
                  </a:lnTo>
                  <a:lnTo>
                    <a:pt x="914" y="0"/>
                  </a:lnTo>
                  <a:close/>
                </a:path>
              </a:pathLst>
            </a:custGeom>
            <a:solidFill>
              <a:srgbClr val="E8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p:cNvSpPr/>
            <p:nvPr/>
          </p:nvSpPr>
          <p:spPr>
            <a:xfrm>
              <a:off x="927100" y="3575175"/>
              <a:ext cx="90350" cy="44950"/>
            </a:xfrm>
            <a:custGeom>
              <a:avLst/>
              <a:gdLst/>
              <a:ahLst/>
              <a:cxnLst/>
              <a:rect l="l" t="t" r="r" b="b"/>
              <a:pathLst>
                <a:path w="3614" h="1798" extrusionOk="0">
                  <a:moveTo>
                    <a:pt x="1792" y="0"/>
                  </a:moveTo>
                  <a:cubicBezTo>
                    <a:pt x="1683" y="0"/>
                    <a:pt x="1572" y="10"/>
                    <a:pt x="1462" y="31"/>
                  </a:cubicBezTo>
                  <a:cubicBezTo>
                    <a:pt x="771" y="153"/>
                    <a:pt x="244" y="660"/>
                    <a:pt x="41" y="1310"/>
                  </a:cubicBezTo>
                  <a:cubicBezTo>
                    <a:pt x="0" y="1452"/>
                    <a:pt x="81" y="1594"/>
                    <a:pt x="223" y="1635"/>
                  </a:cubicBezTo>
                  <a:cubicBezTo>
                    <a:pt x="245" y="1642"/>
                    <a:pt x="266" y="1645"/>
                    <a:pt x="288" y="1645"/>
                  </a:cubicBezTo>
                  <a:cubicBezTo>
                    <a:pt x="392" y="1645"/>
                    <a:pt x="494" y="1569"/>
                    <a:pt x="528" y="1452"/>
                  </a:cubicBezTo>
                  <a:cubicBezTo>
                    <a:pt x="670" y="985"/>
                    <a:pt x="1056" y="620"/>
                    <a:pt x="1543" y="539"/>
                  </a:cubicBezTo>
                  <a:cubicBezTo>
                    <a:pt x="1629" y="521"/>
                    <a:pt x="1714" y="513"/>
                    <a:pt x="1799" y="513"/>
                  </a:cubicBezTo>
                  <a:cubicBezTo>
                    <a:pt x="2412" y="513"/>
                    <a:pt x="2961" y="949"/>
                    <a:pt x="3085" y="1574"/>
                  </a:cubicBezTo>
                  <a:cubicBezTo>
                    <a:pt x="3106" y="1696"/>
                    <a:pt x="3207" y="1797"/>
                    <a:pt x="3329" y="1797"/>
                  </a:cubicBezTo>
                  <a:cubicBezTo>
                    <a:pt x="3349" y="1797"/>
                    <a:pt x="3370" y="1797"/>
                    <a:pt x="3370" y="1777"/>
                  </a:cubicBezTo>
                  <a:cubicBezTo>
                    <a:pt x="3512" y="1756"/>
                    <a:pt x="3613" y="1635"/>
                    <a:pt x="3573" y="1493"/>
                  </a:cubicBezTo>
                  <a:cubicBezTo>
                    <a:pt x="3411" y="611"/>
                    <a:pt x="2643" y="0"/>
                    <a:pt x="17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p:cNvSpPr/>
            <p:nvPr/>
          </p:nvSpPr>
          <p:spPr>
            <a:xfrm>
              <a:off x="553625" y="3578475"/>
              <a:ext cx="273025" cy="393275"/>
            </a:xfrm>
            <a:custGeom>
              <a:avLst/>
              <a:gdLst/>
              <a:ahLst/>
              <a:cxnLst/>
              <a:rect l="l" t="t" r="r" b="b"/>
              <a:pathLst>
                <a:path w="10921" h="15731" extrusionOk="0">
                  <a:moveTo>
                    <a:pt x="4344" y="1"/>
                  </a:moveTo>
                  <a:lnTo>
                    <a:pt x="2334" y="7714"/>
                  </a:lnTo>
                  <a:lnTo>
                    <a:pt x="1238" y="6131"/>
                  </a:lnTo>
                  <a:lnTo>
                    <a:pt x="568" y="8830"/>
                  </a:lnTo>
                  <a:cubicBezTo>
                    <a:pt x="0" y="11083"/>
                    <a:pt x="853" y="13478"/>
                    <a:pt x="2679" y="14777"/>
                  </a:cubicBezTo>
                  <a:lnTo>
                    <a:pt x="2720" y="14798"/>
                  </a:lnTo>
                  <a:cubicBezTo>
                    <a:pt x="3596" y="15420"/>
                    <a:pt x="4602" y="15730"/>
                    <a:pt x="5607" y="15730"/>
                  </a:cubicBezTo>
                  <a:cubicBezTo>
                    <a:pt x="6698" y="15730"/>
                    <a:pt x="7788" y="15364"/>
                    <a:pt x="8708" y="14635"/>
                  </a:cubicBezTo>
                  <a:cubicBezTo>
                    <a:pt x="10149" y="13478"/>
                    <a:pt x="10920" y="11611"/>
                    <a:pt x="10738" y="9723"/>
                  </a:cubicBezTo>
                  <a:lnTo>
                    <a:pt x="10332" y="5237"/>
                  </a:lnTo>
                  <a:lnTo>
                    <a:pt x="8870" y="7287"/>
                  </a:lnTo>
                  <a:lnTo>
                    <a:pt x="8261" y="3817"/>
                  </a:lnTo>
                  <a:lnTo>
                    <a:pt x="6333" y="7125"/>
                  </a:lnTo>
                  <a:lnTo>
                    <a:pt x="4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p:cNvSpPr/>
            <p:nvPr/>
          </p:nvSpPr>
          <p:spPr>
            <a:xfrm>
              <a:off x="547025" y="3572300"/>
              <a:ext cx="285700" cy="406075"/>
            </a:xfrm>
            <a:custGeom>
              <a:avLst/>
              <a:gdLst/>
              <a:ahLst/>
              <a:cxnLst/>
              <a:rect l="l" t="t" r="r" b="b"/>
              <a:pathLst>
                <a:path w="11428" h="16243" extrusionOk="0">
                  <a:moveTo>
                    <a:pt x="4628" y="1222"/>
                  </a:moveTo>
                  <a:lnTo>
                    <a:pt x="6353" y="7433"/>
                  </a:lnTo>
                  <a:cubicBezTo>
                    <a:pt x="6374" y="7534"/>
                    <a:pt x="6455" y="7616"/>
                    <a:pt x="6556" y="7616"/>
                  </a:cubicBezTo>
                  <a:cubicBezTo>
                    <a:pt x="6570" y="7618"/>
                    <a:pt x="6583" y="7620"/>
                    <a:pt x="6596" y="7620"/>
                  </a:cubicBezTo>
                  <a:cubicBezTo>
                    <a:pt x="6684" y="7620"/>
                    <a:pt x="6767" y="7564"/>
                    <a:pt x="6820" y="7494"/>
                  </a:cubicBezTo>
                  <a:lnTo>
                    <a:pt x="8403" y="4794"/>
                  </a:lnTo>
                  <a:lnTo>
                    <a:pt x="8891" y="7575"/>
                  </a:lnTo>
                  <a:cubicBezTo>
                    <a:pt x="8911" y="7677"/>
                    <a:pt x="8992" y="7758"/>
                    <a:pt x="9094" y="7778"/>
                  </a:cubicBezTo>
                  <a:cubicBezTo>
                    <a:pt x="9115" y="7789"/>
                    <a:pt x="9138" y="7794"/>
                    <a:pt x="9163" y="7794"/>
                  </a:cubicBezTo>
                  <a:cubicBezTo>
                    <a:pt x="9232" y="7794"/>
                    <a:pt x="9307" y="7752"/>
                    <a:pt x="9337" y="7677"/>
                  </a:cubicBezTo>
                  <a:lnTo>
                    <a:pt x="10413" y="6195"/>
                  </a:lnTo>
                  <a:lnTo>
                    <a:pt x="10758" y="9990"/>
                  </a:lnTo>
                  <a:cubicBezTo>
                    <a:pt x="10920" y="11797"/>
                    <a:pt x="10169" y="13583"/>
                    <a:pt x="8809" y="14679"/>
                  </a:cubicBezTo>
                  <a:cubicBezTo>
                    <a:pt x="7945" y="15375"/>
                    <a:pt x="6910" y="15726"/>
                    <a:pt x="5871" y="15726"/>
                  </a:cubicBezTo>
                  <a:cubicBezTo>
                    <a:pt x="4910" y="15726"/>
                    <a:pt x="3944" y="15426"/>
                    <a:pt x="3106" y="14821"/>
                  </a:cubicBezTo>
                  <a:cubicBezTo>
                    <a:pt x="1360" y="13583"/>
                    <a:pt x="548" y="11290"/>
                    <a:pt x="1076" y="9138"/>
                  </a:cubicBezTo>
                  <a:lnTo>
                    <a:pt x="1624" y="6986"/>
                  </a:lnTo>
                  <a:lnTo>
                    <a:pt x="2395" y="8103"/>
                  </a:lnTo>
                  <a:cubicBezTo>
                    <a:pt x="2436" y="8184"/>
                    <a:pt x="2537" y="8225"/>
                    <a:pt x="2639" y="8225"/>
                  </a:cubicBezTo>
                  <a:cubicBezTo>
                    <a:pt x="2740" y="8204"/>
                    <a:pt x="2822" y="8123"/>
                    <a:pt x="2842" y="8022"/>
                  </a:cubicBezTo>
                  <a:lnTo>
                    <a:pt x="4628" y="1222"/>
                  </a:lnTo>
                  <a:close/>
                  <a:moveTo>
                    <a:pt x="4645" y="1"/>
                  </a:moveTo>
                  <a:cubicBezTo>
                    <a:pt x="4633" y="1"/>
                    <a:pt x="4620" y="2"/>
                    <a:pt x="4608" y="4"/>
                  </a:cubicBezTo>
                  <a:cubicBezTo>
                    <a:pt x="4506" y="4"/>
                    <a:pt x="4405" y="85"/>
                    <a:pt x="4364" y="187"/>
                  </a:cubicBezTo>
                  <a:lnTo>
                    <a:pt x="2497" y="7372"/>
                  </a:lnTo>
                  <a:lnTo>
                    <a:pt x="1726" y="6235"/>
                  </a:lnTo>
                  <a:cubicBezTo>
                    <a:pt x="1675" y="6168"/>
                    <a:pt x="1597" y="6129"/>
                    <a:pt x="1514" y="6129"/>
                  </a:cubicBezTo>
                  <a:cubicBezTo>
                    <a:pt x="1496" y="6129"/>
                    <a:pt x="1479" y="6130"/>
                    <a:pt x="1462" y="6134"/>
                  </a:cubicBezTo>
                  <a:cubicBezTo>
                    <a:pt x="1360" y="6154"/>
                    <a:pt x="1279" y="6215"/>
                    <a:pt x="1259" y="6317"/>
                  </a:cubicBezTo>
                  <a:lnTo>
                    <a:pt x="589" y="9016"/>
                  </a:lnTo>
                  <a:cubicBezTo>
                    <a:pt x="0" y="11371"/>
                    <a:pt x="893" y="13867"/>
                    <a:pt x="2822" y="15248"/>
                  </a:cubicBezTo>
                  <a:cubicBezTo>
                    <a:pt x="3755" y="15917"/>
                    <a:pt x="4811" y="16242"/>
                    <a:pt x="5846" y="16242"/>
                  </a:cubicBezTo>
                  <a:cubicBezTo>
                    <a:pt x="7003" y="16242"/>
                    <a:pt x="8160" y="15836"/>
                    <a:pt x="9134" y="15065"/>
                  </a:cubicBezTo>
                  <a:cubicBezTo>
                    <a:pt x="10616" y="13888"/>
                    <a:pt x="11428" y="11919"/>
                    <a:pt x="11245" y="9950"/>
                  </a:cubicBezTo>
                  <a:lnTo>
                    <a:pt x="10839" y="5464"/>
                  </a:lnTo>
                  <a:cubicBezTo>
                    <a:pt x="10839" y="5363"/>
                    <a:pt x="10758" y="5261"/>
                    <a:pt x="10656" y="5241"/>
                  </a:cubicBezTo>
                  <a:cubicBezTo>
                    <a:pt x="10630" y="5230"/>
                    <a:pt x="10604" y="5225"/>
                    <a:pt x="10579" y="5225"/>
                  </a:cubicBezTo>
                  <a:cubicBezTo>
                    <a:pt x="10505" y="5225"/>
                    <a:pt x="10438" y="5267"/>
                    <a:pt x="10393" y="5342"/>
                  </a:cubicBezTo>
                  <a:lnTo>
                    <a:pt x="9276" y="6885"/>
                  </a:lnTo>
                  <a:lnTo>
                    <a:pt x="8789" y="4023"/>
                  </a:lnTo>
                  <a:cubicBezTo>
                    <a:pt x="8769" y="3922"/>
                    <a:pt x="8688" y="3840"/>
                    <a:pt x="8586" y="3820"/>
                  </a:cubicBezTo>
                  <a:cubicBezTo>
                    <a:pt x="8566" y="3817"/>
                    <a:pt x="8546" y="3815"/>
                    <a:pt x="8527" y="3815"/>
                  </a:cubicBezTo>
                  <a:cubicBezTo>
                    <a:pt x="8432" y="3815"/>
                    <a:pt x="8356" y="3857"/>
                    <a:pt x="8322" y="3942"/>
                  </a:cubicBezTo>
                  <a:lnTo>
                    <a:pt x="6678" y="6723"/>
                  </a:lnTo>
                  <a:lnTo>
                    <a:pt x="4872" y="187"/>
                  </a:lnTo>
                  <a:cubicBezTo>
                    <a:pt x="4835" y="78"/>
                    <a:pt x="4750" y="1"/>
                    <a:pt x="4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p:nvPr/>
          </p:nvSpPr>
          <p:spPr>
            <a:xfrm>
              <a:off x="578975" y="3794450"/>
              <a:ext cx="235925" cy="189425"/>
            </a:xfrm>
            <a:custGeom>
              <a:avLst/>
              <a:gdLst/>
              <a:ahLst/>
              <a:cxnLst/>
              <a:rect l="l" t="t" r="r" b="b"/>
              <a:pathLst>
                <a:path w="9437" h="7577" extrusionOk="0">
                  <a:moveTo>
                    <a:pt x="3462" y="0"/>
                  </a:moveTo>
                  <a:cubicBezTo>
                    <a:pt x="3411" y="0"/>
                    <a:pt x="3360" y="3"/>
                    <a:pt x="3309" y="8"/>
                  </a:cubicBezTo>
                  <a:cubicBezTo>
                    <a:pt x="2599" y="90"/>
                    <a:pt x="2071" y="536"/>
                    <a:pt x="1604" y="983"/>
                  </a:cubicBezTo>
                  <a:cubicBezTo>
                    <a:pt x="1604" y="983"/>
                    <a:pt x="1604" y="983"/>
                    <a:pt x="1584" y="1003"/>
                  </a:cubicBezTo>
                  <a:cubicBezTo>
                    <a:pt x="204" y="2302"/>
                    <a:pt x="1" y="4251"/>
                    <a:pt x="1138" y="5793"/>
                  </a:cubicBezTo>
                  <a:cubicBezTo>
                    <a:pt x="1908" y="6825"/>
                    <a:pt x="3293" y="7577"/>
                    <a:pt x="4629" y="7577"/>
                  </a:cubicBezTo>
                  <a:cubicBezTo>
                    <a:pt x="5158" y="7577"/>
                    <a:pt x="5679" y="7459"/>
                    <a:pt x="6151" y="7194"/>
                  </a:cubicBezTo>
                  <a:cubicBezTo>
                    <a:pt x="7328" y="6565"/>
                    <a:pt x="8506" y="5529"/>
                    <a:pt x="9013" y="4291"/>
                  </a:cubicBezTo>
                  <a:cubicBezTo>
                    <a:pt x="9437" y="3268"/>
                    <a:pt x="8848" y="1877"/>
                    <a:pt x="7727" y="1877"/>
                  </a:cubicBezTo>
                  <a:cubicBezTo>
                    <a:pt x="7558" y="1877"/>
                    <a:pt x="7378" y="1908"/>
                    <a:pt x="7186" y="1977"/>
                  </a:cubicBezTo>
                  <a:cubicBezTo>
                    <a:pt x="7349" y="1490"/>
                    <a:pt x="7004" y="922"/>
                    <a:pt x="6415" y="678"/>
                  </a:cubicBezTo>
                  <a:cubicBezTo>
                    <a:pt x="6227" y="607"/>
                    <a:pt x="6020" y="573"/>
                    <a:pt x="5814" y="573"/>
                  </a:cubicBezTo>
                  <a:cubicBezTo>
                    <a:pt x="5377" y="573"/>
                    <a:pt x="4945" y="727"/>
                    <a:pt x="4710" y="1003"/>
                  </a:cubicBezTo>
                  <a:cubicBezTo>
                    <a:pt x="4899" y="493"/>
                    <a:pt x="4155" y="0"/>
                    <a:pt x="3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572400" y="3788325"/>
              <a:ext cx="245625" cy="201700"/>
            </a:xfrm>
            <a:custGeom>
              <a:avLst/>
              <a:gdLst/>
              <a:ahLst/>
              <a:cxnLst/>
              <a:rect l="l" t="t" r="r" b="b"/>
              <a:pathLst>
                <a:path w="9825" h="8068" extrusionOk="0">
                  <a:moveTo>
                    <a:pt x="3719" y="491"/>
                  </a:moveTo>
                  <a:cubicBezTo>
                    <a:pt x="4067" y="491"/>
                    <a:pt x="4485" y="664"/>
                    <a:pt x="4669" y="903"/>
                  </a:cubicBezTo>
                  <a:cubicBezTo>
                    <a:pt x="4770" y="1045"/>
                    <a:pt x="4750" y="1126"/>
                    <a:pt x="4729" y="1167"/>
                  </a:cubicBezTo>
                  <a:cubicBezTo>
                    <a:pt x="4689" y="1268"/>
                    <a:pt x="4729" y="1410"/>
                    <a:pt x="4831" y="1471"/>
                  </a:cubicBezTo>
                  <a:cubicBezTo>
                    <a:pt x="4877" y="1494"/>
                    <a:pt x="4922" y="1506"/>
                    <a:pt x="4966" y="1506"/>
                  </a:cubicBezTo>
                  <a:cubicBezTo>
                    <a:pt x="5038" y="1506"/>
                    <a:pt x="5105" y="1474"/>
                    <a:pt x="5156" y="1410"/>
                  </a:cubicBezTo>
                  <a:cubicBezTo>
                    <a:pt x="5345" y="1194"/>
                    <a:pt x="5697" y="1077"/>
                    <a:pt x="6055" y="1077"/>
                  </a:cubicBezTo>
                  <a:cubicBezTo>
                    <a:pt x="6234" y="1077"/>
                    <a:pt x="6414" y="1106"/>
                    <a:pt x="6577" y="1167"/>
                  </a:cubicBezTo>
                  <a:cubicBezTo>
                    <a:pt x="7043" y="1349"/>
                    <a:pt x="7328" y="1796"/>
                    <a:pt x="7206" y="2141"/>
                  </a:cubicBezTo>
                  <a:cubicBezTo>
                    <a:pt x="7185" y="2243"/>
                    <a:pt x="7206" y="2344"/>
                    <a:pt x="7267" y="2405"/>
                  </a:cubicBezTo>
                  <a:cubicBezTo>
                    <a:pt x="7325" y="2449"/>
                    <a:pt x="7394" y="2482"/>
                    <a:pt x="7459" y="2482"/>
                  </a:cubicBezTo>
                  <a:cubicBezTo>
                    <a:pt x="7484" y="2482"/>
                    <a:pt x="7508" y="2477"/>
                    <a:pt x="7531" y="2466"/>
                  </a:cubicBezTo>
                  <a:cubicBezTo>
                    <a:pt x="7701" y="2403"/>
                    <a:pt x="7854" y="2377"/>
                    <a:pt x="7991" y="2377"/>
                  </a:cubicBezTo>
                  <a:cubicBezTo>
                    <a:pt x="8343" y="2377"/>
                    <a:pt x="8588" y="2549"/>
                    <a:pt x="8748" y="2709"/>
                  </a:cubicBezTo>
                  <a:cubicBezTo>
                    <a:pt x="9154" y="3136"/>
                    <a:pt x="9276" y="3866"/>
                    <a:pt x="9053" y="4435"/>
                  </a:cubicBezTo>
                  <a:cubicBezTo>
                    <a:pt x="8606" y="5490"/>
                    <a:pt x="7612" y="6505"/>
                    <a:pt x="6292" y="7215"/>
                  </a:cubicBezTo>
                  <a:cubicBezTo>
                    <a:pt x="5863" y="7458"/>
                    <a:pt x="5388" y="7566"/>
                    <a:pt x="4904" y="7566"/>
                  </a:cubicBezTo>
                  <a:cubicBezTo>
                    <a:pt x="3650" y="7566"/>
                    <a:pt x="2336" y="6843"/>
                    <a:pt x="1604" y="5876"/>
                  </a:cubicBezTo>
                  <a:cubicBezTo>
                    <a:pt x="568" y="4475"/>
                    <a:pt x="731" y="2649"/>
                    <a:pt x="2050" y="1410"/>
                  </a:cubicBezTo>
                  <a:cubicBezTo>
                    <a:pt x="2517" y="964"/>
                    <a:pt x="2984" y="578"/>
                    <a:pt x="3613" y="497"/>
                  </a:cubicBezTo>
                  <a:cubicBezTo>
                    <a:pt x="3647" y="493"/>
                    <a:pt x="3683" y="491"/>
                    <a:pt x="3719" y="491"/>
                  </a:cubicBezTo>
                  <a:close/>
                  <a:moveTo>
                    <a:pt x="3724" y="1"/>
                  </a:moveTo>
                  <a:cubicBezTo>
                    <a:pt x="3666" y="1"/>
                    <a:pt x="3609" y="4"/>
                    <a:pt x="3552" y="10"/>
                  </a:cubicBezTo>
                  <a:cubicBezTo>
                    <a:pt x="2761" y="91"/>
                    <a:pt x="2213" y="558"/>
                    <a:pt x="1685" y="1065"/>
                  </a:cubicBezTo>
                  <a:cubicBezTo>
                    <a:pt x="183" y="2446"/>
                    <a:pt x="0" y="4556"/>
                    <a:pt x="1198" y="6180"/>
                  </a:cubicBezTo>
                  <a:cubicBezTo>
                    <a:pt x="2010" y="7276"/>
                    <a:pt x="3491" y="8068"/>
                    <a:pt x="4912" y="8068"/>
                  </a:cubicBezTo>
                  <a:cubicBezTo>
                    <a:pt x="5480" y="8068"/>
                    <a:pt x="6049" y="7946"/>
                    <a:pt x="6536" y="7662"/>
                  </a:cubicBezTo>
                  <a:cubicBezTo>
                    <a:pt x="7957" y="6891"/>
                    <a:pt x="9033" y="5774"/>
                    <a:pt x="9520" y="4638"/>
                  </a:cubicBezTo>
                  <a:cubicBezTo>
                    <a:pt x="9824" y="3887"/>
                    <a:pt x="9662" y="2933"/>
                    <a:pt x="9114" y="2364"/>
                  </a:cubicBezTo>
                  <a:cubicBezTo>
                    <a:pt x="8810" y="2043"/>
                    <a:pt x="8421" y="1877"/>
                    <a:pt x="7995" y="1877"/>
                  </a:cubicBezTo>
                  <a:cubicBezTo>
                    <a:pt x="7910" y="1877"/>
                    <a:pt x="7822" y="1884"/>
                    <a:pt x="7734" y="1898"/>
                  </a:cubicBezTo>
                  <a:cubicBezTo>
                    <a:pt x="7693" y="1390"/>
                    <a:pt x="7328" y="923"/>
                    <a:pt x="6759" y="700"/>
                  </a:cubicBezTo>
                  <a:cubicBezTo>
                    <a:pt x="6540" y="612"/>
                    <a:pt x="6302" y="570"/>
                    <a:pt x="6064" y="570"/>
                  </a:cubicBezTo>
                  <a:cubicBezTo>
                    <a:pt x="5752" y="570"/>
                    <a:pt x="5441" y="643"/>
                    <a:pt x="5176" y="781"/>
                  </a:cubicBezTo>
                  <a:cubicBezTo>
                    <a:pt x="5156" y="700"/>
                    <a:pt x="5115" y="639"/>
                    <a:pt x="5054" y="578"/>
                  </a:cubicBezTo>
                  <a:cubicBezTo>
                    <a:pt x="4781" y="232"/>
                    <a:pt x="4230" y="1"/>
                    <a:pt x="37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1141750" y="3566800"/>
              <a:ext cx="272500" cy="393225"/>
            </a:xfrm>
            <a:custGeom>
              <a:avLst/>
              <a:gdLst/>
              <a:ahLst/>
              <a:cxnLst/>
              <a:rect l="l" t="t" r="r" b="b"/>
              <a:pathLst>
                <a:path w="10900" h="15729" extrusionOk="0">
                  <a:moveTo>
                    <a:pt x="6556" y="1"/>
                  </a:moveTo>
                  <a:lnTo>
                    <a:pt x="4587" y="7105"/>
                  </a:lnTo>
                  <a:lnTo>
                    <a:pt x="2639" y="3817"/>
                  </a:lnTo>
                  <a:lnTo>
                    <a:pt x="2050" y="7288"/>
                  </a:lnTo>
                  <a:lnTo>
                    <a:pt x="589" y="5238"/>
                  </a:lnTo>
                  <a:lnTo>
                    <a:pt x="183" y="9723"/>
                  </a:lnTo>
                  <a:cubicBezTo>
                    <a:pt x="0" y="11611"/>
                    <a:pt x="771" y="13478"/>
                    <a:pt x="2212" y="14615"/>
                  </a:cubicBezTo>
                  <a:cubicBezTo>
                    <a:pt x="3135" y="15357"/>
                    <a:pt x="4229" y="15728"/>
                    <a:pt x="5324" y="15728"/>
                  </a:cubicBezTo>
                  <a:cubicBezTo>
                    <a:pt x="6326" y="15728"/>
                    <a:pt x="7328" y="15418"/>
                    <a:pt x="8200" y="14798"/>
                  </a:cubicBezTo>
                  <a:lnTo>
                    <a:pt x="8221" y="14777"/>
                  </a:lnTo>
                  <a:cubicBezTo>
                    <a:pt x="10068" y="13478"/>
                    <a:pt x="10900" y="11083"/>
                    <a:pt x="10352" y="8810"/>
                  </a:cubicBezTo>
                  <a:lnTo>
                    <a:pt x="9682" y="6131"/>
                  </a:lnTo>
                  <a:lnTo>
                    <a:pt x="8586" y="7714"/>
                  </a:lnTo>
                  <a:lnTo>
                    <a:pt x="65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p:cNvSpPr/>
            <p:nvPr/>
          </p:nvSpPr>
          <p:spPr>
            <a:xfrm>
              <a:off x="1135650" y="3560200"/>
              <a:ext cx="285725" cy="405975"/>
            </a:xfrm>
            <a:custGeom>
              <a:avLst/>
              <a:gdLst/>
              <a:ahLst/>
              <a:cxnLst/>
              <a:rect l="l" t="t" r="r" b="b"/>
              <a:pathLst>
                <a:path w="11429" h="16239" extrusionOk="0">
                  <a:moveTo>
                    <a:pt x="6800" y="1239"/>
                  </a:moveTo>
                  <a:lnTo>
                    <a:pt x="8586" y="8039"/>
                  </a:lnTo>
                  <a:cubicBezTo>
                    <a:pt x="8607" y="8140"/>
                    <a:pt x="8688" y="8221"/>
                    <a:pt x="8789" y="8221"/>
                  </a:cubicBezTo>
                  <a:cubicBezTo>
                    <a:pt x="8807" y="8225"/>
                    <a:pt x="8824" y="8227"/>
                    <a:pt x="8840" y="8227"/>
                  </a:cubicBezTo>
                  <a:cubicBezTo>
                    <a:pt x="8918" y="8227"/>
                    <a:pt x="8982" y="8187"/>
                    <a:pt x="9033" y="8120"/>
                  </a:cubicBezTo>
                  <a:lnTo>
                    <a:pt x="9804" y="7004"/>
                  </a:lnTo>
                  <a:lnTo>
                    <a:pt x="10352" y="9135"/>
                  </a:lnTo>
                  <a:cubicBezTo>
                    <a:pt x="10880" y="11307"/>
                    <a:pt x="10068" y="13600"/>
                    <a:pt x="8302" y="14859"/>
                  </a:cubicBezTo>
                  <a:cubicBezTo>
                    <a:pt x="7481" y="15448"/>
                    <a:pt x="6530" y="15739"/>
                    <a:pt x="5580" y="15739"/>
                  </a:cubicBezTo>
                  <a:cubicBezTo>
                    <a:pt x="4535" y="15739"/>
                    <a:pt x="3491" y="15387"/>
                    <a:pt x="2619" y="14696"/>
                  </a:cubicBezTo>
                  <a:cubicBezTo>
                    <a:pt x="1259" y="13600"/>
                    <a:pt x="508" y="11794"/>
                    <a:pt x="670" y="10008"/>
                  </a:cubicBezTo>
                  <a:lnTo>
                    <a:pt x="1015" y="6192"/>
                  </a:lnTo>
                  <a:lnTo>
                    <a:pt x="2071" y="7694"/>
                  </a:lnTo>
                  <a:cubicBezTo>
                    <a:pt x="2121" y="7761"/>
                    <a:pt x="2200" y="7800"/>
                    <a:pt x="2283" y="7800"/>
                  </a:cubicBezTo>
                  <a:cubicBezTo>
                    <a:pt x="2300" y="7800"/>
                    <a:pt x="2317" y="7799"/>
                    <a:pt x="2335" y="7795"/>
                  </a:cubicBezTo>
                  <a:cubicBezTo>
                    <a:pt x="2436" y="7775"/>
                    <a:pt x="2517" y="7694"/>
                    <a:pt x="2538" y="7592"/>
                  </a:cubicBezTo>
                  <a:lnTo>
                    <a:pt x="3025" y="4811"/>
                  </a:lnTo>
                  <a:lnTo>
                    <a:pt x="4608" y="7511"/>
                  </a:lnTo>
                  <a:cubicBezTo>
                    <a:pt x="4661" y="7582"/>
                    <a:pt x="4744" y="7637"/>
                    <a:pt x="4832" y="7637"/>
                  </a:cubicBezTo>
                  <a:cubicBezTo>
                    <a:pt x="4845" y="7637"/>
                    <a:pt x="4859" y="7635"/>
                    <a:pt x="4872" y="7633"/>
                  </a:cubicBezTo>
                  <a:cubicBezTo>
                    <a:pt x="4953" y="7613"/>
                    <a:pt x="5055" y="7552"/>
                    <a:pt x="5075" y="7450"/>
                  </a:cubicBezTo>
                  <a:lnTo>
                    <a:pt x="6800" y="1239"/>
                  </a:lnTo>
                  <a:close/>
                  <a:moveTo>
                    <a:pt x="6800" y="1"/>
                  </a:moveTo>
                  <a:cubicBezTo>
                    <a:pt x="6699" y="21"/>
                    <a:pt x="6597" y="82"/>
                    <a:pt x="6557" y="204"/>
                  </a:cubicBezTo>
                  <a:lnTo>
                    <a:pt x="4750" y="6740"/>
                  </a:lnTo>
                  <a:lnTo>
                    <a:pt x="3106" y="3959"/>
                  </a:lnTo>
                  <a:cubicBezTo>
                    <a:pt x="3072" y="3874"/>
                    <a:pt x="2982" y="3832"/>
                    <a:pt x="2894" y="3832"/>
                  </a:cubicBezTo>
                  <a:cubicBezTo>
                    <a:pt x="2877" y="3832"/>
                    <a:pt x="2859" y="3834"/>
                    <a:pt x="2842" y="3837"/>
                  </a:cubicBezTo>
                  <a:cubicBezTo>
                    <a:pt x="2741" y="3857"/>
                    <a:pt x="2659" y="3939"/>
                    <a:pt x="2639" y="4040"/>
                  </a:cubicBezTo>
                  <a:lnTo>
                    <a:pt x="2132" y="6902"/>
                  </a:lnTo>
                  <a:lnTo>
                    <a:pt x="1036" y="5339"/>
                  </a:lnTo>
                  <a:cubicBezTo>
                    <a:pt x="985" y="5272"/>
                    <a:pt x="907" y="5233"/>
                    <a:pt x="824" y="5233"/>
                  </a:cubicBezTo>
                  <a:cubicBezTo>
                    <a:pt x="807" y="5233"/>
                    <a:pt x="789" y="5234"/>
                    <a:pt x="772" y="5238"/>
                  </a:cubicBezTo>
                  <a:cubicBezTo>
                    <a:pt x="670" y="5278"/>
                    <a:pt x="589" y="5359"/>
                    <a:pt x="589" y="5461"/>
                  </a:cubicBezTo>
                  <a:lnTo>
                    <a:pt x="163" y="9947"/>
                  </a:lnTo>
                  <a:cubicBezTo>
                    <a:pt x="0" y="11916"/>
                    <a:pt x="812" y="13884"/>
                    <a:pt x="2294" y="15082"/>
                  </a:cubicBezTo>
                  <a:cubicBezTo>
                    <a:pt x="3268" y="15853"/>
                    <a:pt x="4405" y="16239"/>
                    <a:pt x="5562" y="16239"/>
                  </a:cubicBezTo>
                  <a:cubicBezTo>
                    <a:pt x="6618" y="16239"/>
                    <a:pt x="7693" y="15914"/>
                    <a:pt x="8627" y="15244"/>
                  </a:cubicBezTo>
                  <a:cubicBezTo>
                    <a:pt x="10535" y="13884"/>
                    <a:pt x="11428" y="11388"/>
                    <a:pt x="10839" y="9013"/>
                  </a:cubicBezTo>
                  <a:lnTo>
                    <a:pt x="10170" y="6334"/>
                  </a:lnTo>
                  <a:cubicBezTo>
                    <a:pt x="10129" y="6232"/>
                    <a:pt x="10068" y="6151"/>
                    <a:pt x="9967" y="6151"/>
                  </a:cubicBezTo>
                  <a:cubicBezTo>
                    <a:pt x="9949" y="6148"/>
                    <a:pt x="9932" y="6146"/>
                    <a:pt x="9915" y="6146"/>
                  </a:cubicBezTo>
                  <a:cubicBezTo>
                    <a:pt x="9831" y="6146"/>
                    <a:pt x="9753" y="6185"/>
                    <a:pt x="9703" y="6253"/>
                  </a:cubicBezTo>
                  <a:lnTo>
                    <a:pt x="8931" y="7369"/>
                  </a:lnTo>
                  <a:lnTo>
                    <a:pt x="7044" y="204"/>
                  </a:lnTo>
                  <a:cubicBezTo>
                    <a:pt x="7023" y="82"/>
                    <a:pt x="6922" y="1"/>
                    <a:pt x="68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p:cNvSpPr/>
            <p:nvPr/>
          </p:nvSpPr>
          <p:spPr>
            <a:xfrm>
              <a:off x="1153050" y="3782775"/>
              <a:ext cx="236350" cy="189325"/>
            </a:xfrm>
            <a:custGeom>
              <a:avLst/>
              <a:gdLst/>
              <a:ahLst/>
              <a:cxnLst/>
              <a:rect l="l" t="t" r="r" b="b"/>
              <a:pathLst>
                <a:path w="9454" h="7573" extrusionOk="0">
                  <a:moveTo>
                    <a:pt x="5992" y="0"/>
                  </a:moveTo>
                  <a:cubicBezTo>
                    <a:pt x="5299" y="0"/>
                    <a:pt x="4555" y="493"/>
                    <a:pt x="4744" y="1003"/>
                  </a:cubicBezTo>
                  <a:cubicBezTo>
                    <a:pt x="4496" y="727"/>
                    <a:pt x="4069" y="573"/>
                    <a:pt x="3636" y="573"/>
                  </a:cubicBezTo>
                  <a:cubicBezTo>
                    <a:pt x="3432" y="573"/>
                    <a:pt x="3227" y="607"/>
                    <a:pt x="3039" y="678"/>
                  </a:cubicBezTo>
                  <a:cubicBezTo>
                    <a:pt x="2451" y="902"/>
                    <a:pt x="2106" y="1490"/>
                    <a:pt x="2268" y="1977"/>
                  </a:cubicBezTo>
                  <a:cubicBezTo>
                    <a:pt x="2077" y="1908"/>
                    <a:pt x="1896" y="1877"/>
                    <a:pt x="1726" y="1877"/>
                  </a:cubicBezTo>
                  <a:cubicBezTo>
                    <a:pt x="602" y="1877"/>
                    <a:pt x="0" y="3268"/>
                    <a:pt x="441" y="4291"/>
                  </a:cubicBezTo>
                  <a:cubicBezTo>
                    <a:pt x="949" y="5530"/>
                    <a:pt x="2126" y="6544"/>
                    <a:pt x="3283" y="7194"/>
                  </a:cubicBezTo>
                  <a:cubicBezTo>
                    <a:pt x="3756" y="7456"/>
                    <a:pt x="4274" y="7573"/>
                    <a:pt x="4799" y="7573"/>
                  </a:cubicBezTo>
                  <a:cubicBezTo>
                    <a:pt x="6141" y="7573"/>
                    <a:pt x="7523" y="6809"/>
                    <a:pt x="8296" y="5773"/>
                  </a:cubicBezTo>
                  <a:cubicBezTo>
                    <a:pt x="9453" y="4251"/>
                    <a:pt x="9250" y="2302"/>
                    <a:pt x="7850" y="983"/>
                  </a:cubicBezTo>
                  <a:cubicBezTo>
                    <a:pt x="7850" y="983"/>
                    <a:pt x="7850" y="983"/>
                    <a:pt x="7829" y="963"/>
                  </a:cubicBezTo>
                  <a:cubicBezTo>
                    <a:pt x="7383" y="536"/>
                    <a:pt x="6855" y="90"/>
                    <a:pt x="6145" y="9"/>
                  </a:cubicBezTo>
                  <a:cubicBezTo>
                    <a:pt x="6094" y="3"/>
                    <a:pt x="6043" y="0"/>
                    <a:pt x="59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p:cNvSpPr/>
            <p:nvPr/>
          </p:nvSpPr>
          <p:spPr>
            <a:xfrm>
              <a:off x="1150375" y="3776150"/>
              <a:ext cx="245625" cy="202225"/>
            </a:xfrm>
            <a:custGeom>
              <a:avLst/>
              <a:gdLst/>
              <a:ahLst/>
              <a:cxnLst/>
              <a:rect l="l" t="t" r="r" b="b"/>
              <a:pathLst>
                <a:path w="9825" h="8089" extrusionOk="0">
                  <a:moveTo>
                    <a:pt x="6100" y="511"/>
                  </a:moveTo>
                  <a:cubicBezTo>
                    <a:pt x="6138" y="511"/>
                    <a:pt x="6175" y="513"/>
                    <a:pt x="6211" y="517"/>
                  </a:cubicBezTo>
                  <a:cubicBezTo>
                    <a:pt x="6840" y="598"/>
                    <a:pt x="7307" y="984"/>
                    <a:pt x="7794" y="1431"/>
                  </a:cubicBezTo>
                  <a:cubicBezTo>
                    <a:pt x="9093" y="2648"/>
                    <a:pt x="9256" y="4495"/>
                    <a:pt x="8200" y="5896"/>
                  </a:cubicBezTo>
                  <a:cubicBezTo>
                    <a:pt x="7483" y="6863"/>
                    <a:pt x="6173" y="7586"/>
                    <a:pt x="4912" y="7586"/>
                  </a:cubicBezTo>
                  <a:cubicBezTo>
                    <a:pt x="4426" y="7586"/>
                    <a:pt x="3947" y="7479"/>
                    <a:pt x="3512" y="7236"/>
                  </a:cubicBezTo>
                  <a:cubicBezTo>
                    <a:pt x="2213" y="6505"/>
                    <a:pt x="1218" y="5490"/>
                    <a:pt x="771" y="4455"/>
                  </a:cubicBezTo>
                  <a:cubicBezTo>
                    <a:pt x="528" y="3887"/>
                    <a:pt x="670" y="3156"/>
                    <a:pt x="1076" y="2730"/>
                  </a:cubicBezTo>
                  <a:cubicBezTo>
                    <a:pt x="1238" y="2567"/>
                    <a:pt x="1482" y="2385"/>
                    <a:pt x="1827" y="2385"/>
                  </a:cubicBezTo>
                  <a:cubicBezTo>
                    <a:pt x="1969" y="2385"/>
                    <a:pt x="2111" y="2425"/>
                    <a:pt x="2294" y="2486"/>
                  </a:cubicBezTo>
                  <a:cubicBezTo>
                    <a:pt x="2314" y="2491"/>
                    <a:pt x="2336" y="2494"/>
                    <a:pt x="2358" y="2494"/>
                  </a:cubicBezTo>
                  <a:cubicBezTo>
                    <a:pt x="2424" y="2494"/>
                    <a:pt x="2497" y="2471"/>
                    <a:pt x="2558" y="2425"/>
                  </a:cubicBezTo>
                  <a:cubicBezTo>
                    <a:pt x="2618" y="2364"/>
                    <a:pt x="2639" y="2263"/>
                    <a:pt x="2618" y="2161"/>
                  </a:cubicBezTo>
                  <a:cubicBezTo>
                    <a:pt x="2497" y="1796"/>
                    <a:pt x="2781" y="1370"/>
                    <a:pt x="3248" y="1187"/>
                  </a:cubicBezTo>
                  <a:cubicBezTo>
                    <a:pt x="3403" y="1119"/>
                    <a:pt x="3582" y="1088"/>
                    <a:pt x="3760" y="1088"/>
                  </a:cubicBezTo>
                  <a:cubicBezTo>
                    <a:pt x="4118" y="1088"/>
                    <a:pt x="4479" y="1214"/>
                    <a:pt x="4669" y="1431"/>
                  </a:cubicBezTo>
                  <a:cubicBezTo>
                    <a:pt x="4719" y="1494"/>
                    <a:pt x="4786" y="1526"/>
                    <a:pt x="4858" y="1526"/>
                  </a:cubicBezTo>
                  <a:cubicBezTo>
                    <a:pt x="4902" y="1526"/>
                    <a:pt x="4948" y="1514"/>
                    <a:pt x="4993" y="1491"/>
                  </a:cubicBezTo>
                  <a:cubicBezTo>
                    <a:pt x="5095" y="1410"/>
                    <a:pt x="5135" y="1288"/>
                    <a:pt x="5095" y="1167"/>
                  </a:cubicBezTo>
                  <a:cubicBezTo>
                    <a:pt x="5075" y="1146"/>
                    <a:pt x="5054" y="1045"/>
                    <a:pt x="5156" y="903"/>
                  </a:cubicBezTo>
                  <a:cubicBezTo>
                    <a:pt x="5340" y="682"/>
                    <a:pt x="5740" y="511"/>
                    <a:pt x="6100" y="511"/>
                  </a:cubicBezTo>
                  <a:close/>
                  <a:moveTo>
                    <a:pt x="6101" y="0"/>
                  </a:moveTo>
                  <a:cubicBezTo>
                    <a:pt x="5594" y="0"/>
                    <a:pt x="5041" y="234"/>
                    <a:pt x="4750" y="598"/>
                  </a:cubicBezTo>
                  <a:cubicBezTo>
                    <a:pt x="4709" y="659"/>
                    <a:pt x="4669" y="720"/>
                    <a:pt x="4648" y="781"/>
                  </a:cubicBezTo>
                  <a:cubicBezTo>
                    <a:pt x="4380" y="653"/>
                    <a:pt x="4065" y="585"/>
                    <a:pt x="3745" y="585"/>
                  </a:cubicBezTo>
                  <a:cubicBezTo>
                    <a:pt x="3509" y="585"/>
                    <a:pt x="3269" y="622"/>
                    <a:pt x="3045" y="700"/>
                  </a:cubicBezTo>
                  <a:cubicBezTo>
                    <a:pt x="2497" y="923"/>
                    <a:pt x="2131" y="1410"/>
                    <a:pt x="2091" y="1897"/>
                  </a:cubicBezTo>
                  <a:cubicBezTo>
                    <a:pt x="2019" y="1889"/>
                    <a:pt x="1948" y="1885"/>
                    <a:pt x="1877" y="1885"/>
                  </a:cubicBezTo>
                  <a:cubicBezTo>
                    <a:pt x="1432" y="1885"/>
                    <a:pt x="1026" y="2051"/>
                    <a:pt x="711" y="2385"/>
                  </a:cubicBezTo>
                  <a:cubicBezTo>
                    <a:pt x="162" y="2953"/>
                    <a:pt x="0" y="3907"/>
                    <a:pt x="305" y="4658"/>
                  </a:cubicBezTo>
                  <a:cubicBezTo>
                    <a:pt x="792" y="5795"/>
                    <a:pt x="1867" y="6911"/>
                    <a:pt x="3268" y="7682"/>
                  </a:cubicBezTo>
                  <a:cubicBezTo>
                    <a:pt x="3775" y="7966"/>
                    <a:pt x="4344" y="8088"/>
                    <a:pt x="4892" y="8088"/>
                  </a:cubicBezTo>
                  <a:cubicBezTo>
                    <a:pt x="6333" y="8088"/>
                    <a:pt x="7794" y="7276"/>
                    <a:pt x="8606" y="6200"/>
                  </a:cubicBezTo>
                  <a:cubicBezTo>
                    <a:pt x="9824" y="4577"/>
                    <a:pt x="9621" y="2466"/>
                    <a:pt x="8119" y="1045"/>
                  </a:cubicBezTo>
                  <a:cubicBezTo>
                    <a:pt x="7612" y="578"/>
                    <a:pt x="7043" y="111"/>
                    <a:pt x="6272" y="10"/>
                  </a:cubicBezTo>
                  <a:cubicBezTo>
                    <a:pt x="6216" y="3"/>
                    <a:pt x="6159" y="0"/>
                    <a:pt x="6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51"/>
          <p:cNvSpPr/>
          <p:nvPr/>
        </p:nvSpPr>
        <p:spPr>
          <a:xfrm rot="-720955">
            <a:off x="7149667" y="988334"/>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926" name="Google Shape;926;p51"/>
          <p:cNvSpPr/>
          <p:nvPr/>
        </p:nvSpPr>
        <p:spPr>
          <a:xfrm>
            <a:off x="6336344" y="89134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7122898" y="466547"/>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9">
          <a:extLst>
            <a:ext uri="{FF2B5EF4-FFF2-40B4-BE49-F238E27FC236}">
              <a16:creationId xmlns:a16="http://schemas.microsoft.com/office/drawing/2014/main" id="{671802EC-D395-DE5C-B7D2-3CA2881ADCAC}"/>
            </a:ext>
          </a:extLst>
        </p:cNvPr>
        <p:cNvGrpSpPr/>
        <p:nvPr/>
      </p:nvGrpSpPr>
      <p:grpSpPr>
        <a:xfrm>
          <a:off x="0" y="0"/>
          <a:ext cx="0" cy="0"/>
          <a:chOff x="0" y="0"/>
          <a:chExt cx="0" cy="0"/>
        </a:xfrm>
      </p:grpSpPr>
      <p:sp>
        <p:nvSpPr>
          <p:cNvPr id="1551" name="Google Shape;1551;p64">
            <a:extLst>
              <a:ext uri="{FF2B5EF4-FFF2-40B4-BE49-F238E27FC236}">
                <a16:creationId xmlns:a16="http://schemas.microsoft.com/office/drawing/2014/main" id="{06F4EC80-2843-C0A6-2E18-8ED73C29566C}"/>
              </a:ext>
            </a:extLst>
          </p:cNvPr>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Volume vs Popularity</a:t>
            </a:r>
            <a:endParaRPr dirty="0"/>
          </a:p>
        </p:txBody>
      </p:sp>
      <p:sp>
        <p:nvSpPr>
          <p:cNvPr id="1554" name="Google Shape;1554;p64">
            <a:extLst>
              <a:ext uri="{FF2B5EF4-FFF2-40B4-BE49-F238E27FC236}">
                <a16:creationId xmlns:a16="http://schemas.microsoft.com/office/drawing/2014/main" id="{EC66ACF3-7EFD-2108-FE77-6CD480A90CF0}"/>
              </a:ext>
            </a:extLst>
          </p:cNvPr>
          <p:cNvSpPr txBox="1"/>
          <p:nvPr/>
        </p:nvSpPr>
        <p:spPr>
          <a:xfrm>
            <a:off x="3652232" y="1207234"/>
            <a:ext cx="2137703" cy="2016095"/>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Possible visual positive relationship </a:t>
            </a:r>
          </a:p>
          <a:p>
            <a:pPr marL="457200" lvl="0" indent="-317500" algn="l" rtl="0">
              <a:spcBef>
                <a:spcPts val="0"/>
              </a:spcBef>
              <a:spcAft>
                <a:spcPts val="0"/>
              </a:spcAft>
              <a:buClr>
                <a:schemeClr val="accent3"/>
              </a:buClr>
              <a:buSzPts val="1400"/>
              <a:buFont typeface="Akshar"/>
              <a:buChar char="●"/>
            </a:pPr>
            <a:endParaRPr lang="en-US" dirty="0">
              <a:solidFill>
                <a:schemeClr val="lt1"/>
              </a:solidFill>
              <a:latin typeface="Akshar"/>
              <a:ea typeface="Akshar"/>
              <a:cs typeface="Akshar"/>
              <a:sym typeface="Akshar"/>
            </a:endParaRPr>
          </a:p>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Most popular title: </a:t>
            </a:r>
          </a:p>
          <a:p>
            <a:pPr marL="457200" lvl="0" indent="-317500" algn="l" rtl="0">
              <a:spcBef>
                <a:spcPts val="0"/>
              </a:spcBef>
              <a:spcAft>
                <a:spcPts val="0"/>
              </a:spcAft>
              <a:buClr>
                <a:schemeClr val="accent3"/>
              </a:buClr>
              <a:buSzPts val="1400"/>
              <a:buFont typeface="Akshar"/>
              <a:buChar char="●"/>
            </a:pPr>
            <a:r>
              <a:rPr lang="en-US" dirty="0">
                <a:solidFill>
                  <a:schemeClr val="lt1"/>
                </a:solidFill>
                <a:latin typeface="Akshar"/>
                <a:ea typeface="Akshar"/>
                <a:cs typeface="Akshar"/>
                <a:sym typeface="Akshar"/>
              </a:rPr>
              <a:t>Steel Ball Run</a:t>
            </a:r>
          </a:p>
          <a:p>
            <a:pPr marL="457200" lvl="0" indent="-317500" algn="l" rtl="0">
              <a:spcBef>
                <a:spcPts val="0"/>
              </a:spcBef>
              <a:spcAft>
                <a:spcPts val="0"/>
              </a:spcAft>
              <a:buClr>
                <a:schemeClr val="accent3"/>
              </a:buClr>
              <a:buSzPts val="1400"/>
              <a:buFont typeface="Akshar"/>
              <a:buChar char="●"/>
            </a:pPr>
            <a:endParaRPr lang="en-US" dirty="0">
              <a:solidFill>
                <a:schemeClr val="lt1"/>
              </a:solidFill>
              <a:latin typeface="Akshar"/>
              <a:ea typeface="Akshar"/>
              <a:cs typeface="Akshar"/>
              <a:sym typeface="Akshar"/>
            </a:endParaRPr>
          </a:p>
          <a:p>
            <a:pPr marL="457200" lvl="0" indent="-317500" algn="l" rtl="0">
              <a:spcBef>
                <a:spcPts val="0"/>
              </a:spcBef>
              <a:spcAft>
                <a:spcPts val="0"/>
              </a:spcAft>
              <a:buClr>
                <a:schemeClr val="accent3"/>
              </a:buClr>
              <a:buSzPts val="1400"/>
              <a:buFont typeface="Akshar"/>
              <a:buChar char="●"/>
            </a:pPr>
            <a:endParaRPr dirty="0">
              <a:solidFill>
                <a:schemeClr val="lt1"/>
              </a:solidFill>
              <a:latin typeface="Akshar"/>
              <a:ea typeface="Akshar"/>
              <a:cs typeface="Akshar"/>
              <a:sym typeface="Akshar"/>
            </a:endParaRPr>
          </a:p>
        </p:txBody>
      </p:sp>
      <p:sp>
        <p:nvSpPr>
          <p:cNvPr id="1555" name="Google Shape;1555;p64">
            <a:extLst>
              <a:ext uri="{FF2B5EF4-FFF2-40B4-BE49-F238E27FC236}">
                <a16:creationId xmlns:a16="http://schemas.microsoft.com/office/drawing/2014/main" id="{4FFBEABE-F022-3451-814C-D685854F49D9}"/>
              </a:ext>
            </a:extLst>
          </p:cNvPr>
          <p:cNvSpPr/>
          <p:nvPr/>
        </p:nvSpPr>
        <p:spPr>
          <a:xfrm rot="-720955">
            <a:off x="5689467" y="4028859"/>
            <a:ext cx="969407" cy="359155"/>
          </a:xfrm>
          <a:prstGeom prst="rect">
            <a:avLst/>
          </a:prstGeom>
        </p:spPr>
        <p:txBody>
          <a:bodyPr>
            <a:prstTxWarp prst="textPlain">
              <a:avLst/>
            </a:prstTxWarp>
          </a:bodyPr>
          <a:lstStyle/>
          <a:p>
            <a:pPr lvl="0" algn="ctr"/>
            <a:r>
              <a:rPr b="0" i="0">
                <a:ln w="9525" cap="flat" cmpd="sng">
                  <a:solidFill>
                    <a:schemeClr val="accent6"/>
                  </a:solidFill>
                  <a:prstDash val="solid"/>
                  <a:round/>
                  <a:headEnd type="none" w="sm" len="sm"/>
                  <a:tailEnd type="none" w="sm" len="sm"/>
                </a:ln>
                <a:solidFill>
                  <a:schemeClr val="accent2"/>
                </a:solidFill>
                <a:latin typeface="Anton"/>
              </a:rPr>
              <a:t>コスプレ</a:t>
            </a:r>
          </a:p>
        </p:txBody>
      </p:sp>
      <p:sp>
        <p:nvSpPr>
          <p:cNvPr id="1556" name="Google Shape;1556;p64">
            <a:extLst>
              <a:ext uri="{FF2B5EF4-FFF2-40B4-BE49-F238E27FC236}">
                <a16:creationId xmlns:a16="http://schemas.microsoft.com/office/drawing/2014/main" id="{FC395B25-2304-0A47-F04C-8B6F8AE12C58}"/>
              </a:ext>
            </a:extLst>
          </p:cNvPr>
          <p:cNvSpPr/>
          <p:nvPr/>
        </p:nvSpPr>
        <p:spPr>
          <a:xfrm>
            <a:off x="6331797" y="4608571"/>
            <a:ext cx="243077" cy="243077"/>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a:extLst>
              <a:ext uri="{FF2B5EF4-FFF2-40B4-BE49-F238E27FC236}">
                <a16:creationId xmlns:a16="http://schemas.microsoft.com/office/drawing/2014/main" id="{C15D7485-77C6-9051-3635-823EA3D04114}"/>
              </a:ext>
            </a:extLst>
          </p:cNvPr>
          <p:cNvSpPr/>
          <p:nvPr/>
        </p:nvSpPr>
        <p:spPr>
          <a:xfrm>
            <a:off x="8087544" y="439895"/>
            <a:ext cx="452371" cy="452371"/>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a:extLst>
              <a:ext uri="{FF2B5EF4-FFF2-40B4-BE49-F238E27FC236}">
                <a16:creationId xmlns:a16="http://schemas.microsoft.com/office/drawing/2014/main" id="{60EE2F55-7148-367A-9A5E-807D35C7BF62}"/>
              </a:ext>
            </a:extLst>
          </p:cNvPr>
          <p:cNvSpPr/>
          <p:nvPr/>
        </p:nvSpPr>
        <p:spPr>
          <a:xfrm>
            <a:off x="7492373" y="352434"/>
            <a:ext cx="275854" cy="275854"/>
          </a:xfrm>
          <a:custGeom>
            <a:avLst/>
            <a:gdLst/>
            <a:ahLst/>
            <a:cxnLst/>
            <a:rect l="l" t="t" r="r" b="b"/>
            <a:pathLst>
              <a:path w="4101" h="4101" extrusionOk="0">
                <a:moveTo>
                  <a:pt x="2051" y="1"/>
                </a:moveTo>
                <a:lnTo>
                  <a:pt x="1320" y="1320"/>
                </a:lnTo>
                <a:lnTo>
                  <a:pt x="1" y="2051"/>
                </a:lnTo>
                <a:lnTo>
                  <a:pt x="1320" y="2782"/>
                </a:lnTo>
                <a:lnTo>
                  <a:pt x="2051" y="4101"/>
                </a:lnTo>
                <a:lnTo>
                  <a:pt x="2781" y="2782"/>
                </a:lnTo>
                <a:lnTo>
                  <a:pt x="4101" y="2071"/>
                </a:lnTo>
                <a:lnTo>
                  <a:pt x="2781" y="1340"/>
                </a:lnTo>
                <a:lnTo>
                  <a:pt x="205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graph of colored bars&#10;&#10;Description automatically generated with medium confidence">
            <a:extLst>
              <a:ext uri="{FF2B5EF4-FFF2-40B4-BE49-F238E27FC236}">
                <a16:creationId xmlns:a16="http://schemas.microsoft.com/office/drawing/2014/main" id="{35B4DE01-8317-06F5-ABF4-CEA335BB50D8}"/>
              </a:ext>
            </a:extLst>
          </p:cNvPr>
          <p:cNvPicPr>
            <a:picLocks noChangeAspect="1"/>
          </p:cNvPicPr>
          <p:nvPr/>
        </p:nvPicPr>
        <p:blipFill>
          <a:blip r:embed="rId3"/>
          <a:stretch>
            <a:fillRect/>
          </a:stretch>
        </p:blipFill>
        <p:spPr>
          <a:xfrm>
            <a:off x="293077" y="1211804"/>
            <a:ext cx="3701728" cy="2776297"/>
          </a:xfrm>
          <a:prstGeom prst="rect">
            <a:avLst/>
          </a:prstGeom>
        </p:spPr>
      </p:pic>
      <p:pic>
        <p:nvPicPr>
          <p:cNvPr id="5" name="Picture 4" descr="A colorful pie chart with text&#10;&#10;Description automatically generated">
            <a:extLst>
              <a:ext uri="{FF2B5EF4-FFF2-40B4-BE49-F238E27FC236}">
                <a16:creationId xmlns:a16="http://schemas.microsoft.com/office/drawing/2014/main" id="{AE42E2AC-915D-27CA-8826-0E959EFE62FD}"/>
              </a:ext>
            </a:extLst>
          </p:cNvPr>
          <p:cNvPicPr>
            <a:picLocks noChangeAspect="1"/>
          </p:cNvPicPr>
          <p:nvPr/>
        </p:nvPicPr>
        <p:blipFill>
          <a:blip r:embed="rId4"/>
          <a:stretch>
            <a:fillRect/>
          </a:stretch>
        </p:blipFill>
        <p:spPr>
          <a:xfrm>
            <a:off x="5662701" y="1820757"/>
            <a:ext cx="3299381" cy="2474536"/>
          </a:xfrm>
          <a:prstGeom prst="rect">
            <a:avLst/>
          </a:prstGeom>
        </p:spPr>
      </p:pic>
      <p:pic>
        <p:nvPicPr>
          <p:cNvPr id="7170" name="Picture 2" descr="Steel Ball Run Sbr GIF - Steel Ball Run Sbr Jojo - Discover ...">
            <a:extLst>
              <a:ext uri="{FF2B5EF4-FFF2-40B4-BE49-F238E27FC236}">
                <a16:creationId xmlns:a16="http://schemas.microsoft.com/office/drawing/2014/main" id="{1EE6D4C4-B3F4-B618-0E09-BB2AA0C4C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232" y="3490367"/>
            <a:ext cx="2199542" cy="123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560476"/>
      </p:ext>
    </p:extLst>
  </p:cSld>
  <p:clrMapOvr>
    <a:masterClrMapping/>
  </p:clrMapOvr>
  <p:transition spd="med">
    <p:pull/>
  </p:transition>
</p:sld>
</file>

<file path=ppt/theme/theme1.xml><?xml version="1.0" encoding="utf-8"?>
<a:theme xmlns:a="http://schemas.openxmlformats.org/drawingml/2006/main" name="Cosplay Workshop by Slidesgo">
  <a:themeElements>
    <a:clrScheme name="Simple Light">
      <a:dk1>
        <a:srgbClr val="0B5394"/>
      </a:dk1>
      <a:lt1>
        <a:srgbClr val="FFFFFF"/>
      </a:lt1>
      <a:dk2>
        <a:srgbClr val="666666"/>
      </a:dk2>
      <a:lt2>
        <a:srgbClr val="F1C23F"/>
      </a:lt2>
      <a:accent1>
        <a:srgbClr val="E06666"/>
      </a:accent1>
      <a:accent2>
        <a:srgbClr val="F6B26B"/>
      </a:accent2>
      <a:accent3>
        <a:srgbClr val="93C47D"/>
      </a:accent3>
      <a:accent4>
        <a:srgbClr val="FFE5DA"/>
      </a:accent4>
      <a:accent5>
        <a:srgbClr val="0B5394"/>
      </a:accent5>
      <a:accent6>
        <a:srgbClr val="24181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TotalTime>
  <Words>896</Words>
  <Application>Microsoft Office PowerPoint</Application>
  <PresentationFormat>On-screen Show (16:9)</PresentationFormat>
  <Paragraphs>126</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Anton</vt:lpstr>
      <vt:lpstr>Fredoka One</vt:lpstr>
      <vt:lpstr>Arial</vt:lpstr>
      <vt:lpstr>Abhaya Libre</vt:lpstr>
      <vt:lpstr>Erica One</vt:lpstr>
      <vt:lpstr>Wingdings</vt:lpstr>
      <vt:lpstr>Akshar</vt:lpstr>
      <vt:lpstr>Cosplay Workshop by Slidesgo</vt:lpstr>
      <vt:lpstr>Manga and Anime: An analytical study  </vt:lpstr>
      <vt:lpstr>What is Manga and Anime?</vt:lpstr>
      <vt:lpstr>Why did we choose this Data set?</vt:lpstr>
      <vt:lpstr>Popularity</vt:lpstr>
      <vt:lpstr>01</vt:lpstr>
      <vt:lpstr>Data Cleaning</vt:lpstr>
      <vt:lpstr>Data Cleaning</vt:lpstr>
      <vt:lpstr>Volume vs Popularity</vt:lpstr>
      <vt:lpstr>Volume vs Popularity</vt:lpstr>
      <vt:lpstr>Volume vs Popularity cont…</vt:lpstr>
      <vt:lpstr>Anime Adaptations</vt:lpstr>
      <vt:lpstr>Anime Adaptations Comparative Rank Distribution</vt:lpstr>
      <vt:lpstr>Average Comparative Anime Ranks</vt:lpstr>
      <vt:lpstr>Old vs New</vt:lpstr>
      <vt:lpstr>Old vs New</vt:lpstr>
      <vt:lpstr>Old vs New cont.</vt:lpstr>
      <vt:lpstr>Limitations</vt:lpstr>
      <vt:lpstr>Limitations</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Manga and Anime: An analytical study  </dc:title>
  <cp:lastModifiedBy>Jordan</cp:lastModifiedBy>
  <cp:revision>2</cp:revision>
  <dcterms:modified xsi:type="dcterms:W3CDTF">2024-02-13T23:04:40Z</dcterms:modified>
</cp:coreProperties>
</file>